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be679426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be679426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8318c347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8318c347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d90b8cb0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d90b8cb0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d944dd6c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d944dd6c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d944dd6cd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d944dd6cd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d944dd6cd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d944dd6cd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d944dd6cd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d944dd6cd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d944dd6cd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d944dd6cd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d944dd6cd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d944dd6cd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d944dd6cd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d944dd6cd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8318c347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8318c347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d944dd6cd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d944dd6cd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d944dd6cd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d944dd6cd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d944dd6cd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d944dd6cd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a22a4a9ab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a22a4a9a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a22a4a9ab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a22a4a9ab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a22a4a9a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a22a4a9a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a22a4a9ab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a22a4a9a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8318c347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8318c347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d944dd6cd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d944dd6cd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be679426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be679426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d944dd6cd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d944dd6cd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a22a4a9ab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a22a4a9a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8318c347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8318c347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a22a4a9a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a22a4a9a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a22a4a9ab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a22a4a9ab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/>
              <a:t>We used a tool we built to generate people’s name tags at an event. The tool automatically assigned people names from the County’s dog license database - Some people can be shy and a back-story on the name can be a conversation starter.</a:t>
            </a:r>
            <a:endParaRPr sz="10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a22a4a9a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a22a4a9a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Relationship Id="rId4" Type="http://schemas.openxmlformats.org/officeDocument/2006/relationships/image" Target="../media/image2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5" Type="http://schemas.openxmlformats.org/officeDocument/2006/relationships/image" Target="../media/image2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Tactical Absurdity for Data Intermediaries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Bob Gradeck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July, 2018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6638" y="4040075"/>
            <a:ext cx="1990725" cy="80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Hand-made flyers are great ways to promote events</a:t>
            </a:r>
            <a:endParaRPr/>
          </a:p>
        </p:txBody>
      </p:sp>
      <p:pic>
        <p:nvPicPr>
          <p:cNvPr id="117" name="Google Shape;1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7538" y="1124575"/>
            <a:ext cx="2946701" cy="39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500" y="1236100"/>
            <a:ext cx="2827624" cy="370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9275" y="1124575"/>
            <a:ext cx="3029100" cy="271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24" y="-418675"/>
            <a:ext cx="8869999" cy="570085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/>
          <p:nvPr>
            <p:ph type="title"/>
          </p:nvPr>
        </p:nvSpPr>
        <p:spPr>
          <a:xfrm>
            <a:off x="311700" y="445025"/>
            <a:ext cx="8520600" cy="110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Introduce absurdity in meetings to refocus conversations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199" y="-418675"/>
            <a:ext cx="8869999" cy="570085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4"/>
          <p:cNvSpPr/>
          <p:nvPr/>
        </p:nvSpPr>
        <p:spPr>
          <a:xfrm>
            <a:off x="5446650" y="151575"/>
            <a:ext cx="3081900" cy="1878900"/>
          </a:xfrm>
          <a:prstGeom prst="wedgeEllipseCallout">
            <a:avLst>
              <a:gd fmla="val -56557" name="adj1"/>
              <a:gd fmla="val 72586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We need a dashboard to track gentrification in our neighborhoods.</a:t>
            </a:r>
            <a:endParaRPr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24" y="-418675"/>
            <a:ext cx="8869999" cy="570085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5"/>
          <p:cNvSpPr/>
          <p:nvPr/>
        </p:nvSpPr>
        <p:spPr>
          <a:xfrm>
            <a:off x="1263150" y="777400"/>
            <a:ext cx="1445100" cy="14652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So far,</a:t>
            </a:r>
            <a:endParaRPr sz="1800"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So good...</a:t>
            </a:r>
            <a:endParaRPr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24" y="-418675"/>
            <a:ext cx="8869999" cy="570085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6"/>
          <p:cNvSpPr/>
          <p:nvPr/>
        </p:nvSpPr>
        <p:spPr>
          <a:xfrm flipH="1">
            <a:off x="475200" y="70975"/>
            <a:ext cx="3071700" cy="1839000"/>
          </a:xfrm>
          <a:prstGeom prst="wedgeEllipseCallout">
            <a:avLst>
              <a:gd fmla="val -29275" name="adj1"/>
              <a:gd fmla="val 64842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We could update housing cost and demographic data each day!</a:t>
            </a:r>
            <a:endParaRPr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24" y="-418675"/>
            <a:ext cx="8869999" cy="570085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7"/>
          <p:cNvSpPr/>
          <p:nvPr/>
        </p:nvSpPr>
        <p:spPr>
          <a:xfrm>
            <a:off x="4910025" y="54925"/>
            <a:ext cx="3750000" cy="2187900"/>
          </a:xfrm>
          <a:prstGeom prst="wedgeEllipseCallout">
            <a:avLst>
              <a:gd fmla="val 34267" name="adj1"/>
              <a:gd fmla="val 8173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Let’s </a:t>
            </a:r>
            <a:r>
              <a:rPr lang="en" sz="1800">
                <a:solidFill>
                  <a:schemeClr val="dk2"/>
                </a:solidFill>
              </a:rPr>
              <a:t>use a speedometer to show how the community is changing. Like on a car dashboard!</a:t>
            </a:r>
            <a:endParaRPr sz="1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28125"/>
            <a:ext cx="4051225" cy="448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1" name="Google Shape;17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24" y="-418675"/>
            <a:ext cx="8869999" cy="570085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9"/>
          <p:cNvSpPr/>
          <p:nvPr/>
        </p:nvSpPr>
        <p:spPr>
          <a:xfrm>
            <a:off x="838750" y="0"/>
            <a:ext cx="3334800" cy="2586300"/>
          </a:xfrm>
          <a:prstGeom prst="cloudCallout">
            <a:avLst>
              <a:gd fmla="val -25456" name="adj1"/>
              <a:gd fmla="val 5156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3601" y="403525"/>
            <a:ext cx="1509525" cy="168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24" y="-418675"/>
            <a:ext cx="8869999" cy="570085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0"/>
          <p:cNvSpPr/>
          <p:nvPr/>
        </p:nvSpPr>
        <p:spPr>
          <a:xfrm flipH="1">
            <a:off x="235425" y="25600"/>
            <a:ext cx="3382200" cy="2020800"/>
          </a:xfrm>
          <a:prstGeom prst="wedgeEllipseCallout">
            <a:avLst>
              <a:gd fmla="val 6468" name="adj1"/>
              <a:gd fmla="val 89714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Once I hit a button on my car dashboard and all of a sudden, a Lionel Richie song started to play on the radio.</a:t>
            </a:r>
            <a:endParaRPr sz="1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7075" y="-540225"/>
            <a:ext cx="7852975" cy="588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471" y="2115100"/>
            <a:ext cx="2534000" cy="294867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1"/>
          <p:cNvSpPr/>
          <p:nvPr/>
        </p:nvSpPr>
        <p:spPr>
          <a:xfrm>
            <a:off x="2350100" y="2458450"/>
            <a:ext cx="2697300" cy="2523300"/>
          </a:xfrm>
          <a:prstGeom prst="wedgeEllipseCallout">
            <a:avLst>
              <a:gd fmla="val -81208" name="adj1"/>
              <a:gd fmla="val -16798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2"/>
                </a:solidFill>
              </a:rPr>
              <a:t>There were little tear-off tabs at the bottom with a phone number on them. I wish I had called the number.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89" name="Google Shape;189;p31"/>
          <p:cNvSpPr/>
          <p:nvPr/>
        </p:nvSpPr>
        <p:spPr>
          <a:xfrm>
            <a:off x="1481250" y="84225"/>
            <a:ext cx="2975400" cy="2555700"/>
          </a:xfrm>
          <a:prstGeom prst="wedgeEllipseCallout">
            <a:avLst>
              <a:gd fmla="val -44323" name="adj1"/>
              <a:gd fmla="val 64126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The next week at my bus stop, I saw a flyer with his picture on it that said “Hello, is it me you’re looking for?”</a:t>
            </a:r>
            <a:r>
              <a:rPr lang="en">
                <a:solidFill>
                  <a:schemeClr val="dk2"/>
                </a:solidFill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tactical absurdity?</a:t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Intentionally</a:t>
            </a:r>
            <a:r>
              <a:rPr lang="en" sz="2400"/>
              <a:t> incorporating </a:t>
            </a:r>
            <a:r>
              <a:rPr b="1" lang="en" sz="2400"/>
              <a:t>dumb and/or ridiculous things</a:t>
            </a:r>
            <a:r>
              <a:rPr lang="en" sz="2400"/>
              <a:t> in your professional toolkit to help you </a:t>
            </a:r>
            <a:r>
              <a:rPr b="1" lang="en" sz="2400"/>
              <a:t>manage meetings, encourage participation, and make presentations and other products more-engaging</a:t>
            </a:r>
            <a:r>
              <a:rPr lang="en" sz="2400"/>
              <a:t>.</a:t>
            </a:r>
            <a:endParaRPr sz="2400"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24" y="-418675"/>
            <a:ext cx="8869999" cy="570085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2"/>
          <p:cNvSpPr/>
          <p:nvPr/>
        </p:nvSpPr>
        <p:spPr>
          <a:xfrm>
            <a:off x="1586525" y="90950"/>
            <a:ext cx="1333800" cy="1676700"/>
          </a:xfrm>
          <a:prstGeom prst="cloudCallout">
            <a:avLst>
              <a:gd fmla="val 33190" name="adj1"/>
              <a:gd fmla="val 72905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...</a:t>
            </a:r>
            <a:endParaRPr/>
          </a:p>
        </p:txBody>
      </p:sp>
      <p:sp>
        <p:nvSpPr>
          <p:cNvPr id="198" name="Google Shape;198;p32"/>
          <p:cNvSpPr/>
          <p:nvPr/>
        </p:nvSpPr>
        <p:spPr>
          <a:xfrm>
            <a:off x="3466900" y="0"/>
            <a:ext cx="1333800" cy="1676700"/>
          </a:xfrm>
          <a:prstGeom prst="cloudCallout">
            <a:avLst>
              <a:gd fmla="val 33190" name="adj1"/>
              <a:gd fmla="val 72905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...</a:t>
            </a:r>
            <a:endParaRPr/>
          </a:p>
        </p:txBody>
      </p:sp>
      <p:sp>
        <p:nvSpPr>
          <p:cNvPr id="199" name="Google Shape;199;p32"/>
          <p:cNvSpPr/>
          <p:nvPr/>
        </p:nvSpPr>
        <p:spPr>
          <a:xfrm>
            <a:off x="6630625" y="274500"/>
            <a:ext cx="1333800" cy="1676700"/>
          </a:xfrm>
          <a:prstGeom prst="cloudCallout">
            <a:avLst>
              <a:gd fmla="val 33190" name="adj1"/>
              <a:gd fmla="val 72905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...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24" y="-418675"/>
            <a:ext cx="8869999" cy="570085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3"/>
          <p:cNvSpPr/>
          <p:nvPr/>
        </p:nvSpPr>
        <p:spPr>
          <a:xfrm>
            <a:off x="164825" y="0"/>
            <a:ext cx="3371700" cy="2475000"/>
          </a:xfrm>
          <a:prstGeom prst="wedgeEllipseCallout">
            <a:avLst>
              <a:gd fmla="val 2969" name="adj1"/>
              <a:gd fmla="val 66334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r>
              <a:rPr lang="en" sz="1800">
                <a:solidFill>
                  <a:schemeClr val="dk2"/>
                </a:solidFill>
              </a:rPr>
              <a:t>How might we use data about housing market conditions to inform anti-displacement initiatives? </a:t>
            </a:r>
            <a:endParaRPr sz="1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Tactical Absurdity in Promotion and Communication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tactically bad design to attract good job candidates</a:t>
            </a:r>
            <a:endParaRPr/>
          </a:p>
        </p:txBody>
      </p:sp>
      <p:pic>
        <p:nvPicPr>
          <p:cNvPr id="218" name="Google Shape;21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575" y="1530050"/>
            <a:ext cx="3256050" cy="354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1600" y="1253125"/>
            <a:ext cx="2866300" cy="382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flyers to promote data and tools</a:t>
            </a:r>
            <a:endParaRPr/>
          </a:p>
        </p:txBody>
      </p:sp>
      <p:pic>
        <p:nvPicPr>
          <p:cNvPr id="225" name="Google Shape;22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0300" y="978995"/>
            <a:ext cx="5471999" cy="410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700" y="1017725"/>
            <a:ext cx="3017176" cy="4022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 with memes!</a:t>
            </a:r>
            <a:endParaRPr/>
          </a:p>
        </p:txBody>
      </p:sp>
      <p:pic>
        <p:nvPicPr>
          <p:cNvPr id="232" name="Google Shape;23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725" y="1222950"/>
            <a:ext cx="7506600" cy="375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We’re also capturing users’ data stories through our storybook. The more absurd, the better!</a:t>
            </a:r>
            <a:endParaRPr/>
          </a:p>
        </p:txBody>
      </p:sp>
      <p:pic>
        <p:nvPicPr>
          <p:cNvPr id="238" name="Google Shape;23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99575"/>
            <a:ext cx="4653102" cy="349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1325" y="1850701"/>
            <a:ext cx="3388000" cy="256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9"/>
          <p:cNvSpPr txBox="1"/>
          <p:nvPr>
            <p:ph type="title"/>
          </p:nvPr>
        </p:nvSpPr>
        <p:spPr>
          <a:xfrm>
            <a:off x="311700" y="253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People</a:t>
            </a:r>
            <a:r>
              <a:rPr lang="en"/>
              <a:t> pay way more attention to a</a:t>
            </a:r>
            <a:r>
              <a:rPr lang="en"/>
              <a:t>bsurd slides</a:t>
            </a:r>
            <a:endParaRPr/>
          </a:p>
        </p:txBody>
      </p:sp>
      <p:sp>
        <p:nvSpPr>
          <p:cNvPr id="245" name="Google Shape;245;p39"/>
          <p:cNvSpPr txBox="1"/>
          <p:nvPr>
            <p:ph idx="1" type="body"/>
          </p:nvPr>
        </p:nvSpPr>
        <p:spPr>
          <a:xfrm>
            <a:off x="311700" y="990800"/>
            <a:ext cx="4134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Pictures tell a story better than words</a:t>
            </a:r>
            <a:endParaRPr sz="2400"/>
          </a:p>
          <a:p>
            <a: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2:1 or 3:1 ratio of normal to absurd slides is ideal - don’t over-do it!</a:t>
            </a:r>
            <a:endParaRPr sz="2400"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6" name="Google Shape;24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9075" y="912025"/>
            <a:ext cx="3757599" cy="214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9925" y="3145800"/>
            <a:ext cx="3220902" cy="192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9425" y="3529725"/>
            <a:ext cx="2259802" cy="1543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advice</a:t>
            </a:r>
            <a:endParaRPr/>
          </a:p>
        </p:txBody>
      </p:sp>
      <p:sp>
        <p:nvSpPr>
          <p:cNvPr id="254" name="Google Shape;254;p40"/>
          <p:cNvSpPr txBox="1"/>
          <p:nvPr>
            <p:ph idx="1" type="body"/>
          </p:nvPr>
        </p:nvSpPr>
        <p:spPr>
          <a:xfrm>
            <a:off x="311700" y="1152475"/>
            <a:ext cx="3942600" cy="39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Find your own style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Rely on trusted editors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Test the waters with something small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Handmade is ALWAYS better than computers</a:t>
            </a:r>
            <a:endParaRPr sz="2400"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55" name="Google Shape;25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7750" y="259300"/>
            <a:ext cx="4684550" cy="472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note about privilege</a:t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4629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 can get away with things that not everyone can. </a:t>
            </a:r>
            <a:endParaRPr sz="2400"/>
          </a:p>
          <a:p>
            <a: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If you are in a position to encourage someone to try something absurd, do so. </a:t>
            </a:r>
            <a:endParaRPr sz="2400"/>
          </a:p>
          <a:p>
            <a: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Support them if and when they fail. </a:t>
            </a:r>
            <a:endParaRPr sz="2400"/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0010" y="561341"/>
            <a:ext cx="4122300" cy="412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Tactical Absurdity in Meetings and Events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Absurd activities encourage participation in events </a:t>
            </a:r>
            <a:endParaRPr/>
          </a:p>
        </p:txBody>
      </p:sp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800" y="1127904"/>
            <a:ext cx="5011251" cy="375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2451" y="1170125"/>
            <a:ext cx="2969533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Absurd events are great ways to engage students</a:t>
            </a:r>
            <a:endParaRPr/>
          </a:p>
        </p:txBody>
      </p:sp>
      <p:sp>
        <p:nvSpPr>
          <p:cNvPr id="87" name="Google Shape;87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399" y="1152475"/>
            <a:ext cx="5761549" cy="388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6675" y="1760250"/>
            <a:ext cx="3640174" cy="190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311700" y="321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Incorporate games into your events to make them even more fun!</a:t>
            </a:r>
            <a:endParaRPr/>
          </a:p>
        </p:txBody>
      </p:sp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0024" y="853700"/>
            <a:ext cx="3163624" cy="421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450" y="1359350"/>
            <a:ext cx="5045524" cy="378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name tags absurd to break-down barriers</a:t>
            </a:r>
            <a:endParaRPr/>
          </a:p>
        </p:txBody>
      </p:sp>
      <p:sp>
        <p:nvSpPr>
          <p:cNvPr id="102" name="Google Shape;102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03" name="Google Shape;1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25" y="1148225"/>
            <a:ext cx="4621351" cy="299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3624" y="1486525"/>
            <a:ext cx="3633750" cy="250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Trivial icebreaker questions are better than serious ones...</a:t>
            </a:r>
            <a:endParaRPr/>
          </a:p>
        </p:txBody>
      </p:sp>
      <p:sp>
        <p:nvSpPr>
          <p:cNvPr id="110" name="Google Shape;110;p21"/>
          <p:cNvSpPr txBox="1"/>
          <p:nvPr>
            <p:ph idx="1" type="body"/>
          </p:nvPr>
        </p:nvSpPr>
        <p:spPr>
          <a:xfrm>
            <a:off x="311700" y="1627525"/>
            <a:ext cx="3898500" cy="29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Ask this...</a:t>
            </a:r>
            <a:endParaRPr sz="2400"/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superpower would you like to have, and why?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was your weirdest job?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Who is your favorite mascot?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If you could be an animal, which would it be, and why?</a:t>
            </a:r>
            <a:endParaRPr/>
          </a:p>
          <a:p>
            <a:pPr indent="0" lvl="0" marL="45720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5004900" y="1627525"/>
            <a:ext cx="3827400" cy="29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Not this</a:t>
            </a:r>
            <a:endParaRPr sz="2400"/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is your passion in life?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do you do for a living?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is your favorite vacation spot?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What’s your favorite neighborhood indicator?</a:t>
            </a:r>
            <a:endParaRPr/>
          </a:p>
          <a:p>
            <a:pPr indent="0" lvl="0" marL="45720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