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2" r:id="rId6"/>
    <p:sldId id="268" r:id="rId7"/>
    <p:sldId id="269" r:id="rId8"/>
    <p:sldId id="263" r:id="rId9"/>
    <p:sldId id="270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83DE0-CF3E-4C4C-87EF-5F21D3770AEF}" type="doc">
      <dgm:prSet loTypeId="urn:microsoft.com/office/officeart/2008/layout/VerticalCurvedList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741316B-EE98-434D-8204-A79C7E0EA4C2}">
      <dgm:prSet phldrT="[Text]"/>
      <dgm:spPr/>
      <dgm:t>
        <a:bodyPr/>
        <a:lstStyle/>
        <a:p>
          <a:r>
            <a:rPr lang="en-US" dirty="0" smtClean="0"/>
            <a:t>Is Mapping Dead?</a:t>
          </a:r>
          <a:endParaRPr lang="en-US" dirty="0"/>
        </a:p>
      </dgm:t>
    </dgm:pt>
    <dgm:pt modelId="{E480F6B1-502B-4FA6-80CE-E821D9C1DC40}" type="parTrans" cxnId="{6B565A51-C1C6-49D6-B90B-C71057BC7B7F}">
      <dgm:prSet/>
      <dgm:spPr/>
      <dgm:t>
        <a:bodyPr/>
        <a:lstStyle/>
        <a:p>
          <a:endParaRPr lang="en-US"/>
        </a:p>
      </dgm:t>
    </dgm:pt>
    <dgm:pt modelId="{D73D5A26-C51A-43B5-A5E6-FDFE6CADBB8D}" type="sibTrans" cxnId="{6B565A51-C1C6-49D6-B90B-C71057BC7B7F}">
      <dgm:prSet/>
      <dgm:spPr/>
      <dgm:t>
        <a:bodyPr/>
        <a:lstStyle/>
        <a:p>
          <a:endParaRPr lang="en-US"/>
        </a:p>
      </dgm:t>
    </dgm:pt>
    <dgm:pt modelId="{6584E243-6354-4451-B3DD-FF7ED5B55312}">
      <dgm:prSet phldrT="[Text]"/>
      <dgm:spPr/>
      <dgm:t>
        <a:bodyPr/>
        <a:lstStyle/>
        <a:p>
          <a:r>
            <a:rPr lang="en-US" dirty="0" smtClean="0"/>
            <a:t>Is Analysis Uncool?</a:t>
          </a:r>
          <a:endParaRPr lang="en-US" dirty="0"/>
        </a:p>
      </dgm:t>
    </dgm:pt>
    <dgm:pt modelId="{82147CBE-2178-4F9B-80A8-37951EEC7550}" type="parTrans" cxnId="{DF595F96-BA47-4384-AEF0-BC73F48C2550}">
      <dgm:prSet/>
      <dgm:spPr/>
      <dgm:t>
        <a:bodyPr/>
        <a:lstStyle/>
        <a:p>
          <a:endParaRPr lang="en-US"/>
        </a:p>
      </dgm:t>
    </dgm:pt>
    <dgm:pt modelId="{119E6B75-DE7E-4161-A292-FFC28D94C0BC}" type="sibTrans" cxnId="{DF595F96-BA47-4384-AEF0-BC73F48C2550}">
      <dgm:prSet/>
      <dgm:spPr/>
      <dgm:t>
        <a:bodyPr/>
        <a:lstStyle/>
        <a:p>
          <a:endParaRPr lang="en-US"/>
        </a:p>
      </dgm:t>
    </dgm:pt>
    <dgm:pt modelId="{E4AA47F4-EB0C-413B-B4B8-B362A725299C}">
      <dgm:prSet phldrT="[Text]"/>
      <dgm:spPr/>
      <dgm:t>
        <a:bodyPr/>
        <a:lstStyle/>
        <a:p>
          <a:r>
            <a:rPr lang="en-US" dirty="0" smtClean="0"/>
            <a:t>Is Advocacy Useless?</a:t>
          </a:r>
          <a:endParaRPr lang="en-US" dirty="0"/>
        </a:p>
      </dgm:t>
    </dgm:pt>
    <dgm:pt modelId="{F428A4F0-68CC-4F62-8DA8-D735570906A4}" type="parTrans" cxnId="{C10E6928-5EC6-4741-B092-3A28D1288FEC}">
      <dgm:prSet/>
      <dgm:spPr/>
      <dgm:t>
        <a:bodyPr/>
        <a:lstStyle/>
        <a:p>
          <a:endParaRPr lang="en-US"/>
        </a:p>
      </dgm:t>
    </dgm:pt>
    <dgm:pt modelId="{1D119F3F-9712-421D-9B5E-1FC1EA779736}" type="sibTrans" cxnId="{C10E6928-5EC6-4741-B092-3A28D1288FEC}">
      <dgm:prSet/>
      <dgm:spPr/>
      <dgm:t>
        <a:bodyPr/>
        <a:lstStyle/>
        <a:p>
          <a:endParaRPr lang="en-US"/>
        </a:p>
      </dgm:t>
    </dgm:pt>
    <dgm:pt modelId="{C069D31D-470D-46D0-836E-0553453A7BFE}" type="pres">
      <dgm:prSet presAssocID="{6BD83DE0-CF3E-4C4C-87EF-5F21D3770A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345D1FD-36EA-4DB2-B74B-DC83E0EAE6E8}" type="pres">
      <dgm:prSet presAssocID="{6BD83DE0-CF3E-4C4C-87EF-5F21D3770AEF}" presName="Name1" presStyleCnt="0"/>
      <dgm:spPr/>
    </dgm:pt>
    <dgm:pt modelId="{2404F8F3-CBA5-4B59-809F-947C6182AB04}" type="pres">
      <dgm:prSet presAssocID="{6BD83DE0-CF3E-4C4C-87EF-5F21D3770AEF}" presName="cycle" presStyleCnt="0"/>
      <dgm:spPr/>
    </dgm:pt>
    <dgm:pt modelId="{00B27D67-002C-4F47-BBE5-21D8123B72C0}" type="pres">
      <dgm:prSet presAssocID="{6BD83DE0-CF3E-4C4C-87EF-5F21D3770AEF}" presName="srcNode" presStyleLbl="node1" presStyleIdx="0" presStyleCnt="3"/>
      <dgm:spPr/>
    </dgm:pt>
    <dgm:pt modelId="{B43619D4-D5A6-4625-82AF-86F66AA1A150}" type="pres">
      <dgm:prSet presAssocID="{6BD83DE0-CF3E-4C4C-87EF-5F21D3770AEF}" presName="conn" presStyleLbl="parChTrans1D2" presStyleIdx="0" presStyleCnt="1"/>
      <dgm:spPr/>
      <dgm:t>
        <a:bodyPr/>
        <a:lstStyle/>
        <a:p>
          <a:endParaRPr lang="en-US"/>
        </a:p>
      </dgm:t>
    </dgm:pt>
    <dgm:pt modelId="{F1296DF8-ACB6-47D7-8CF8-8233DCACF121}" type="pres">
      <dgm:prSet presAssocID="{6BD83DE0-CF3E-4C4C-87EF-5F21D3770AEF}" presName="extraNode" presStyleLbl="node1" presStyleIdx="0" presStyleCnt="3"/>
      <dgm:spPr/>
    </dgm:pt>
    <dgm:pt modelId="{CE4AAAC8-853D-4B66-B1FB-0096F70C43E7}" type="pres">
      <dgm:prSet presAssocID="{6BD83DE0-CF3E-4C4C-87EF-5F21D3770AEF}" presName="dstNode" presStyleLbl="node1" presStyleIdx="0" presStyleCnt="3"/>
      <dgm:spPr/>
    </dgm:pt>
    <dgm:pt modelId="{53A7B4D8-939D-4300-A594-BB8A33D13BF7}" type="pres">
      <dgm:prSet presAssocID="{F741316B-EE98-434D-8204-A79C7E0EA4C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83903-F6D7-4F06-A599-79E355B861F9}" type="pres">
      <dgm:prSet presAssocID="{F741316B-EE98-434D-8204-A79C7E0EA4C2}" presName="accent_1" presStyleCnt="0"/>
      <dgm:spPr/>
    </dgm:pt>
    <dgm:pt modelId="{CB420B7D-FF9B-434A-9F0B-8FD77E57EFA3}" type="pres">
      <dgm:prSet presAssocID="{F741316B-EE98-434D-8204-A79C7E0EA4C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E292D0-24D3-44E2-825F-DA25F6CB1789}" type="pres">
      <dgm:prSet presAssocID="{6584E243-6354-4451-B3DD-FF7ED5B5531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EB875-4336-43C2-9142-46AD9BF045B2}" type="pres">
      <dgm:prSet presAssocID="{6584E243-6354-4451-B3DD-FF7ED5B55312}" presName="accent_2" presStyleCnt="0"/>
      <dgm:spPr/>
    </dgm:pt>
    <dgm:pt modelId="{1CC110C6-E22C-4D86-A612-3EBD5FCC8F79}" type="pres">
      <dgm:prSet presAssocID="{6584E243-6354-4451-B3DD-FF7ED5B55312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5ACEC0-295F-4DC8-9EBE-014950B38140}" type="pres">
      <dgm:prSet presAssocID="{E4AA47F4-EB0C-413B-B4B8-B362A725299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FC4E-7350-4DAB-A6D1-A78146A373F5}" type="pres">
      <dgm:prSet presAssocID="{E4AA47F4-EB0C-413B-B4B8-B362A725299C}" presName="accent_3" presStyleCnt="0"/>
      <dgm:spPr/>
    </dgm:pt>
    <dgm:pt modelId="{B509F1CC-9F32-4BF1-ADE2-EEA337839EF7}" type="pres">
      <dgm:prSet presAssocID="{E4AA47F4-EB0C-413B-B4B8-B362A725299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5564364-043E-442E-BDA1-470B64529D8E}" type="presOf" srcId="{D73D5A26-C51A-43B5-A5E6-FDFE6CADBB8D}" destId="{B43619D4-D5A6-4625-82AF-86F66AA1A150}" srcOrd="0" destOrd="0" presId="urn:microsoft.com/office/officeart/2008/layout/VerticalCurvedList"/>
    <dgm:cxn modelId="{2269340E-DF06-47F3-959F-9F889546441A}" type="presOf" srcId="{E4AA47F4-EB0C-413B-B4B8-B362A725299C}" destId="{035ACEC0-295F-4DC8-9EBE-014950B38140}" srcOrd="0" destOrd="0" presId="urn:microsoft.com/office/officeart/2008/layout/VerticalCurvedList"/>
    <dgm:cxn modelId="{E563F726-07F5-4EE6-AAC6-5DC0DCAB93F9}" type="presOf" srcId="{6BD83DE0-CF3E-4C4C-87EF-5F21D3770AEF}" destId="{C069D31D-470D-46D0-836E-0553453A7BFE}" srcOrd="0" destOrd="0" presId="urn:microsoft.com/office/officeart/2008/layout/VerticalCurvedList"/>
    <dgm:cxn modelId="{C10E6928-5EC6-4741-B092-3A28D1288FEC}" srcId="{6BD83DE0-CF3E-4C4C-87EF-5F21D3770AEF}" destId="{E4AA47F4-EB0C-413B-B4B8-B362A725299C}" srcOrd="2" destOrd="0" parTransId="{F428A4F0-68CC-4F62-8DA8-D735570906A4}" sibTransId="{1D119F3F-9712-421D-9B5E-1FC1EA779736}"/>
    <dgm:cxn modelId="{DF595F96-BA47-4384-AEF0-BC73F48C2550}" srcId="{6BD83DE0-CF3E-4C4C-87EF-5F21D3770AEF}" destId="{6584E243-6354-4451-B3DD-FF7ED5B55312}" srcOrd="1" destOrd="0" parTransId="{82147CBE-2178-4F9B-80A8-37951EEC7550}" sibTransId="{119E6B75-DE7E-4161-A292-FFC28D94C0BC}"/>
    <dgm:cxn modelId="{6B565A51-C1C6-49D6-B90B-C71057BC7B7F}" srcId="{6BD83DE0-CF3E-4C4C-87EF-5F21D3770AEF}" destId="{F741316B-EE98-434D-8204-A79C7E0EA4C2}" srcOrd="0" destOrd="0" parTransId="{E480F6B1-502B-4FA6-80CE-E821D9C1DC40}" sibTransId="{D73D5A26-C51A-43B5-A5E6-FDFE6CADBB8D}"/>
    <dgm:cxn modelId="{E5E5DB80-6BC7-43E6-87D0-CAF50E5847DB}" type="presOf" srcId="{F741316B-EE98-434D-8204-A79C7E0EA4C2}" destId="{53A7B4D8-939D-4300-A594-BB8A33D13BF7}" srcOrd="0" destOrd="0" presId="urn:microsoft.com/office/officeart/2008/layout/VerticalCurvedList"/>
    <dgm:cxn modelId="{7A24AC02-C704-4D57-BB85-C748A864DDB5}" type="presOf" srcId="{6584E243-6354-4451-B3DD-FF7ED5B55312}" destId="{B3E292D0-24D3-44E2-825F-DA25F6CB1789}" srcOrd="0" destOrd="0" presId="urn:microsoft.com/office/officeart/2008/layout/VerticalCurvedList"/>
    <dgm:cxn modelId="{9ECD92A2-A212-452F-83D0-9D1938E73510}" type="presParOf" srcId="{C069D31D-470D-46D0-836E-0553453A7BFE}" destId="{1345D1FD-36EA-4DB2-B74B-DC83E0EAE6E8}" srcOrd="0" destOrd="0" presId="urn:microsoft.com/office/officeart/2008/layout/VerticalCurvedList"/>
    <dgm:cxn modelId="{5B4C63C8-9F60-47E7-A53C-ED1C435037B1}" type="presParOf" srcId="{1345D1FD-36EA-4DB2-B74B-DC83E0EAE6E8}" destId="{2404F8F3-CBA5-4B59-809F-947C6182AB04}" srcOrd="0" destOrd="0" presId="urn:microsoft.com/office/officeart/2008/layout/VerticalCurvedList"/>
    <dgm:cxn modelId="{B306DF18-A1E0-4E0C-88F8-1C902FCC448A}" type="presParOf" srcId="{2404F8F3-CBA5-4B59-809F-947C6182AB04}" destId="{00B27D67-002C-4F47-BBE5-21D8123B72C0}" srcOrd="0" destOrd="0" presId="urn:microsoft.com/office/officeart/2008/layout/VerticalCurvedList"/>
    <dgm:cxn modelId="{93379C06-1E09-447B-88F7-D1E9F5A2A887}" type="presParOf" srcId="{2404F8F3-CBA5-4B59-809F-947C6182AB04}" destId="{B43619D4-D5A6-4625-82AF-86F66AA1A150}" srcOrd="1" destOrd="0" presId="urn:microsoft.com/office/officeart/2008/layout/VerticalCurvedList"/>
    <dgm:cxn modelId="{48DDA5B0-9ACF-4DF2-8EFB-0C7CBC92DC3C}" type="presParOf" srcId="{2404F8F3-CBA5-4B59-809F-947C6182AB04}" destId="{F1296DF8-ACB6-47D7-8CF8-8233DCACF121}" srcOrd="2" destOrd="0" presId="urn:microsoft.com/office/officeart/2008/layout/VerticalCurvedList"/>
    <dgm:cxn modelId="{51AB1BDE-53FB-4F60-B2C6-2E9421441385}" type="presParOf" srcId="{2404F8F3-CBA5-4B59-809F-947C6182AB04}" destId="{CE4AAAC8-853D-4B66-B1FB-0096F70C43E7}" srcOrd="3" destOrd="0" presId="urn:microsoft.com/office/officeart/2008/layout/VerticalCurvedList"/>
    <dgm:cxn modelId="{F4728CA2-44FC-4F5E-942F-1C6AF5F08858}" type="presParOf" srcId="{1345D1FD-36EA-4DB2-B74B-DC83E0EAE6E8}" destId="{53A7B4D8-939D-4300-A594-BB8A33D13BF7}" srcOrd="1" destOrd="0" presId="urn:microsoft.com/office/officeart/2008/layout/VerticalCurvedList"/>
    <dgm:cxn modelId="{D30D4199-F93E-4CC5-B2DB-377BCB0FA7B1}" type="presParOf" srcId="{1345D1FD-36EA-4DB2-B74B-DC83E0EAE6E8}" destId="{ADD83903-F6D7-4F06-A599-79E355B861F9}" srcOrd="2" destOrd="0" presId="urn:microsoft.com/office/officeart/2008/layout/VerticalCurvedList"/>
    <dgm:cxn modelId="{A2A5C5D4-E685-4CFC-9121-392B0D406BA5}" type="presParOf" srcId="{ADD83903-F6D7-4F06-A599-79E355B861F9}" destId="{CB420B7D-FF9B-434A-9F0B-8FD77E57EFA3}" srcOrd="0" destOrd="0" presId="urn:microsoft.com/office/officeart/2008/layout/VerticalCurvedList"/>
    <dgm:cxn modelId="{B7E2F2C2-FB55-45E3-852A-6D4DE1312B06}" type="presParOf" srcId="{1345D1FD-36EA-4DB2-B74B-DC83E0EAE6E8}" destId="{B3E292D0-24D3-44E2-825F-DA25F6CB1789}" srcOrd="3" destOrd="0" presId="urn:microsoft.com/office/officeart/2008/layout/VerticalCurvedList"/>
    <dgm:cxn modelId="{C6A93AD9-357D-4F09-8949-17A8CE0D1301}" type="presParOf" srcId="{1345D1FD-36EA-4DB2-B74B-DC83E0EAE6E8}" destId="{183EB875-4336-43C2-9142-46AD9BF045B2}" srcOrd="4" destOrd="0" presId="urn:microsoft.com/office/officeart/2008/layout/VerticalCurvedList"/>
    <dgm:cxn modelId="{9977F021-F19F-4F47-929E-A58170F89904}" type="presParOf" srcId="{183EB875-4336-43C2-9142-46AD9BF045B2}" destId="{1CC110C6-E22C-4D86-A612-3EBD5FCC8F79}" srcOrd="0" destOrd="0" presId="urn:microsoft.com/office/officeart/2008/layout/VerticalCurvedList"/>
    <dgm:cxn modelId="{2DE8A888-F3FD-4C20-8E37-A9FA3FE5FEB8}" type="presParOf" srcId="{1345D1FD-36EA-4DB2-B74B-DC83E0EAE6E8}" destId="{035ACEC0-295F-4DC8-9EBE-014950B38140}" srcOrd="5" destOrd="0" presId="urn:microsoft.com/office/officeart/2008/layout/VerticalCurvedList"/>
    <dgm:cxn modelId="{5C69A140-5A92-41A1-97F5-B2C389185F90}" type="presParOf" srcId="{1345D1FD-36EA-4DB2-B74B-DC83E0EAE6E8}" destId="{E112FC4E-7350-4DAB-A6D1-A78146A373F5}" srcOrd="6" destOrd="0" presId="urn:microsoft.com/office/officeart/2008/layout/VerticalCurvedList"/>
    <dgm:cxn modelId="{BE62F063-17C6-49A9-9FF0-9A8CE46CC684}" type="presParOf" srcId="{E112FC4E-7350-4DAB-A6D1-A78146A373F5}" destId="{B509F1CC-9F32-4BF1-ADE2-EEA337839E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D3709E-96F4-4325-AD4B-BA3F8709B32D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D151C2-D439-44D1-AEEE-7F41C6C377B7}">
      <dgm:prSet phldrT="[Text]"/>
      <dgm:spPr/>
      <dgm:t>
        <a:bodyPr/>
        <a:lstStyle/>
        <a:p>
          <a:r>
            <a:rPr lang="en-US" dirty="0" smtClean="0"/>
            <a:t>“Height in Adolescence Predicts Polydrug Use in Adolescence and Young Adulthood.”</a:t>
          </a:r>
          <a:endParaRPr lang="en-US" dirty="0"/>
        </a:p>
      </dgm:t>
    </dgm:pt>
    <dgm:pt modelId="{DD0634E4-24F0-46C3-B087-36C87871C5AC}" type="parTrans" cxnId="{5FDA05DF-F03F-4CC3-A7AD-E7047470E0F0}">
      <dgm:prSet/>
      <dgm:spPr/>
      <dgm:t>
        <a:bodyPr/>
        <a:lstStyle/>
        <a:p>
          <a:endParaRPr lang="en-US"/>
        </a:p>
      </dgm:t>
    </dgm:pt>
    <dgm:pt modelId="{E05EBB4A-7F76-44A5-BD98-3BF6212938E7}" type="sibTrans" cxnId="{5FDA05DF-F03F-4CC3-A7AD-E7047470E0F0}">
      <dgm:prSet/>
      <dgm:spPr/>
      <dgm:t>
        <a:bodyPr/>
        <a:lstStyle/>
        <a:p>
          <a:endParaRPr lang="en-US"/>
        </a:p>
      </dgm:t>
    </dgm:pt>
    <dgm:pt modelId="{672EAD3C-B341-4B2B-BAA0-DC9EF9B6F909}">
      <dgm:prSet phldrT="[Text]"/>
      <dgm:spPr/>
      <dgm:t>
        <a:bodyPr/>
        <a:lstStyle/>
        <a:p>
          <a:r>
            <a:rPr lang="en-US" dirty="0" smtClean="0"/>
            <a:t>“Bachelor Pads are 15 Times Dirtier than Bachelorette Pads.”</a:t>
          </a:r>
        </a:p>
      </dgm:t>
    </dgm:pt>
    <dgm:pt modelId="{28514265-F1FF-40CB-8316-3AA026F9554C}" type="parTrans" cxnId="{F30D4E98-B4D4-4627-B064-3932E787AE3F}">
      <dgm:prSet/>
      <dgm:spPr/>
      <dgm:t>
        <a:bodyPr/>
        <a:lstStyle/>
        <a:p>
          <a:endParaRPr lang="en-US"/>
        </a:p>
      </dgm:t>
    </dgm:pt>
    <dgm:pt modelId="{D9F55034-1331-43E1-9A89-85BC69A3225B}" type="sibTrans" cxnId="{F30D4E98-B4D4-4627-B064-3932E787AE3F}">
      <dgm:prSet/>
      <dgm:spPr/>
      <dgm:t>
        <a:bodyPr/>
        <a:lstStyle/>
        <a:p>
          <a:endParaRPr lang="en-US"/>
        </a:p>
      </dgm:t>
    </dgm:pt>
    <dgm:pt modelId="{5C5E2F54-B30F-43CC-931A-D8DFF20DB75A}">
      <dgm:prSet phldrT="[Text]"/>
      <dgm:spPr/>
      <dgm:t>
        <a:bodyPr/>
        <a:lstStyle/>
        <a:p>
          <a:r>
            <a:rPr lang="en-US" dirty="0" smtClean="0"/>
            <a:t>“Reputation, Price, and Death: An Empirical Analysis of Art Price Formation.”</a:t>
          </a:r>
        </a:p>
      </dgm:t>
    </dgm:pt>
    <dgm:pt modelId="{EFDE7476-15BB-477B-BA62-0F1AAD802D3E}" type="parTrans" cxnId="{61C4D688-A4EE-42E9-A1E6-27420984DB45}">
      <dgm:prSet/>
      <dgm:spPr/>
      <dgm:t>
        <a:bodyPr/>
        <a:lstStyle/>
        <a:p>
          <a:endParaRPr lang="en-US"/>
        </a:p>
      </dgm:t>
    </dgm:pt>
    <dgm:pt modelId="{1C499F65-AB6B-489E-8B35-500F4B90E5D0}" type="sibTrans" cxnId="{61C4D688-A4EE-42E9-A1E6-27420984DB45}">
      <dgm:prSet/>
      <dgm:spPr/>
      <dgm:t>
        <a:bodyPr/>
        <a:lstStyle/>
        <a:p>
          <a:endParaRPr lang="en-US"/>
        </a:p>
      </dgm:t>
    </dgm:pt>
    <dgm:pt modelId="{8340E734-37EF-4D8E-9EB5-FC18A09FBC00}" type="pres">
      <dgm:prSet presAssocID="{9CD3709E-96F4-4325-AD4B-BA3F8709B3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FEF00-AE2C-499A-8EAE-AF63B1DF59C9}" type="pres">
      <dgm:prSet presAssocID="{CCD151C2-D439-44D1-AEEE-7F41C6C377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90072-4779-41B7-8148-68CC4BA7A59E}" type="pres">
      <dgm:prSet presAssocID="{E05EBB4A-7F76-44A5-BD98-3BF6212938E7}" presName="spacer" presStyleCnt="0"/>
      <dgm:spPr/>
    </dgm:pt>
    <dgm:pt modelId="{08E7878D-F3FE-47E7-A1FE-7A8785BB4AF9}" type="pres">
      <dgm:prSet presAssocID="{672EAD3C-B341-4B2B-BAA0-DC9EF9B6F9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2DD5-19A2-46FA-B3BF-B49FB6B74315}" type="pres">
      <dgm:prSet presAssocID="{D9F55034-1331-43E1-9A89-85BC69A3225B}" presName="spacer" presStyleCnt="0"/>
      <dgm:spPr/>
    </dgm:pt>
    <dgm:pt modelId="{EBA106A9-2D2C-44BE-B467-C4BF18177A8D}" type="pres">
      <dgm:prSet presAssocID="{5C5E2F54-B30F-43CC-931A-D8DFF20DB7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FA7512-E579-43B8-9C02-7A77F323FDDE}" type="presOf" srcId="{5C5E2F54-B30F-43CC-931A-D8DFF20DB75A}" destId="{EBA106A9-2D2C-44BE-B467-C4BF18177A8D}" srcOrd="0" destOrd="0" presId="urn:microsoft.com/office/officeart/2005/8/layout/vList2"/>
    <dgm:cxn modelId="{F30D4E98-B4D4-4627-B064-3932E787AE3F}" srcId="{9CD3709E-96F4-4325-AD4B-BA3F8709B32D}" destId="{672EAD3C-B341-4B2B-BAA0-DC9EF9B6F909}" srcOrd="1" destOrd="0" parTransId="{28514265-F1FF-40CB-8316-3AA026F9554C}" sibTransId="{D9F55034-1331-43E1-9A89-85BC69A3225B}"/>
    <dgm:cxn modelId="{5FDA05DF-F03F-4CC3-A7AD-E7047470E0F0}" srcId="{9CD3709E-96F4-4325-AD4B-BA3F8709B32D}" destId="{CCD151C2-D439-44D1-AEEE-7F41C6C377B7}" srcOrd="0" destOrd="0" parTransId="{DD0634E4-24F0-46C3-B087-36C87871C5AC}" sibTransId="{E05EBB4A-7F76-44A5-BD98-3BF6212938E7}"/>
    <dgm:cxn modelId="{A16B8F6B-9C59-4019-A6CE-8993743FD61B}" type="presOf" srcId="{672EAD3C-B341-4B2B-BAA0-DC9EF9B6F909}" destId="{08E7878D-F3FE-47E7-A1FE-7A8785BB4AF9}" srcOrd="0" destOrd="0" presId="urn:microsoft.com/office/officeart/2005/8/layout/vList2"/>
    <dgm:cxn modelId="{E42EAE71-EB70-4E58-9F33-FD6A80BECE75}" type="presOf" srcId="{CCD151C2-D439-44D1-AEEE-7F41C6C377B7}" destId="{3DBFEF00-AE2C-499A-8EAE-AF63B1DF59C9}" srcOrd="0" destOrd="0" presId="urn:microsoft.com/office/officeart/2005/8/layout/vList2"/>
    <dgm:cxn modelId="{AAC8B781-7D5B-4F03-822F-13CB0B72210A}" type="presOf" srcId="{9CD3709E-96F4-4325-AD4B-BA3F8709B32D}" destId="{8340E734-37EF-4D8E-9EB5-FC18A09FBC00}" srcOrd="0" destOrd="0" presId="urn:microsoft.com/office/officeart/2005/8/layout/vList2"/>
    <dgm:cxn modelId="{61C4D688-A4EE-42E9-A1E6-27420984DB45}" srcId="{9CD3709E-96F4-4325-AD4B-BA3F8709B32D}" destId="{5C5E2F54-B30F-43CC-931A-D8DFF20DB75A}" srcOrd="2" destOrd="0" parTransId="{EFDE7476-15BB-477B-BA62-0F1AAD802D3E}" sibTransId="{1C499F65-AB6B-489E-8B35-500F4B90E5D0}"/>
    <dgm:cxn modelId="{65649D64-766A-4EFD-9320-FE6CE7FF4E0B}" type="presParOf" srcId="{8340E734-37EF-4D8E-9EB5-FC18A09FBC00}" destId="{3DBFEF00-AE2C-499A-8EAE-AF63B1DF59C9}" srcOrd="0" destOrd="0" presId="urn:microsoft.com/office/officeart/2005/8/layout/vList2"/>
    <dgm:cxn modelId="{8ABED5D5-E914-4E29-ADA7-FDB9E09DB723}" type="presParOf" srcId="{8340E734-37EF-4D8E-9EB5-FC18A09FBC00}" destId="{94490072-4779-41B7-8148-68CC4BA7A59E}" srcOrd="1" destOrd="0" presId="urn:microsoft.com/office/officeart/2005/8/layout/vList2"/>
    <dgm:cxn modelId="{27A484A6-E0A6-4F9E-A4B6-350B80C1A361}" type="presParOf" srcId="{8340E734-37EF-4D8E-9EB5-FC18A09FBC00}" destId="{08E7878D-F3FE-47E7-A1FE-7A8785BB4AF9}" srcOrd="2" destOrd="0" presId="urn:microsoft.com/office/officeart/2005/8/layout/vList2"/>
    <dgm:cxn modelId="{B3679A9F-FA2F-416A-8AA1-364821FE9CBA}" type="presParOf" srcId="{8340E734-37EF-4D8E-9EB5-FC18A09FBC00}" destId="{EB4B2DD5-19A2-46FA-B3BF-B49FB6B74315}" srcOrd="3" destOrd="0" presId="urn:microsoft.com/office/officeart/2005/8/layout/vList2"/>
    <dgm:cxn modelId="{C5C9BB89-53CC-421C-8D3A-B23054695A18}" type="presParOf" srcId="{8340E734-37EF-4D8E-9EB5-FC18A09FBC00}" destId="{EBA106A9-2D2C-44BE-B467-C4BF18177A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58EBD-5C2A-40CC-90A4-0CC6CE8E95B4}" type="doc">
      <dgm:prSet loTypeId="urn:microsoft.com/office/officeart/2005/8/layout/default#1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6AA9FC1-9A92-4A49-88B2-6FB8A4B34046}">
      <dgm:prSet/>
      <dgm:spPr/>
      <dgm:t>
        <a:bodyPr/>
        <a:lstStyle/>
        <a:p>
          <a:pPr rtl="0"/>
          <a:r>
            <a:rPr lang="en-US" dirty="0" smtClean="0"/>
            <a:t>We must break the cycle of linear thinking.</a:t>
          </a:r>
          <a:endParaRPr lang="en-US" dirty="0"/>
        </a:p>
      </dgm:t>
    </dgm:pt>
    <dgm:pt modelId="{C4E52B6C-E375-4FA7-9389-D4C72EB29ED7}" type="parTrans" cxnId="{49482A61-A5A3-4751-8C39-30FDBB13AF7C}">
      <dgm:prSet/>
      <dgm:spPr/>
      <dgm:t>
        <a:bodyPr/>
        <a:lstStyle/>
        <a:p>
          <a:endParaRPr lang="en-US"/>
        </a:p>
      </dgm:t>
    </dgm:pt>
    <dgm:pt modelId="{EDF6BA82-D431-4B3E-969C-6C21C0635771}" type="sibTrans" cxnId="{49482A61-A5A3-4751-8C39-30FDBB13AF7C}">
      <dgm:prSet/>
      <dgm:spPr/>
      <dgm:t>
        <a:bodyPr/>
        <a:lstStyle/>
        <a:p>
          <a:endParaRPr lang="en-US"/>
        </a:p>
      </dgm:t>
    </dgm:pt>
    <dgm:pt modelId="{380F3160-4B6E-48E9-8567-CAA63F5D6B10}">
      <dgm:prSet/>
      <dgm:spPr/>
      <dgm:t>
        <a:bodyPr/>
        <a:lstStyle/>
        <a:p>
          <a:pPr rtl="0"/>
          <a:r>
            <a:rPr lang="en-US" dirty="0" smtClean="0"/>
            <a:t>We must root our work in the </a:t>
          </a:r>
          <a:r>
            <a:rPr lang="en-US" b="1" i="1" dirty="0" smtClean="0"/>
            <a:t>we</a:t>
          </a:r>
          <a:r>
            <a:rPr lang="en-US" dirty="0" smtClean="0"/>
            <a:t> of community.</a:t>
          </a:r>
          <a:endParaRPr lang="en-US" dirty="0"/>
        </a:p>
      </dgm:t>
    </dgm:pt>
    <dgm:pt modelId="{1F63BF33-D138-40B1-8A13-5B38D3095201}" type="parTrans" cxnId="{030F136B-F781-4B77-8779-D828B023F333}">
      <dgm:prSet/>
      <dgm:spPr/>
      <dgm:t>
        <a:bodyPr/>
        <a:lstStyle/>
        <a:p>
          <a:endParaRPr lang="en-US"/>
        </a:p>
      </dgm:t>
    </dgm:pt>
    <dgm:pt modelId="{8F2561CB-4E05-41C1-AEE4-000232875ECF}" type="sibTrans" cxnId="{030F136B-F781-4B77-8779-D828B023F333}">
      <dgm:prSet/>
      <dgm:spPr/>
      <dgm:t>
        <a:bodyPr/>
        <a:lstStyle/>
        <a:p>
          <a:endParaRPr lang="en-US"/>
        </a:p>
      </dgm:t>
    </dgm:pt>
    <dgm:pt modelId="{FC8ABED8-57FD-4298-9196-405B2CC7A6F4}">
      <dgm:prSet/>
      <dgm:spPr/>
      <dgm:t>
        <a:bodyPr/>
        <a:lstStyle/>
        <a:p>
          <a:pPr rtl="0"/>
          <a:r>
            <a:rPr lang="en-US" dirty="0" smtClean="0"/>
            <a:t>We must move beyond </a:t>
          </a:r>
          <a:r>
            <a:rPr lang="en-US" b="1" i="1" dirty="0" smtClean="0"/>
            <a:t>Democratization of Data</a:t>
          </a:r>
          <a:r>
            <a:rPr lang="en-US" b="0" i="0" dirty="0" smtClean="0"/>
            <a:t>.</a:t>
          </a:r>
          <a:endParaRPr lang="en-US" b="0" i="0" dirty="0"/>
        </a:p>
      </dgm:t>
    </dgm:pt>
    <dgm:pt modelId="{B1226814-7F84-4EE2-AF37-4C613B4FA6A7}" type="parTrans" cxnId="{F34CC6F3-6942-48EE-976E-B276DC80DAA2}">
      <dgm:prSet/>
      <dgm:spPr/>
      <dgm:t>
        <a:bodyPr/>
        <a:lstStyle/>
        <a:p>
          <a:endParaRPr lang="en-US"/>
        </a:p>
      </dgm:t>
    </dgm:pt>
    <dgm:pt modelId="{BA7880DE-2A39-4BF4-84F3-327928BA8A8A}" type="sibTrans" cxnId="{F34CC6F3-6942-48EE-976E-B276DC80DAA2}">
      <dgm:prSet/>
      <dgm:spPr/>
      <dgm:t>
        <a:bodyPr/>
        <a:lstStyle/>
        <a:p>
          <a:endParaRPr lang="en-US"/>
        </a:p>
      </dgm:t>
    </dgm:pt>
    <dgm:pt modelId="{645CD0AE-1958-4146-9FA2-E98AA57419AE}">
      <dgm:prSet/>
      <dgm:spPr/>
      <dgm:t>
        <a:bodyPr/>
        <a:lstStyle/>
        <a:p>
          <a:pPr rtl="0"/>
          <a:r>
            <a:rPr lang="en-US" dirty="0" smtClean="0"/>
            <a:t>We must address the </a:t>
          </a:r>
          <a:r>
            <a:rPr lang="en-US" b="1" dirty="0" smtClean="0"/>
            <a:t>generation gap</a:t>
          </a:r>
          <a:r>
            <a:rPr lang="en-US" dirty="0" smtClean="0"/>
            <a:t>.</a:t>
          </a:r>
          <a:endParaRPr lang="en-US" dirty="0"/>
        </a:p>
      </dgm:t>
    </dgm:pt>
    <dgm:pt modelId="{F178F0B6-8BA0-4970-AFA3-D5D6126F36A0}" type="parTrans" cxnId="{00EA39E6-ABB0-4842-B675-812BA31F8DD0}">
      <dgm:prSet/>
      <dgm:spPr/>
      <dgm:t>
        <a:bodyPr/>
        <a:lstStyle/>
        <a:p>
          <a:endParaRPr lang="en-US"/>
        </a:p>
      </dgm:t>
    </dgm:pt>
    <dgm:pt modelId="{C75DA4D8-785C-49FF-8A92-7FB0AE9D0A29}" type="sibTrans" cxnId="{00EA39E6-ABB0-4842-B675-812BA31F8DD0}">
      <dgm:prSet/>
      <dgm:spPr/>
      <dgm:t>
        <a:bodyPr/>
        <a:lstStyle/>
        <a:p>
          <a:endParaRPr lang="en-US"/>
        </a:p>
      </dgm:t>
    </dgm:pt>
    <dgm:pt modelId="{3D479A36-189A-4E9B-B147-B7E06DECBD6D}">
      <dgm:prSet/>
      <dgm:spPr/>
      <dgm:t>
        <a:bodyPr/>
        <a:lstStyle/>
        <a:p>
          <a:pPr rtl="0"/>
          <a:r>
            <a:rPr lang="en-US" dirty="0" smtClean="0"/>
            <a:t>We must move </a:t>
          </a:r>
          <a:r>
            <a:rPr lang="en-US" b="1" dirty="0" smtClean="0"/>
            <a:t>beyond the web</a:t>
          </a:r>
          <a:r>
            <a:rPr lang="en-US" b="0" dirty="0" smtClean="0"/>
            <a:t>.</a:t>
          </a:r>
          <a:endParaRPr lang="en-US" dirty="0"/>
        </a:p>
      </dgm:t>
    </dgm:pt>
    <dgm:pt modelId="{119B8D44-B5A9-4ECF-9DF2-91D8274D9A32}" type="parTrans" cxnId="{DC6899F4-274F-4B71-A5B8-69DA56F2724C}">
      <dgm:prSet/>
      <dgm:spPr/>
      <dgm:t>
        <a:bodyPr/>
        <a:lstStyle/>
        <a:p>
          <a:endParaRPr lang="en-US"/>
        </a:p>
      </dgm:t>
    </dgm:pt>
    <dgm:pt modelId="{9C77222D-A625-4413-8751-1939D8ACD138}" type="sibTrans" cxnId="{DC6899F4-274F-4B71-A5B8-69DA56F2724C}">
      <dgm:prSet/>
      <dgm:spPr/>
      <dgm:t>
        <a:bodyPr/>
        <a:lstStyle/>
        <a:p>
          <a:endParaRPr lang="en-US"/>
        </a:p>
      </dgm:t>
    </dgm:pt>
    <dgm:pt modelId="{0136EB18-241C-43A5-9237-6D090A98D71A}" type="pres">
      <dgm:prSet presAssocID="{D9F58EBD-5C2A-40CC-90A4-0CC6CE8E95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86F27-1262-448B-BD7E-9A8A3EDBC6F2}" type="pres">
      <dgm:prSet presAssocID="{96AA9FC1-9A92-4A49-88B2-6FB8A4B340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2FA5A-F5AF-437C-BE81-1BEF926E012D}" type="pres">
      <dgm:prSet presAssocID="{EDF6BA82-D431-4B3E-969C-6C21C0635771}" presName="sibTrans" presStyleCnt="0"/>
      <dgm:spPr/>
    </dgm:pt>
    <dgm:pt modelId="{919B16B8-5CD3-4C72-B377-F2509D220048}" type="pres">
      <dgm:prSet presAssocID="{380F3160-4B6E-48E9-8567-CAA63F5D6B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438FB-826C-4C3D-8622-AE51BC668A23}" type="pres">
      <dgm:prSet presAssocID="{8F2561CB-4E05-41C1-AEE4-000232875ECF}" presName="sibTrans" presStyleCnt="0"/>
      <dgm:spPr/>
    </dgm:pt>
    <dgm:pt modelId="{474EE231-288A-47B8-BA2F-D1416FEA1BAA}" type="pres">
      <dgm:prSet presAssocID="{FC8ABED8-57FD-4298-9196-405B2CC7A6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8D4EF-2095-4F66-A57C-6ADA43DDD8F4}" type="pres">
      <dgm:prSet presAssocID="{BA7880DE-2A39-4BF4-84F3-327928BA8A8A}" presName="sibTrans" presStyleCnt="0"/>
      <dgm:spPr/>
    </dgm:pt>
    <dgm:pt modelId="{A86BA452-2308-4D1D-AC50-B42BF7AFA91B}" type="pres">
      <dgm:prSet presAssocID="{645CD0AE-1958-4146-9FA2-E98AA57419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EE5EA-CA46-47D6-A044-480165B083AB}" type="pres">
      <dgm:prSet presAssocID="{C75DA4D8-785C-49FF-8A92-7FB0AE9D0A29}" presName="sibTrans" presStyleCnt="0"/>
      <dgm:spPr/>
    </dgm:pt>
    <dgm:pt modelId="{CEB5256B-F4AA-45D5-BA2C-9D7DF9C301E2}" type="pres">
      <dgm:prSet presAssocID="{3D479A36-189A-4E9B-B147-B7E06DECBD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A39E6-ABB0-4842-B675-812BA31F8DD0}" srcId="{D9F58EBD-5C2A-40CC-90A4-0CC6CE8E95B4}" destId="{645CD0AE-1958-4146-9FA2-E98AA57419AE}" srcOrd="3" destOrd="0" parTransId="{F178F0B6-8BA0-4970-AFA3-D5D6126F36A0}" sibTransId="{C75DA4D8-785C-49FF-8A92-7FB0AE9D0A29}"/>
    <dgm:cxn modelId="{6576E834-061A-43EE-AD9D-DAD91DBAB2F6}" type="presOf" srcId="{96AA9FC1-9A92-4A49-88B2-6FB8A4B34046}" destId="{66086F27-1262-448B-BD7E-9A8A3EDBC6F2}" srcOrd="0" destOrd="0" presId="urn:microsoft.com/office/officeart/2005/8/layout/default#1"/>
    <dgm:cxn modelId="{1E8CBA5D-AA76-4F07-93D2-4EA08D7D2480}" type="presOf" srcId="{645CD0AE-1958-4146-9FA2-E98AA57419AE}" destId="{A86BA452-2308-4D1D-AC50-B42BF7AFA91B}" srcOrd="0" destOrd="0" presId="urn:microsoft.com/office/officeart/2005/8/layout/default#1"/>
    <dgm:cxn modelId="{F34CC6F3-6942-48EE-976E-B276DC80DAA2}" srcId="{D9F58EBD-5C2A-40CC-90A4-0CC6CE8E95B4}" destId="{FC8ABED8-57FD-4298-9196-405B2CC7A6F4}" srcOrd="2" destOrd="0" parTransId="{B1226814-7F84-4EE2-AF37-4C613B4FA6A7}" sibTransId="{BA7880DE-2A39-4BF4-84F3-327928BA8A8A}"/>
    <dgm:cxn modelId="{4A461ACB-2221-47D7-A427-297DD35DD9B3}" type="presOf" srcId="{380F3160-4B6E-48E9-8567-CAA63F5D6B10}" destId="{919B16B8-5CD3-4C72-B377-F2509D220048}" srcOrd="0" destOrd="0" presId="urn:microsoft.com/office/officeart/2005/8/layout/default#1"/>
    <dgm:cxn modelId="{819F18B1-0277-4CA2-9B77-2A414A5FA492}" type="presOf" srcId="{D9F58EBD-5C2A-40CC-90A4-0CC6CE8E95B4}" destId="{0136EB18-241C-43A5-9237-6D090A98D71A}" srcOrd="0" destOrd="0" presId="urn:microsoft.com/office/officeart/2005/8/layout/default#1"/>
    <dgm:cxn modelId="{DC6899F4-274F-4B71-A5B8-69DA56F2724C}" srcId="{D9F58EBD-5C2A-40CC-90A4-0CC6CE8E95B4}" destId="{3D479A36-189A-4E9B-B147-B7E06DECBD6D}" srcOrd="4" destOrd="0" parTransId="{119B8D44-B5A9-4ECF-9DF2-91D8274D9A32}" sibTransId="{9C77222D-A625-4413-8751-1939D8ACD138}"/>
    <dgm:cxn modelId="{030F136B-F781-4B77-8779-D828B023F333}" srcId="{D9F58EBD-5C2A-40CC-90A4-0CC6CE8E95B4}" destId="{380F3160-4B6E-48E9-8567-CAA63F5D6B10}" srcOrd="1" destOrd="0" parTransId="{1F63BF33-D138-40B1-8A13-5B38D3095201}" sibTransId="{8F2561CB-4E05-41C1-AEE4-000232875ECF}"/>
    <dgm:cxn modelId="{49482A61-A5A3-4751-8C39-30FDBB13AF7C}" srcId="{D9F58EBD-5C2A-40CC-90A4-0CC6CE8E95B4}" destId="{96AA9FC1-9A92-4A49-88B2-6FB8A4B34046}" srcOrd="0" destOrd="0" parTransId="{C4E52B6C-E375-4FA7-9389-D4C72EB29ED7}" sibTransId="{EDF6BA82-D431-4B3E-969C-6C21C0635771}"/>
    <dgm:cxn modelId="{45672DDB-6CFA-424C-8334-42A4A17D5FE4}" type="presOf" srcId="{FC8ABED8-57FD-4298-9196-405B2CC7A6F4}" destId="{474EE231-288A-47B8-BA2F-D1416FEA1BAA}" srcOrd="0" destOrd="0" presId="urn:microsoft.com/office/officeart/2005/8/layout/default#1"/>
    <dgm:cxn modelId="{98A5B941-7FC4-4BF6-B767-5E83FD55953D}" type="presOf" srcId="{3D479A36-189A-4E9B-B147-B7E06DECBD6D}" destId="{CEB5256B-F4AA-45D5-BA2C-9D7DF9C301E2}" srcOrd="0" destOrd="0" presId="urn:microsoft.com/office/officeart/2005/8/layout/default#1"/>
    <dgm:cxn modelId="{A125EC4D-D9AC-436D-BE49-92F1BEFB6C2D}" type="presParOf" srcId="{0136EB18-241C-43A5-9237-6D090A98D71A}" destId="{66086F27-1262-448B-BD7E-9A8A3EDBC6F2}" srcOrd="0" destOrd="0" presId="urn:microsoft.com/office/officeart/2005/8/layout/default#1"/>
    <dgm:cxn modelId="{C2FD425B-DAA3-4015-AB3A-E9700A0195F5}" type="presParOf" srcId="{0136EB18-241C-43A5-9237-6D090A98D71A}" destId="{DD12FA5A-F5AF-437C-BE81-1BEF926E012D}" srcOrd="1" destOrd="0" presId="urn:microsoft.com/office/officeart/2005/8/layout/default#1"/>
    <dgm:cxn modelId="{91466863-6BF6-4669-8DB7-9E8B51E75D88}" type="presParOf" srcId="{0136EB18-241C-43A5-9237-6D090A98D71A}" destId="{919B16B8-5CD3-4C72-B377-F2509D220048}" srcOrd="2" destOrd="0" presId="urn:microsoft.com/office/officeart/2005/8/layout/default#1"/>
    <dgm:cxn modelId="{D8731149-D3A8-40C1-B0F3-F3B81864A7A2}" type="presParOf" srcId="{0136EB18-241C-43A5-9237-6D090A98D71A}" destId="{8BD438FB-826C-4C3D-8622-AE51BC668A23}" srcOrd="3" destOrd="0" presId="urn:microsoft.com/office/officeart/2005/8/layout/default#1"/>
    <dgm:cxn modelId="{1C544FCC-67A5-4BEC-9C3F-D4B668794726}" type="presParOf" srcId="{0136EB18-241C-43A5-9237-6D090A98D71A}" destId="{474EE231-288A-47B8-BA2F-D1416FEA1BAA}" srcOrd="4" destOrd="0" presId="urn:microsoft.com/office/officeart/2005/8/layout/default#1"/>
    <dgm:cxn modelId="{381CB2DD-3F89-45DA-9840-B602FC69CCDE}" type="presParOf" srcId="{0136EB18-241C-43A5-9237-6D090A98D71A}" destId="{D578D4EF-2095-4F66-A57C-6ADA43DDD8F4}" srcOrd="5" destOrd="0" presId="urn:microsoft.com/office/officeart/2005/8/layout/default#1"/>
    <dgm:cxn modelId="{ECF4294E-8BF6-435E-82B0-288F255D0351}" type="presParOf" srcId="{0136EB18-241C-43A5-9237-6D090A98D71A}" destId="{A86BA452-2308-4D1D-AC50-B42BF7AFA91B}" srcOrd="6" destOrd="0" presId="urn:microsoft.com/office/officeart/2005/8/layout/default#1"/>
    <dgm:cxn modelId="{0BADA411-C56C-41FF-A625-55C1DF38A019}" type="presParOf" srcId="{0136EB18-241C-43A5-9237-6D090A98D71A}" destId="{926EE5EA-CA46-47D6-A044-480165B083AB}" srcOrd="7" destOrd="0" presId="urn:microsoft.com/office/officeart/2005/8/layout/default#1"/>
    <dgm:cxn modelId="{B5BF6434-50AD-4CCA-ABF1-EC41703B974E}" type="presParOf" srcId="{0136EB18-241C-43A5-9237-6D090A98D71A}" destId="{CEB5256B-F4AA-45D5-BA2C-9D7DF9C301E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619D4-D5A6-4625-82AF-86F66AA1A150}">
      <dsp:nvSpPr>
        <dsp:cNvPr id="0" name=""/>
        <dsp:cNvSpPr/>
      </dsp:nvSpPr>
      <dsp:spPr>
        <a:xfrm>
          <a:off x="-5168961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7B4D8-939D-4300-A594-BB8A33D13BF7}">
      <dsp:nvSpPr>
        <dsp:cNvPr id="0" name=""/>
        <dsp:cNvSpPr/>
      </dsp:nvSpPr>
      <dsp:spPr>
        <a:xfrm>
          <a:off x="634593" y="457200"/>
          <a:ext cx="3188512" cy="91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80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Is Mapping Dead?</a:t>
          </a:r>
          <a:endParaRPr lang="en-US" sz="3000" kern="1200" dirty="0"/>
        </a:p>
      </dsp:txBody>
      <dsp:txXfrm>
        <a:off x="634593" y="457200"/>
        <a:ext cx="3188512" cy="914400"/>
      </dsp:txXfrm>
    </dsp:sp>
    <dsp:sp modelId="{CB420B7D-FF9B-434A-9F0B-8FD77E57EFA3}">
      <dsp:nvSpPr>
        <dsp:cNvPr id="0" name=""/>
        <dsp:cNvSpPr/>
      </dsp:nvSpPr>
      <dsp:spPr>
        <a:xfrm>
          <a:off x="63093" y="342900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E292D0-24D3-44E2-825F-DA25F6CB1789}">
      <dsp:nvSpPr>
        <dsp:cNvPr id="0" name=""/>
        <dsp:cNvSpPr/>
      </dsp:nvSpPr>
      <dsp:spPr>
        <a:xfrm>
          <a:off x="966978" y="1828800"/>
          <a:ext cx="2856128" cy="91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80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Is Analysis Uncool?</a:t>
          </a:r>
          <a:endParaRPr lang="en-US" sz="3000" kern="1200" dirty="0"/>
        </a:p>
      </dsp:txBody>
      <dsp:txXfrm>
        <a:off x="966978" y="1828800"/>
        <a:ext cx="2856128" cy="914400"/>
      </dsp:txXfrm>
    </dsp:sp>
    <dsp:sp modelId="{1CC110C6-E22C-4D86-A612-3EBD5FCC8F79}">
      <dsp:nvSpPr>
        <dsp:cNvPr id="0" name=""/>
        <dsp:cNvSpPr/>
      </dsp:nvSpPr>
      <dsp:spPr>
        <a:xfrm>
          <a:off x="395478" y="1714500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5ACEC0-295F-4DC8-9EBE-014950B38140}">
      <dsp:nvSpPr>
        <dsp:cNvPr id="0" name=""/>
        <dsp:cNvSpPr/>
      </dsp:nvSpPr>
      <dsp:spPr>
        <a:xfrm>
          <a:off x="634593" y="3200400"/>
          <a:ext cx="3188512" cy="914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80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Is Advocacy Useless?</a:t>
          </a:r>
          <a:endParaRPr lang="en-US" sz="3000" kern="1200" dirty="0"/>
        </a:p>
      </dsp:txBody>
      <dsp:txXfrm>
        <a:off x="634593" y="3200400"/>
        <a:ext cx="3188512" cy="914400"/>
      </dsp:txXfrm>
    </dsp:sp>
    <dsp:sp modelId="{B509F1CC-9F32-4BF1-ADE2-EEA337839EF7}">
      <dsp:nvSpPr>
        <dsp:cNvPr id="0" name=""/>
        <dsp:cNvSpPr/>
      </dsp:nvSpPr>
      <dsp:spPr>
        <a:xfrm>
          <a:off x="63093" y="3086100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EF00-AE2C-499A-8EAE-AF63B1DF59C9}">
      <dsp:nvSpPr>
        <dsp:cNvPr id="0" name=""/>
        <dsp:cNvSpPr/>
      </dsp:nvSpPr>
      <dsp:spPr>
        <a:xfrm>
          <a:off x="0" y="242925"/>
          <a:ext cx="8153400" cy="1269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“Height in Adolescence Predicts Polydrug Use in Adolescence and Young Adulthood.”</a:t>
          </a:r>
          <a:endParaRPr lang="en-US" sz="3500" kern="1200" dirty="0"/>
        </a:p>
      </dsp:txBody>
      <dsp:txXfrm>
        <a:off x="61969" y="304894"/>
        <a:ext cx="8029462" cy="1145512"/>
      </dsp:txXfrm>
    </dsp:sp>
    <dsp:sp modelId="{08E7878D-F3FE-47E7-A1FE-7A8785BB4AF9}">
      <dsp:nvSpPr>
        <dsp:cNvPr id="0" name=""/>
        <dsp:cNvSpPr/>
      </dsp:nvSpPr>
      <dsp:spPr>
        <a:xfrm>
          <a:off x="0" y="1613175"/>
          <a:ext cx="8153400" cy="1269450"/>
        </a:xfrm>
        <a:prstGeom prst="roundRect">
          <a:avLst/>
        </a:prstGeom>
        <a:solidFill>
          <a:schemeClr val="accent3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“Bachelor Pads are 15 Times Dirtier than Bachelorette Pads.”</a:t>
          </a:r>
        </a:p>
      </dsp:txBody>
      <dsp:txXfrm>
        <a:off x="61969" y="1675144"/>
        <a:ext cx="8029462" cy="1145512"/>
      </dsp:txXfrm>
    </dsp:sp>
    <dsp:sp modelId="{EBA106A9-2D2C-44BE-B467-C4BF18177A8D}">
      <dsp:nvSpPr>
        <dsp:cNvPr id="0" name=""/>
        <dsp:cNvSpPr/>
      </dsp:nvSpPr>
      <dsp:spPr>
        <a:xfrm>
          <a:off x="0" y="2983425"/>
          <a:ext cx="8153400" cy="1269450"/>
        </a:xfrm>
        <a:prstGeom prst="roundRect">
          <a:avLst/>
        </a:prstGeom>
        <a:solidFill>
          <a:schemeClr val="accent3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“Reputation, Price, and Death: An Empirical Analysis of Art Price Formation.”</a:t>
          </a:r>
        </a:p>
      </dsp:txBody>
      <dsp:txXfrm>
        <a:off x="61969" y="3045394"/>
        <a:ext cx="8029462" cy="1145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86F27-1262-448B-BD7E-9A8A3EDBC6F2}">
      <dsp:nvSpPr>
        <dsp:cNvPr id="0" name=""/>
        <dsp:cNvSpPr/>
      </dsp:nvSpPr>
      <dsp:spPr>
        <a:xfrm>
          <a:off x="0" y="591740"/>
          <a:ext cx="2547937" cy="1528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 must break the cycle of linear thinking.</a:t>
          </a:r>
          <a:endParaRPr lang="en-US" sz="2600" kern="1200" dirty="0"/>
        </a:p>
      </dsp:txBody>
      <dsp:txXfrm>
        <a:off x="0" y="591740"/>
        <a:ext cx="2547937" cy="1528762"/>
      </dsp:txXfrm>
    </dsp:sp>
    <dsp:sp modelId="{919B16B8-5CD3-4C72-B377-F2509D220048}">
      <dsp:nvSpPr>
        <dsp:cNvPr id="0" name=""/>
        <dsp:cNvSpPr/>
      </dsp:nvSpPr>
      <dsp:spPr>
        <a:xfrm>
          <a:off x="2802731" y="591740"/>
          <a:ext cx="2547937" cy="1528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 must root our work in the </a:t>
          </a:r>
          <a:r>
            <a:rPr lang="en-US" sz="2600" b="1" i="1" kern="1200" dirty="0" smtClean="0"/>
            <a:t>we</a:t>
          </a:r>
          <a:r>
            <a:rPr lang="en-US" sz="2600" kern="1200" dirty="0" smtClean="0"/>
            <a:t> of community.</a:t>
          </a:r>
          <a:endParaRPr lang="en-US" sz="2600" kern="1200" dirty="0"/>
        </a:p>
      </dsp:txBody>
      <dsp:txXfrm>
        <a:off x="2802731" y="591740"/>
        <a:ext cx="2547937" cy="1528762"/>
      </dsp:txXfrm>
    </dsp:sp>
    <dsp:sp modelId="{474EE231-288A-47B8-BA2F-D1416FEA1BAA}">
      <dsp:nvSpPr>
        <dsp:cNvPr id="0" name=""/>
        <dsp:cNvSpPr/>
      </dsp:nvSpPr>
      <dsp:spPr>
        <a:xfrm>
          <a:off x="5605462" y="591740"/>
          <a:ext cx="2547937" cy="1528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 must move beyond </a:t>
          </a:r>
          <a:r>
            <a:rPr lang="en-US" sz="2600" b="1" i="1" kern="1200" dirty="0" smtClean="0"/>
            <a:t>Democratization of Data</a:t>
          </a:r>
          <a:r>
            <a:rPr lang="en-US" sz="2600" b="0" i="0" kern="1200" dirty="0" smtClean="0"/>
            <a:t>.</a:t>
          </a:r>
          <a:endParaRPr lang="en-US" sz="2600" b="0" i="0" kern="1200" dirty="0"/>
        </a:p>
      </dsp:txBody>
      <dsp:txXfrm>
        <a:off x="5605462" y="591740"/>
        <a:ext cx="2547937" cy="1528762"/>
      </dsp:txXfrm>
    </dsp:sp>
    <dsp:sp modelId="{A86BA452-2308-4D1D-AC50-B42BF7AFA91B}">
      <dsp:nvSpPr>
        <dsp:cNvPr id="0" name=""/>
        <dsp:cNvSpPr/>
      </dsp:nvSpPr>
      <dsp:spPr>
        <a:xfrm>
          <a:off x="1401365" y="2375296"/>
          <a:ext cx="2547937" cy="1528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 must address the </a:t>
          </a:r>
          <a:r>
            <a:rPr lang="en-US" sz="2600" b="1" kern="1200" dirty="0" smtClean="0"/>
            <a:t>generation gap</a:t>
          </a:r>
          <a:r>
            <a:rPr lang="en-US" sz="2600" kern="1200" dirty="0" smtClean="0"/>
            <a:t>.</a:t>
          </a:r>
          <a:endParaRPr lang="en-US" sz="2600" kern="1200" dirty="0"/>
        </a:p>
      </dsp:txBody>
      <dsp:txXfrm>
        <a:off x="1401365" y="2375296"/>
        <a:ext cx="2547937" cy="1528762"/>
      </dsp:txXfrm>
    </dsp:sp>
    <dsp:sp modelId="{CEB5256B-F4AA-45D5-BA2C-9D7DF9C301E2}">
      <dsp:nvSpPr>
        <dsp:cNvPr id="0" name=""/>
        <dsp:cNvSpPr/>
      </dsp:nvSpPr>
      <dsp:spPr>
        <a:xfrm>
          <a:off x="4204096" y="2375296"/>
          <a:ext cx="2547937" cy="1528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 must move </a:t>
          </a:r>
          <a:r>
            <a:rPr lang="en-US" sz="2600" b="1" kern="1200" dirty="0" smtClean="0"/>
            <a:t>beyond the web</a:t>
          </a:r>
          <a:r>
            <a:rPr lang="en-US" sz="2600" b="0" kern="1200" dirty="0" smtClean="0"/>
            <a:t>.</a:t>
          </a:r>
          <a:endParaRPr lang="en-US" sz="2600" kern="1200" dirty="0"/>
        </a:p>
      </dsp:txBody>
      <dsp:txXfrm>
        <a:off x="4204096" y="2375296"/>
        <a:ext cx="2547937" cy="152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267200"/>
            <a:ext cx="6477000" cy="16002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2911"/>
            <a:ext cx="3669697" cy="4382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3420" y="137116"/>
            <a:ext cx="5934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Urban Policy Research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University of Texas at Dallas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94969A-C3F4-4767-A923-7A9A0C61410C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731045-A432-430D-9FCB-E1587F4346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7" y="6417381"/>
            <a:ext cx="9144000" cy="4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Informed Minds, Improved Lives, Whole 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Timothy M. Bray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06403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Organizing Thoughts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“Rationally, let it be said in a whisper, experience is worth more than theory.”</a:t>
            </a:r>
            <a:br>
              <a:rPr lang="en-US" dirty="0" smtClean="0"/>
            </a:br>
            <a:r>
              <a:rPr lang="en-US" dirty="0" smtClean="0"/>
              <a:t>- Amerigo Vespuci</a:t>
            </a:r>
          </a:p>
          <a:p>
            <a:r>
              <a:rPr lang="en-US" dirty="0" smtClean="0"/>
              <a:t>“We cannot solve the problems of today with the same thinking we used when we created them.”</a:t>
            </a:r>
            <a:br>
              <a:rPr lang="en-US" dirty="0" smtClean="0"/>
            </a:br>
            <a:r>
              <a:rPr lang="en-US" dirty="0" smtClean="0"/>
              <a:t>- Albert Einstein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617227068"/>
              </p:ext>
            </p:extLst>
          </p:nvPr>
        </p:nvGraphicFramePr>
        <p:xfrm>
          <a:off x="4845050" y="1589088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29045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3619D4-D5A6-4625-82AF-86F66AA1A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43619D4-D5A6-4625-82AF-86F66AA1A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420B7D-FF9B-434A-9F0B-8FD77E57E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B420B7D-FF9B-434A-9F0B-8FD77E57E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A7B4D8-939D-4300-A594-BB8A33D13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53A7B4D8-939D-4300-A594-BB8A33D13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C110C6-E22C-4D86-A612-3EBD5FCC8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1CC110C6-E22C-4D86-A612-3EBD5FCC8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E292D0-24D3-44E2-825F-DA25F6CB1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3E292D0-24D3-44E2-825F-DA25F6CB1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09F1CC-9F32-4BF1-ADE2-EEA33783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B509F1CC-9F32-4BF1-ADE2-EEA337839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ACEC0-295F-4DC8-9EBE-014950B38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035ACEC0-295F-4DC8-9EBE-014950B38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(Just) Mapping </a:t>
            </a:r>
            <a:r>
              <a:rPr lang="en-US" b="1" i="1" dirty="0" smtClean="0"/>
              <a:t>Is</a:t>
            </a:r>
            <a:r>
              <a:rPr lang="en-US" dirty="0" smtClean="0"/>
              <a:t> Dead.</a:t>
            </a:r>
            <a:endParaRPr lang="en-US" dirty="0"/>
          </a:p>
        </p:txBody>
      </p:sp>
      <p:pic>
        <p:nvPicPr>
          <p:cNvPr id="4" name="Picture 2" descr="Reading, writing, and mone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02" y="1600200"/>
            <a:ext cx="799814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" y="6406634"/>
            <a:ext cx="318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Good, Gregory Hubacek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69413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(Ungrounded) Analysis </a:t>
            </a:r>
            <a:r>
              <a:rPr lang="en-US" b="1" i="1" dirty="0" smtClean="0"/>
              <a:t>Is</a:t>
            </a:r>
            <a:r>
              <a:rPr lang="en-US" dirty="0" smtClean="0"/>
              <a:t> Uncool.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9877379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3773940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FEF00-AE2C-499A-8EAE-AF63B1DF5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DBFEF00-AE2C-499A-8EAE-AF63B1DF5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E7878D-F3FE-47E7-A1FE-7A8785BB4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8E7878D-F3FE-47E7-A1FE-7A8785BB4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106A9-2D2C-44BE-B467-C4BF18177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BA106A9-2D2C-44BE-B467-C4BF18177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(Uninformed) Advocacy </a:t>
            </a:r>
            <a:r>
              <a:rPr lang="en-US" b="1" i="1" dirty="0" smtClean="0"/>
              <a:t>Is </a:t>
            </a:r>
            <a:r>
              <a:rPr lang="en-US" dirty="0" smtClean="0"/>
              <a:t>Useless.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“An idea not coupled with action will never become any bigger than the brain cell it occupied.”</a:t>
            </a:r>
            <a:br>
              <a:rPr lang="en-US" dirty="0" smtClean="0"/>
            </a:br>
            <a:r>
              <a:rPr lang="en-US" dirty="0" smtClean="0"/>
              <a:t>-Arnold Glasow</a:t>
            </a:r>
          </a:p>
          <a:p>
            <a:r>
              <a:rPr lang="en-US" dirty="0" smtClean="0"/>
              <a:t>“For every talent that poverty has stimulated, it has blighted a hundred.”</a:t>
            </a:r>
            <a:br>
              <a:rPr lang="en-US" dirty="0" smtClean="0"/>
            </a:br>
            <a:r>
              <a:rPr lang="en-US" dirty="0" smtClean="0"/>
              <a:t>-John W. Gardner</a:t>
            </a:r>
          </a:p>
          <a:p>
            <a:endParaRPr lang="en-US" dirty="0"/>
          </a:p>
        </p:txBody>
      </p:sp>
      <p:pic>
        <p:nvPicPr>
          <p:cNvPr id="2052" name="Picture 4" descr="http://myetx.files.wordpress.com/2011/08/texas-prison-museum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584305"/>
            <a:ext cx="3886200" cy="25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46320" y="5181600"/>
            <a:ext cx="21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My East Texas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995713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for Advocacy and Community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66195793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1964217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086F27-1262-448B-BD7E-9A8A3EDBC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6086F27-1262-448B-BD7E-9A8A3EDBC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9B16B8-5CD3-4C72-B377-F2509D220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19B16B8-5CD3-4C72-B377-F2509D220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4EE231-288A-47B8-BA2F-D1416FEA1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74EE231-288A-47B8-BA2F-D1416FEA1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6BA452-2308-4D1D-AC50-B42BF7AFA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A86BA452-2308-4D1D-AC50-B42BF7AFA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5256B-F4AA-45D5-BA2C-9D7DF9C30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EB5256B-F4AA-45D5-BA2C-9D7DF9C30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Move the Dialogue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24332178"/>
              </p:ext>
            </p:extLst>
          </p:nvPr>
        </p:nvGraphicFramePr>
        <p:xfrm>
          <a:off x="612775" y="1600200"/>
          <a:ext cx="8153400" cy="310896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 Must Move From…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To…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From Mapping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Visualization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From Analysis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Problem Solving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From Democratizing</a:t>
                      </a:r>
                      <a:r>
                        <a:rPr lang="en-US" sz="2800" baseline="0" dirty="0" smtClean="0"/>
                        <a:t> Data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Democratizing Change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From “On the Web”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“Beyond the</a:t>
                      </a:r>
                      <a:r>
                        <a:rPr lang="en-US" sz="2800" baseline="0" dirty="0" smtClean="0"/>
                        <a:t> Web”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From Open</a:t>
                      </a:r>
                      <a:r>
                        <a:rPr lang="en-US" sz="2800" baseline="0" dirty="0" smtClean="0"/>
                        <a:t> Data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</a:t>
                      </a:r>
                      <a:r>
                        <a:rPr lang="en-US" sz="2800" baseline="0" dirty="0" smtClean="0"/>
                        <a:t> Open Solutions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7790622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Think About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en-US" sz="1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&amp; </a:t>
            </a:r>
            <a:r>
              <a:rPr lang="en-US" sz="1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</a:t>
            </a:r>
            <a:endParaRPr lang="en-US" sz="1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Then a Miracle occu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979613"/>
            <a:ext cx="3333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715000"/>
            <a:ext cx="326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S. Harris Science Cartoons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243857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Timothy M. Bray</a:t>
            </a:r>
          </a:p>
          <a:p>
            <a:pPr marL="0" indent="0" algn="ctr">
              <a:buNone/>
            </a:pPr>
            <a:r>
              <a:rPr lang="en-US" dirty="0" smtClean="0"/>
              <a:t>The Institute for Urban Policy Research</a:t>
            </a:r>
            <a:br>
              <a:rPr lang="en-US" dirty="0" smtClean="0"/>
            </a:br>
            <a:r>
              <a:rPr lang="en-US" dirty="0" smtClean="0"/>
              <a:t>The University of Texas at Dallas</a:t>
            </a:r>
          </a:p>
          <a:p>
            <a:pPr marL="0" indent="0" algn="ctr">
              <a:buNone/>
            </a:pPr>
            <a:r>
              <a:rPr lang="en-US" dirty="0" smtClean="0"/>
              <a:t>Iupr.utdallas.edu</a:t>
            </a:r>
          </a:p>
          <a:p>
            <a:pPr marL="0" indent="0" algn="ctr">
              <a:buNone/>
            </a:pPr>
            <a:r>
              <a:rPr lang="en-US" dirty="0" smtClean="0"/>
              <a:t>timothy.bray@iupr.utdallas.edu</a:t>
            </a:r>
            <a:br>
              <a:rPr lang="en-US" dirty="0" smtClean="0"/>
            </a:br>
            <a:r>
              <a:rPr lang="en-US" dirty="0" smtClean="0"/>
              <a:t>(972)883-5432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54601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4.0"/>
  <p:tag name="PPVERSION" val="14.0"/>
  <p:tag name="DELIMITERS" val="3.1"/>
  <p:tag name="SHOWBARVISIBLE" val="True"/>
  <p:tag name="EXPANDSHOWBAR" val="True"/>
  <p:tag name="USESECONDARYMONITOR" val="False"/>
  <p:tag name="SAVECSVWITHSESSION" val="True"/>
  <p:tag name="CSVFORMAT" val="0"/>
  <p:tag name="BULLETTYPE" val="1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UPR Theme 2">
  <a:themeElements>
    <a:clrScheme name="IUPR">
      <a:dk1>
        <a:sysClr val="windowText" lastClr="000000"/>
      </a:dk1>
      <a:lt1>
        <a:sysClr val="window" lastClr="FFFFFF"/>
      </a:lt1>
      <a:dk2>
        <a:srgbClr val="2850B8"/>
      </a:dk2>
      <a:lt2>
        <a:srgbClr val="EEECE1"/>
      </a:lt2>
      <a:accent1>
        <a:srgbClr val="2850B8"/>
      </a:accent1>
      <a:accent2>
        <a:srgbClr val="8064A2"/>
      </a:accent2>
      <a:accent3>
        <a:srgbClr val="C0504D"/>
      </a:accent3>
      <a:accent4>
        <a:srgbClr val="9BBB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IUPR Theme 2</Template>
  <TotalTime>904</TotalTime>
  <Words>257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IUPR Theme 2</vt:lpstr>
      <vt:lpstr>Informed Minds, Improved Lives, Whole Communities</vt:lpstr>
      <vt:lpstr>Some Organizing Thoughts</vt:lpstr>
      <vt:lpstr>(Just) Mapping Is Dead.</vt:lpstr>
      <vt:lpstr>(Ungrounded) Analysis Is Uncool.</vt:lpstr>
      <vt:lpstr>(Uninformed) Advocacy Is Useless.</vt:lpstr>
      <vt:lpstr>Mapping for Advocacy and Community Change</vt:lpstr>
      <vt:lpstr>We Must Move the Dialogue</vt:lpstr>
      <vt:lpstr>Some Things to Think About</vt:lpstr>
      <vt:lpstr>For More Information</vt:lpstr>
    </vt:vector>
  </TitlesOfParts>
  <Company>University of Texas at Dallas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Informed Minds, Inspired Change, Whole Communities</dc:title>
  <dc:creator>Timothy M. Bray</dc:creator>
  <cp:lastModifiedBy>ccr</cp:lastModifiedBy>
  <cp:revision>21</cp:revision>
  <dcterms:created xsi:type="dcterms:W3CDTF">2011-11-09T15:24:52Z</dcterms:created>
  <dcterms:modified xsi:type="dcterms:W3CDTF">2011-11-10T17:17:41Z</dcterms:modified>
</cp:coreProperties>
</file>