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theme/theme3.xml" ContentType="application/vnd.openxmlformats-officedocument.theme+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drawings/drawing1.xml" ContentType="application/vnd.openxmlformats-officedocument.drawingml.chartshapes+xml"/>
  <Override PartName="/ppt/notesSlides/notesSlide8.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theme/themeOverride2.xml" ContentType="application/vnd.openxmlformats-officedocument.themeOverride+xml"/>
  <Override PartName="/ppt/notesSlides/notesSlide9.xml" ContentType="application/vnd.openxmlformats-officedocument.presentationml.notesSlid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theme/themeOverride3.xml" ContentType="application/vnd.openxmlformats-officedocument.themeOverride+xml"/>
  <Override PartName="/ppt/notesSlides/notesSlide10.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93455" r:id="rId4"/>
    <p:sldMasterId id="2147493499" r:id="rId5"/>
    <p:sldMasterId id="2147493513" r:id="rId6"/>
    <p:sldMasterId id="2147493485" r:id="rId7"/>
  </p:sldMasterIdLst>
  <p:notesMasterIdLst>
    <p:notesMasterId r:id="rId18"/>
  </p:notesMasterIdLst>
  <p:sldIdLst>
    <p:sldId id="256" r:id="rId8"/>
    <p:sldId id="303" r:id="rId9"/>
    <p:sldId id="258" r:id="rId10"/>
    <p:sldId id="304" r:id="rId11"/>
    <p:sldId id="273" r:id="rId12"/>
    <p:sldId id="290" r:id="rId13"/>
    <p:sldId id="301" r:id="rId14"/>
    <p:sldId id="302" r:id="rId15"/>
    <p:sldId id="300" r:id="rId16"/>
    <p:sldId id="287" r:id="rId17"/>
  </p:sldIdLst>
  <p:sldSz cx="12192000" cy="6858000"/>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72" userDrawn="1">
          <p15:clr>
            <a:srgbClr val="A4A3A4"/>
          </p15:clr>
        </p15:guide>
        <p15:guide id="2" pos="153"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Pitingolo, Rob" initials="PR" lastIdx="1" clrIdx="0"/>
  <p:cmAuthor id="1" name="Leah Hendey" initials="LH" lastIdx="3"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73691"/>
    <a:srgbClr val="00B6DE"/>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D7C7E2B-9939-45AC-BDEF-5E3CCBFA596E}" v="1" dt="2022-10-31T13:56:05.701"/>
    <p1510:client id="{6DEC3275-0498-488D-875D-5C859A0A8579}" v="3" dt="2020-01-23T19:04:14.501"/>
  </p1510:revLst>
</p1510:revInfo>
</file>

<file path=ppt/tableStyles.xml><?xml version="1.0" encoding="utf-8"?>
<a:tblStyleLst xmlns:a="http://schemas.openxmlformats.org/drawingml/2006/main" def="{5C22544A-7EE6-4342-B048-85BDC9FD1C3A}">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ED083AE6-46FA-4A59-8FB0-9F97EB10719F}" styleName="Light Style 3 - Accent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1E171933-4619-4E11-9A3F-F7608DF75F80}" styleName="Medium Style 1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C4B1156A-380E-4F78-BDF5-A606A8083BF9}" styleName="Medium Style 4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91EBBBCC-DAD2-459C-BE2E-F6DE35CF9A28}" styleName="Dark Style 2 - Accent 3/Accent 4">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3">
              <a:tint val="20000"/>
            </a:schemeClr>
          </a:solidFill>
        </a:fill>
      </a:tcStyle>
    </a:lastRow>
    <a:firstRow>
      <a:tcTxStyle b="on">
        <a:fontRef idx="minor">
          <a:scrgbClr r="0" g="0" b="0"/>
        </a:fontRef>
        <a:schemeClr val="lt1"/>
      </a:tcTxStyle>
      <a:tcStyle>
        <a:tcBdr/>
        <a:fill>
          <a:solidFill>
            <a:schemeClr val="accent4"/>
          </a:solidFill>
        </a:fill>
      </a:tcStyle>
    </a:firstRow>
  </a:tblStyle>
  <a:tblStyle styleId="{EB9631B5-78F2-41C9-869B-9F39066F8104}" styleName="Medium Style 3 - Accent 4">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4"/>
          </a:solidFill>
        </a:fill>
      </a:tcStyle>
    </a:lastCol>
    <a:firstCol>
      <a:tcTxStyle b="on">
        <a:fontRef idx="minor">
          <a:scrgbClr r="0" g="0" b="0"/>
        </a:fontRef>
        <a:schemeClr val="lt1"/>
      </a:tcTxStyle>
      <a:tcStyle>
        <a:tcBdr/>
        <a:fill>
          <a:solidFill>
            <a:schemeClr val="accent4"/>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4"/>
          </a:solidFill>
        </a:fill>
      </a:tcStyle>
    </a:firstRow>
  </a:tblStyle>
  <a:tblStyle styleId="{EB344D84-9AFB-497E-A393-DC336BA19D2E}" styleName="Medium Style 3 - Accent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1978" autoAdjust="0"/>
    <p:restoredTop sz="87000" autoAdjust="0"/>
  </p:normalViewPr>
  <p:slideViewPr>
    <p:cSldViewPr snapToGrid="0" snapToObjects="1">
      <p:cViewPr varScale="1">
        <p:scale>
          <a:sx n="74" d="100"/>
          <a:sy n="74" d="100"/>
        </p:scale>
        <p:origin x="90" y="480"/>
      </p:cViewPr>
      <p:guideLst>
        <p:guide orient="horz" pos="72"/>
        <p:guide pos="153"/>
      </p:guideLst>
    </p:cSldViewPr>
  </p:slideViewPr>
  <p:outlineViewPr>
    <p:cViewPr>
      <p:scale>
        <a:sx n="33" d="100"/>
        <a:sy n="33" d="100"/>
      </p:scale>
      <p:origin x="0" y="352"/>
    </p:cViewPr>
  </p:outlineViewPr>
  <p:notesTextViewPr>
    <p:cViewPr>
      <p:scale>
        <a:sx n="100" d="100"/>
        <a:sy n="100" d="100"/>
      </p:scale>
      <p:origin x="0" y="0"/>
    </p:cViewPr>
  </p:notesTextViewPr>
  <p:sorterViewPr>
    <p:cViewPr>
      <p:scale>
        <a:sx n="149" d="100"/>
        <a:sy n="149"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1.xml"/><Relationship Id="rId13" Type="http://schemas.openxmlformats.org/officeDocument/2006/relationships/slide" Target="slides/slide6.xml"/><Relationship Id="rId18"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viewProps" Target="viewProps.xml"/><Relationship Id="rId7" Type="http://schemas.openxmlformats.org/officeDocument/2006/relationships/slideMaster" Target="slideMasters/slideMaster4.xml"/><Relationship Id="rId12" Type="http://schemas.openxmlformats.org/officeDocument/2006/relationships/slide" Target="slides/slide5.xml"/><Relationship Id="rId17" Type="http://schemas.openxmlformats.org/officeDocument/2006/relationships/slide" Target="slides/slide10.xml"/><Relationship Id="rId25"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9.xml"/><Relationship Id="rId20"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4.xml"/><Relationship Id="rId24" Type="http://schemas.microsoft.com/office/2016/11/relationships/changesInfo" Target="changesInfos/changesInfo1.xml"/><Relationship Id="rId5" Type="http://schemas.openxmlformats.org/officeDocument/2006/relationships/slideMaster" Target="slideMasters/slideMaster2.xml"/><Relationship Id="rId15" Type="http://schemas.openxmlformats.org/officeDocument/2006/relationships/slide" Target="slides/slide8.xml"/><Relationship Id="rId23" Type="http://schemas.openxmlformats.org/officeDocument/2006/relationships/tableStyles" Target="tableStyles.xml"/><Relationship Id="rId10" Type="http://schemas.openxmlformats.org/officeDocument/2006/relationships/slide" Target="slides/slide3.xml"/><Relationship Id="rId19" Type="http://schemas.openxmlformats.org/officeDocument/2006/relationships/commentAuthors" Target="commentAuthors.xml"/><Relationship Id="rId4" Type="http://schemas.openxmlformats.org/officeDocument/2006/relationships/slideMaster" Target="slideMasters/slideMaster1.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Kathy Pettit" userId="dXo+z1QxxsN0BGCIuVF1mSAbS4y4XBiQ8GwP9ONTnSQ=" providerId="None" clId="Web-{1D7C7E2B-9939-45AC-BDEF-5E3CCBFA596E}"/>
    <pc:docChg chg="modSld">
      <pc:chgData name="Kathy Pettit" userId="dXo+z1QxxsN0BGCIuVF1mSAbS4y4XBiQ8GwP9ONTnSQ=" providerId="None" clId="Web-{1D7C7E2B-9939-45AC-BDEF-5E3CCBFA596E}" dt="2022-10-31T13:56:05.701" v="0"/>
      <pc:docMkLst>
        <pc:docMk/>
      </pc:docMkLst>
      <pc:sldChg chg="delSp">
        <pc:chgData name="Kathy Pettit" userId="dXo+z1QxxsN0BGCIuVF1mSAbS4y4XBiQ8GwP9ONTnSQ=" providerId="None" clId="Web-{1D7C7E2B-9939-45AC-BDEF-5E3CCBFA596E}" dt="2022-10-31T13:56:05.701" v="0"/>
        <pc:sldMkLst>
          <pc:docMk/>
          <pc:sldMk cId="3760911220" sldId="273"/>
        </pc:sldMkLst>
        <pc:picChg chg="del">
          <ac:chgData name="Kathy Pettit" userId="dXo+z1QxxsN0BGCIuVF1mSAbS4y4XBiQ8GwP9ONTnSQ=" providerId="None" clId="Web-{1D7C7E2B-9939-45AC-BDEF-5E3CCBFA596E}" dt="2022-10-31T13:56:05.701" v="0"/>
          <ac:picMkLst>
            <pc:docMk/>
            <pc:sldMk cId="3760911220" sldId="273"/>
            <ac:picMk id="12" creationId="{00000000-0000-0000-0000-000000000000}"/>
          </ac:picMkLst>
        </pc:picChg>
      </pc:sldChg>
    </pc:docChg>
  </pc:docChgLst>
</pc:chgInfo>
</file>

<file path=ppt/charts/_rels/chart1.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5" Type="http://schemas.openxmlformats.org/officeDocument/2006/relationships/chartUserShapes" Target="../drawings/drawing1.xml"/><Relationship Id="rId4"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3" Type="http://schemas.openxmlformats.org/officeDocument/2006/relationships/oleObject" Target="file:///C:\Users\storresrod\Downloads\Snip_10NOV20.xlsx"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file:///C:\Users\storresrod\Downloads\Snip_10NOV20.xlsx" TargetMode="External"/><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4.xml"/><Relationship Id="rId1" Type="http://schemas.microsoft.com/office/2011/relationships/chartStyle" Target="style4.xml"/><Relationship Id="rId4" Type="http://schemas.openxmlformats.org/officeDocument/2006/relationships/package" Target="../embeddings/Microsoft_Excel_Worksheet1.xlsx"/></Relationships>
</file>

<file path=ppt/charts/_rels/chart5.xml.rels><?xml version="1.0" encoding="UTF-8" standalone="yes"?>
<Relationships xmlns="http://schemas.openxmlformats.org/package/2006/relationships"><Relationship Id="rId3" Type="http://schemas.openxmlformats.org/officeDocument/2006/relationships/themeOverride" Target="../theme/themeOverride3.xml"/><Relationship Id="rId2" Type="http://schemas.microsoft.com/office/2011/relationships/chartColorStyle" Target="colors5.xml"/><Relationship Id="rId1" Type="http://schemas.microsoft.com/office/2011/relationships/chartStyle" Target="style5.xml"/><Relationship Id="rId4" Type="http://schemas.openxmlformats.org/officeDocument/2006/relationships/package" Target="../embeddings/Microsoft_Excel_Worksheet2.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600" b="0" i="0" u="none" strike="noStrike" kern="1200" spc="0" baseline="0">
                <a:solidFill>
                  <a:schemeClr val="tx1">
                    <a:lumMod val="65000"/>
                    <a:lumOff val="35000"/>
                  </a:schemeClr>
                </a:solidFill>
                <a:latin typeface="+mn-lt"/>
                <a:ea typeface="+mn-ea"/>
                <a:cs typeface="+mn-cs"/>
              </a:defRPr>
            </a:pPr>
            <a:r>
              <a:rPr lang="en-US" sz="1600"/>
              <a:t>SNIP Scores</a:t>
            </a:r>
          </a:p>
        </c:rich>
      </c:tx>
      <c:overlay val="0"/>
      <c:spPr>
        <a:noFill/>
        <a:ln>
          <a:noFill/>
        </a:ln>
        <a:effectLst/>
      </c:spPr>
      <c:txPr>
        <a:bodyPr rot="0" spcFirstLastPara="1" vertOverflow="ellipsis" vert="horz" wrap="square" anchor="ctr" anchorCtr="1"/>
        <a:lstStyle/>
        <a:p>
          <a:pPr>
            <a:defRPr sz="16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stacked"/>
        <c:varyColors val="0"/>
        <c:ser>
          <c:idx val="0"/>
          <c:order val="0"/>
          <c:spPr>
            <a:solidFill>
              <a:schemeClr val="accent1"/>
            </a:solidFill>
            <a:ln>
              <a:noFill/>
            </a:ln>
            <a:effectLst/>
          </c:spPr>
          <c:invertIfNegative val="0"/>
          <c:dPt>
            <c:idx val="13"/>
            <c:invertIfNegative val="0"/>
            <c:bubble3D val="0"/>
            <c:spPr>
              <a:solidFill>
                <a:schemeClr val="accent1"/>
              </a:solidFill>
              <a:ln>
                <a:noFill/>
              </a:ln>
              <a:effectLst/>
            </c:spPr>
            <c:extLst>
              <c:ext xmlns:c16="http://schemas.microsoft.com/office/drawing/2014/chart" uri="{C3380CC4-5D6E-409C-BE32-E72D297353CC}">
                <c16:uniqueId val="{00000001-C6E9-4B14-A0B0-C6EEA8A03DCC}"/>
              </c:ext>
            </c:extLst>
          </c:dPt>
          <c:dPt>
            <c:idx val="14"/>
            <c:invertIfNegative val="0"/>
            <c:bubble3D val="0"/>
            <c:spPr>
              <a:solidFill>
                <a:schemeClr val="accent4"/>
              </a:solidFill>
              <a:ln>
                <a:noFill/>
              </a:ln>
              <a:effectLst/>
            </c:spPr>
            <c:extLst>
              <c:ext xmlns:c16="http://schemas.microsoft.com/office/drawing/2014/chart" uri="{C3380CC4-5D6E-409C-BE32-E72D297353CC}">
                <c16:uniqueId val="{00000003-C6E9-4B14-A0B0-C6EEA8A03DCC}"/>
              </c:ext>
            </c:extLst>
          </c:dPt>
          <c:dPt>
            <c:idx val="16"/>
            <c:invertIfNegative val="0"/>
            <c:bubble3D val="0"/>
            <c:spPr>
              <a:solidFill>
                <a:schemeClr val="accent1"/>
              </a:solidFill>
              <a:ln>
                <a:noFill/>
              </a:ln>
              <a:effectLst/>
            </c:spPr>
            <c:extLst>
              <c:ext xmlns:c16="http://schemas.microsoft.com/office/drawing/2014/chart" uri="{C3380CC4-5D6E-409C-BE32-E72D297353CC}">
                <c16:uniqueId val="{00000005-C6E9-4B14-A0B0-C6EEA8A03DCC}"/>
              </c:ext>
            </c:extLst>
          </c:dPt>
          <c:dLbls>
            <c:dLbl>
              <c:idx val="29"/>
              <c:spPr>
                <a:noFill/>
                <a:ln>
                  <a:noFill/>
                </a:ln>
                <a:effectLst/>
              </c:spPr>
              <c:txPr>
                <a:bodyPr rot="0" spcFirstLastPara="1" vertOverflow="ellipsis" vert="horz" wrap="square" lIns="38100" tIns="19050" rIns="38100" bIns="19050" anchor="ctr" anchorCtr="1">
                  <a:noAutofit/>
                </a:bodyPr>
                <a:lstStyle/>
                <a:p>
                  <a:pPr>
                    <a:defRPr sz="1200" b="0" i="0" u="none" strike="noStrike" kern="1200" baseline="0">
                      <a:solidFill>
                        <a:schemeClr val="tx1"/>
                      </a:solidFill>
                      <a:latin typeface="+mn-lt"/>
                      <a:ea typeface="+mn-ea"/>
                      <a:cs typeface="+mn-cs"/>
                    </a:defRPr>
                  </a:pPr>
                  <a:endParaRPr lang="en-US"/>
                </a:p>
              </c:txPr>
              <c:dLblPos val="inBase"/>
              <c:showLegendKey val="0"/>
              <c:showVal val="1"/>
              <c:showCatName val="0"/>
              <c:showSerName val="0"/>
              <c:showPercent val="0"/>
              <c:showBubbleSize val="0"/>
              <c:extLst>
                <c:ext xmlns:c15="http://schemas.microsoft.com/office/drawing/2012/chart" uri="{CE6537A1-D6FC-4f65-9D91-7224C49458BB}">
                  <c15:layout>
                    <c:manualLayout>
                      <c:w val="2.1977107180020806E-2"/>
                      <c:h val="5.6267790469853238E-2"/>
                    </c:manualLayout>
                  </c15:layout>
                </c:ext>
                <c:ext xmlns:c16="http://schemas.microsoft.com/office/drawing/2014/chart" uri="{C3380CC4-5D6E-409C-BE32-E72D297353CC}">
                  <c16:uniqueId val="{00000006-C6E9-4B14-A0B0-C6EEA8A03DCC}"/>
                </c:ext>
              </c:extLst>
            </c:dLbl>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solidFill>
                    <a:latin typeface="+mn-lt"/>
                    <a:ea typeface="+mn-ea"/>
                    <a:cs typeface="+mn-cs"/>
                  </a:defRPr>
                </a:pPr>
                <a:endParaRPr lang="en-US"/>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val>
            <c:numRef>
              <c:f>Sheet5!$A$2:$A$29</c:f>
              <c:numCache>
                <c:formatCode>General</c:formatCode>
                <c:ptCount val="28"/>
                <c:pt idx="0">
                  <c:v>0</c:v>
                </c:pt>
                <c:pt idx="1">
                  <c:v>0</c:v>
                </c:pt>
                <c:pt idx="2">
                  <c:v>1</c:v>
                </c:pt>
                <c:pt idx="3">
                  <c:v>1</c:v>
                </c:pt>
                <c:pt idx="4">
                  <c:v>1</c:v>
                </c:pt>
                <c:pt idx="5">
                  <c:v>2</c:v>
                </c:pt>
                <c:pt idx="6">
                  <c:v>2</c:v>
                </c:pt>
                <c:pt idx="7">
                  <c:v>2</c:v>
                </c:pt>
                <c:pt idx="8">
                  <c:v>2</c:v>
                </c:pt>
                <c:pt idx="9">
                  <c:v>3</c:v>
                </c:pt>
                <c:pt idx="10">
                  <c:v>3</c:v>
                </c:pt>
                <c:pt idx="11">
                  <c:v>3</c:v>
                </c:pt>
                <c:pt idx="12">
                  <c:v>4</c:v>
                </c:pt>
                <c:pt idx="13">
                  <c:v>4</c:v>
                </c:pt>
                <c:pt idx="14">
                  <c:v>4</c:v>
                </c:pt>
                <c:pt idx="15">
                  <c:v>4</c:v>
                </c:pt>
                <c:pt idx="16">
                  <c:v>4</c:v>
                </c:pt>
                <c:pt idx="17">
                  <c:v>5</c:v>
                </c:pt>
                <c:pt idx="18">
                  <c:v>5</c:v>
                </c:pt>
                <c:pt idx="19">
                  <c:v>5</c:v>
                </c:pt>
                <c:pt idx="20">
                  <c:v>5</c:v>
                </c:pt>
                <c:pt idx="21">
                  <c:v>6</c:v>
                </c:pt>
                <c:pt idx="22">
                  <c:v>6</c:v>
                </c:pt>
                <c:pt idx="23">
                  <c:v>6</c:v>
                </c:pt>
                <c:pt idx="24">
                  <c:v>6</c:v>
                </c:pt>
                <c:pt idx="25">
                  <c:v>7</c:v>
                </c:pt>
                <c:pt idx="26">
                  <c:v>8</c:v>
                </c:pt>
                <c:pt idx="27">
                  <c:v>8</c:v>
                </c:pt>
              </c:numCache>
            </c:numRef>
          </c:val>
          <c:extLst>
            <c:ext xmlns:c16="http://schemas.microsoft.com/office/drawing/2014/chart" uri="{C3380CC4-5D6E-409C-BE32-E72D297353CC}">
              <c16:uniqueId val="{00000007-C6E9-4B14-A0B0-C6EEA8A03DCC}"/>
            </c:ext>
          </c:extLst>
        </c:ser>
        <c:dLbls>
          <c:dLblPos val="inBase"/>
          <c:showLegendKey val="0"/>
          <c:showVal val="1"/>
          <c:showCatName val="0"/>
          <c:showSerName val="0"/>
          <c:showPercent val="0"/>
          <c:showBubbleSize val="0"/>
        </c:dLbls>
        <c:gapWidth val="150"/>
        <c:overlap val="100"/>
        <c:axId val="291968015"/>
        <c:axId val="294312895"/>
      </c:barChart>
      <c:catAx>
        <c:axId val="291968015"/>
        <c:scaling>
          <c:orientation val="maxMin"/>
        </c:scaling>
        <c:delete val="1"/>
        <c:axPos val="b"/>
        <c:majorTickMark val="out"/>
        <c:minorTickMark val="none"/>
        <c:tickLblPos val="nextTo"/>
        <c:crossAx val="294312895"/>
        <c:crosses val="autoZero"/>
        <c:auto val="1"/>
        <c:lblAlgn val="ctr"/>
        <c:lblOffset val="100"/>
        <c:noMultiLvlLbl val="0"/>
      </c:catAx>
      <c:valAx>
        <c:axId val="294312895"/>
        <c:scaling>
          <c:orientation val="minMax"/>
        </c:scaling>
        <c:delete val="1"/>
        <c:axPos val="r"/>
        <c:numFmt formatCode="General" sourceLinked="1"/>
        <c:majorTickMark val="out"/>
        <c:minorTickMark val="none"/>
        <c:tickLblPos val="nextTo"/>
        <c:crossAx val="291968015"/>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4">
    <c:autoUpdate val="0"/>
  </c:externalData>
  <c:userShapes r:id="rId5"/>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t>Percent</a:t>
            </a:r>
            <a:r>
              <a:rPr lang="en-US" baseline="0"/>
              <a:t> of Partners with Each Data</a:t>
            </a:r>
            <a:endParaRPr lang="en-US"/>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5.1197603713019013E-2"/>
          <c:y val="5.0925885452819272E-2"/>
          <c:w val="0.94880239628698104"/>
          <c:h val="0.92923750026955088"/>
        </c:manualLayout>
      </c:layout>
      <c:barChart>
        <c:barDir val="col"/>
        <c:grouping val="stacked"/>
        <c:varyColors val="0"/>
        <c:dLbls>
          <c:dLblPos val="ctr"/>
          <c:showLegendKey val="0"/>
          <c:showVal val="1"/>
          <c:showCatName val="0"/>
          <c:showSerName val="0"/>
          <c:showPercent val="0"/>
          <c:showBubbleSize val="0"/>
        </c:dLbls>
        <c:gapWidth val="150"/>
        <c:overlap val="100"/>
        <c:axId val="380093775"/>
        <c:axId val="149855679"/>
      </c:barChart>
      <c:catAx>
        <c:axId val="380093775"/>
        <c:scaling>
          <c:orientation val="minMax"/>
        </c:scaling>
        <c:delete val="1"/>
        <c:axPos val="b"/>
        <c:majorTickMark val="out"/>
        <c:minorTickMark val="none"/>
        <c:tickLblPos val="nextTo"/>
        <c:crossAx val="149855679"/>
        <c:crosses val="autoZero"/>
        <c:auto val="1"/>
        <c:lblAlgn val="ctr"/>
        <c:lblOffset val="100"/>
        <c:noMultiLvlLbl val="0"/>
      </c:catAx>
      <c:valAx>
        <c:axId val="149855679"/>
        <c:scaling>
          <c:orientation val="minMax"/>
        </c:scaling>
        <c:delete val="0"/>
        <c:axPos val="l"/>
        <c:numFmt formatCode="0%" sourceLinked="1"/>
        <c:majorTickMark val="out"/>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380093775"/>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sz="2000" b="1"/>
              <a:t>Percent</a:t>
            </a:r>
            <a:r>
              <a:rPr lang="en-US" sz="2000" b="1" baseline="0"/>
              <a:t> of Partners with Each Data</a:t>
            </a:r>
            <a:endParaRPr lang="en-US" sz="2000" b="1"/>
          </a:p>
        </c:rich>
      </c:tx>
      <c:layout>
        <c:manualLayout>
          <c:xMode val="edge"/>
          <c:yMode val="edge"/>
          <c:x val="0.31463919239507077"/>
          <c:y val="6.3170686341372684E-2"/>
        </c:manualLayout>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3.6111111111111108E-2"/>
          <c:y val="5.0925925925925923E-2"/>
          <c:w val="0.93888888888888888"/>
          <c:h val="0.89814814814814814"/>
        </c:manualLayout>
      </c:layout>
      <c:barChart>
        <c:barDir val="col"/>
        <c:grouping val="stacked"/>
        <c:varyColors val="0"/>
        <c:dLbls>
          <c:dLblPos val="ctr"/>
          <c:showLegendKey val="0"/>
          <c:showVal val="1"/>
          <c:showCatName val="0"/>
          <c:showSerName val="0"/>
          <c:showPercent val="0"/>
          <c:showBubbleSize val="0"/>
        </c:dLbls>
        <c:gapWidth val="150"/>
        <c:overlap val="100"/>
        <c:axId val="380093775"/>
        <c:axId val="149855679"/>
      </c:barChart>
      <c:catAx>
        <c:axId val="380093775"/>
        <c:scaling>
          <c:orientation val="minMax"/>
        </c:scaling>
        <c:delete val="1"/>
        <c:axPos val="b"/>
        <c:majorTickMark val="out"/>
        <c:minorTickMark val="none"/>
        <c:tickLblPos val="nextTo"/>
        <c:crossAx val="149855679"/>
        <c:crosses val="autoZero"/>
        <c:auto val="1"/>
        <c:lblAlgn val="ctr"/>
        <c:lblOffset val="100"/>
        <c:noMultiLvlLbl val="0"/>
      </c:catAx>
      <c:valAx>
        <c:axId val="149855679"/>
        <c:scaling>
          <c:orientation val="minMax"/>
        </c:scaling>
        <c:delete val="0"/>
        <c:axPos val="l"/>
        <c:numFmt formatCode="0%" sourceLinked="1"/>
        <c:majorTickMark val="out"/>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380093775"/>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sz="1400"/>
              <a:t>Percent of Partner</a:t>
            </a:r>
            <a:r>
              <a:rPr lang="en-US" sz="1400" baseline="0"/>
              <a:t> Organizations</a:t>
            </a:r>
            <a:r>
              <a:rPr lang="en-US" sz="1400"/>
              <a:t> with Each Data</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spPr>
            <a:solidFill>
              <a:srgbClr val="00B6D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Sheet2!$B$1:$K$1</c:f>
              <c:strCache>
                <c:ptCount val="10"/>
                <c:pt idx="0">
                  <c:v>School</c:v>
                </c:pt>
                <c:pt idx="1">
                  <c:v>Property Characteristics</c:v>
                </c:pt>
                <c:pt idx="2">
                  <c:v>Property Sales</c:v>
                </c:pt>
                <c:pt idx="3">
                  <c:v>Public Assistance</c:v>
                </c:pt>
                <c:pt idx="4">
                  <c:v>Crime &amp; Safety</c:v>
                </c:pt>
                <c:pt idx="5">
                  <c:v>Business</c:v>
                </c:pt>
                <c:pt idx="6">
                  <c:v>Distressed Property</c:v>
                </c:pt>
                <c:pt idx="7">
                  <c:v>Vital Stats</c:v>
                </c:pt>
                <c:pt idx="8">
                  <c:v>Adult Health</c:v>
                </c:pt>
                <c:pt idx="9">
                  <c:v>Child Health</c:v>
                </c:pt>
              </c:strCache>
            </c:strRef>
          </c:cat>
          <c:val>
            <c:numRef>
              <c:f>Sheet2!$B$31:$K$31</c:f>
              <c:numCache>
                <c:formatCode>0%</c:formatCode>
                <c:ptCount val="10"/>
                <c:pt idx="0">
                  <c:v>0.5357142857142857</c:v>
                </c:pt>
                <c:pt idx="1">
                  <c:v>0.5</c:v>
                </c:pt>
                <c:pt idx="2">
                  <c:v>0.5</c:v>
                </c:pt>
                <c:pt idx="3">
                  <c:v>0.42857142857142855</c:v>
                </c:pt>
                <c:pt idx="4">
                  <c:v>0.39285714285714285</c:v>
                </c:pt>
                <c:pt idx="5">
                  <c:v>0.39285714285714285</c:v>
                </c:pt>
                <c:pt idx="6">
                  <c:v>0.39285714285714285</c:v>
                </c:pt>
                <c:pt idx="7">
                  <c:v>0.35714285714285715</c:v>
                </c:pt>
                <c:pt idx="8">
                  <c:v>0.21428571428571427</c:v>
                </c:pt>
                <c:pt idx="9">
                  <c:v>0.10714285714285714</c:v>
                </c:pt>
              </c:numCache>
            </c:numRef>
          </c:val>
          <c:extLst>
            <c:ext xmlns:c16="http://schemas.microsoft.com/office/drawing/2014/chart" uri="{C3380CC4-5D6E-409C-BE32-E72D297353CC}">
              <c16:uniqueId val="{00000000-3643-47F8-8756-C9EBC320D94F}"/>
            </c:ext>
          </c:extLst>
        </c:ser>
        <c:dLbls>
          <c:dLblPos val="outEnd"/>
          <c:showLegendKey val="0"/>
          <c:showVal val="1"/>
          <c:showCatName val="0"/>
          <c:showSerName val="0"/>
          <c:showPercent val="0"/>
          <c:showBubbleSize val="0"/>
        </c:dLbls>
        <c:gapWidth val="219"/>
        <c:overlap val="-27"/>
        <c:axId val="118265296"/>
        <c:axId val="118266960"/>
      </c:barChart>
      <c:catAx>
        <c:axId val="11826529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118266960"/>
        <c:crosses val="autoZero"/>
        <c:auto val="1"/>
        <c:lblAlgn val="ctr"/>
        <c:lblOffset val="100"/>
        <c:noMultiLvlLbl val="0"/>
      </c:catAx>
      <c:valAx>
        <c:axId val="118266960"/>
        <c:scaling>
          <c:orientation val="minMax"/>
        </c:scaling>
        <c:delete val="1"/>
        <c:axPos val="l"/>
        <c:numFmt formatCode="0%" sourceLinked="1"/>
        <c:majorTickMark val="none"/>
        <c:minorTickMark val="none"/>
        <c:tickLblPos val="nextTo"/>
        <c:crossAx val="118265296"/>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4">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sz="1400"/>
              <a:t>Property Characteristics</a:t>
            </a:r>
            <a:r>
              <a:rPr lang="en-US" sz="1400" baseline="0"/>
              <a:t> Data Reported</a:t>
            </a:r>
            <a:endParaRPr lang="en-US" sz="1400"/>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Sheet3!$B$1</c:f>
              <c:strCache>
                <c:ptCount val="1"/>
                <c:pt idx="0">
                  <c:v>Number of Partners</c:v>
                </c:pt>
              </c:strCache>
            </c:strRef>
          </c:tx>
          <c:spPr>
            <a:solidFill>
              <a:srgbClr val="00B6D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Sheet3!$A$2:$A$13</c:f>
              <c:strCache>
                <c:ptCount val="12"/>
                <c:pt idx="0">
                  <c:v>Property characteristics</c:v>
                </c:pt>
                <c:pt idx="1">
                  <c:v>Vacant parcels</c:v>
                </c:pt>
                <c:pt idx="2">
                  <c:v>Property tax assessments</c:v>
                </c:pt>
                <c:pt idx="3">
                  <c:v>Building permits</c:v>
                </c:pt>
                <c:pt idx="4">
                  <c:v>Property sales</c:v>
                </c:pt>
                <c:pt idx="5">
                  <c:v>Foreclosures (mortgages)</c:v>
                </c:pt>
                <c:pt idx="6">
                  <c:v>Housing code violations</c:v>
                </c:pt>
                <c:pt idx="7">
                  <c:v>Evictions</c:v>
                </c:pt>
                <c:pt idx="8">
                  <c:v>Tax delinquencies / foreclosures</c:v>
                </c:pt>
                <c:pt idx="9">
                  <c:v>Demolitions</c:v>
                </c:pt>
                <c:pt idx="10">
                  <c:v>Water usage / shutoffs</c:v>
                </c:pt>
                <c:pt idx="11">
                  <c:v>Electricity usage / shutoffs</c:v>
                </c:pt>
              </c:strCache>
            </c:strRef>
          </c:cat>
          <c:val>
            <c:numRef>
              <c:f>Sheet3!$B$2:$B$13</c:f>
              <c:numCache>
                <c:formatCode>General</c:formatCode>
                <c:ptCount val="12"/>
                <c:pt idx="0">
                  <c:v>20</c:v>
                </c:pt>
                <c:pt idx="1">
                  <c:v>17</c:v>
                </c:pt>
                <c:pt idx="2">
                  <c:v>17</c:v>
                </c:pt>
                <c:pt idx="3">
                  <c:v>16</c:v>
                </c:pt>
                <c:pt idx="4">
                  <c:v>16</c:v>
                </c:pt>
                <c:pt idx="5">
                  <c:v>12</c:v>
                </c:pt>
                <c:pt idx="6">
                  <c:v>11</c:v>
                </c:pt>
                <c:pt idx="7">
                  <c:v>10</c:v>
                </c:pt>
                <c:pt idx="8">
                  <c:v>10</c:v>
                </c:pt>
                <c:pt idx="9">
                  <c:v>8</c:v>
                </c:pt>
                <c:pt idx="10">
                  <c:v>1</c:v>
                </c:pt>
                <c:pt idx="11">
                  <c:v>1</c:v>
                </c:pt>
              </c:numCache>
            </c:numRef>
          </c:val>
          <c:extLst>
            <c:ext xmlns:c16="http://schemas.microsoft.com/office/drawing/2014/chart" uri="{C3380CC4-5D6E-409C-BE32-E72D297353CC}">
              <c16:uniqueId val="{00000000-B670-4581-AFB6-D0C2C36F862E}"/>
            </c:ext>
          </c:extLst>
        </c:ser>
        <c:dLbls>
          <c:dLblPos val="outEnd"/>
          <c:showLegendKey val="0"/>
          <c:showVal val="1"/>
          <c:showCatName val="0"/>
          <c:showSerName val="0"/>
          <c:showPercent val="0"/>
          <c:showBubbleSize val="0"/>
        </c:dLbls>
        <c:gapWidth val="219"/>
        <c:overlap val="-27"/>
        <c:axId val="1901651920"/>
        <c:axId val="1901653168"/>
      </c:barChart>
      <c:catAx>
        <c:axId val="190165192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1901653168"/>
        <c:crosses val="autoZero"/>
        <c:auto val="1"/>
        <c:lblAlgn val="ctr"/>
        <c:lblOffset val="100"/>
        <c:noMultiLvlLbl val="0"/>
      </c:catAx>
      <c:valAx>
        <c:axId val="1901653168"/>
        <c:scaling>
          <c:orientation val="minMax"/>
        </c:scaling>
        <c:delete val="1"/>
        <c:axPos val="l"/>
        <c:numFmt formatCode="General" sourceLinked="1"/>
        <c:majorTickMark val="none"/>
        <c:minorTickMark val="none"/>
        <c:tickLblPos val="nextTo"/>
        <c:crossAx val="1901651920"/>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4">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0.80441</cdr:x>
      <cdr:y>0.40463</cdr:y>
    </cdr:from>
    <cdr:to>
      <cdr:x>1</cdr:x>
      <cdr:y>0.59537</cdr:y>
    </cdr:to>
    <cdr:sp macro="" textlink="">
      <cdr:nvSpPr>
        <cdr:cNvPr id="2" name="TextBox 1">
          <a:extLst xmlns:a="http://schemas.openxmlformats.org/drawingml/2006/main">
            <a:ext uri="{FF2B5EF4-FFF2-40B4-BE49-F238E27FC236}">
              <a16:creationId xmlns:a16="http://schemas.microsoft.com/office/drawing/2014/main" id="{646FA461-74F6-42FD-BF3D-3470B218AA44}"/>
            </a:ext>
          </a:extLst>
        </cdr:cNvPr>
        <cdr:cNvSpPr txBox="1"/>
      </cdr:nvSpPr>
      <cdr:spPr>
        <a:xfrm xmlns:a="http://schemas.openxmlformats.org/drawingml/2006/main">
          <a:off x="5457946" y="1586427"/>
          <a:ext cx="1327062" cy="747865"/>
        </a:xfrm>
        <a:prstGeom xmlns:a="http://schemas.openxmlformats.org/drawingml/2006/main" prst="rect">
          <a:avLst/>
        </a:prstGeom>
      </cdr:spPr>
      <cdr:txBody>
        <a:bodyPr xmlns:a="http://schemas.openxmlformats.org/drawingml/2006/main" wrap="non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1400" dirty="0">
              <a:latin typeface="Century Gothic" panose="020B0502020202020204" pitchFamily="34" charset="0"/>
            </a:rPr>
            <a:t>Average: 3.56</a:t>
          </a:r>
        </a:p>
        <a:p xmlns:a="http://schemas.openxmlformats.org/drawingml/2006/main">
          <a:r>
            <a:rPr lang="en-US" sz="1400" dirty="0">
              <a:latin typeface="Century Gothic" panose="020B0502020202020204" pitchFamily="34" charset="0"/>
            </a:rPr>
            <a:t>Median: 4</a:t>
          </a:r>
        </a:p>
        <a:p xmlns:a="http://schemas.openxmlformats.org/drawingml/2006/main">
          <a:r>
            <a:rPr lang="en-US" sz="1400" dirty="0">
              <a:latin typeface="Century Gothic" panose="020B0502020202020204" pitchFamily="34" charset="0"/>
            </a:rPr>
            <a:t>Max: 8</a:t>
          </a:r>
        </a:p>
        <a:p xmlns:a="http://schemas.openxmlformats.org/drawingml/2006/main">
          <a:endParaRPr lang="en-US" sz="1100" dirty="0"/>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6F5ED001-8E4F-41BA-B339-E1E7E3327FC9}" type="datetimeFigureOut">
              <a:rPr lang="en-US" smtClean="0"/>
              <a:t>10/31/2022</a:t>
            </a:fld>
            <a:endParaRPr lang="en-US"/>
          </a:p>
        </p:txBody>
      </p:sp>
      <p:sp>
        <p:nvSpPr>
          <p:cNvPr id="4" name="Slide Image Placeholder 3"/>
          <p:cNvSpPr>
            <a:spLocks noGrp="1" noRot="1" noChangeAspect="1"/>
          </p:cNvSpPr>
          <p:nvPr>
            <p:ph type="sldImg" idx="2"/>
          </p:nvPr>
        </p:nvSpPr>
        <p:spPr>
          <a:xfrm>
            <a:off x="406400" y="696913"/>
            <a:ext cx="6197600"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91C0A19E-F03E-4439-8473-00B692EFD32E}" type="slidenum">
              <a:rPr lang="en-US" smtClean="0"/>
              <a:t>‹#›</a:t>
            </a:fld>
            <a:endParaRPr lang="en-US"/>
          </a:p>
        </p:txBody>
      </p:sp>
    </p:spTree>
    <p:extLst>
      <p:ext uri="{BB962C8B-B14F-4D97-AF65-F5344CB8AC3E}">
        <p14:creationId xmlns:p14="http://schemas.microsoft.com/office/powerpoint/2010/main" val="92731860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1C0A19E-F03E-4439-8473-00B692EFD32E}" type="slidenum">
              <a:rPr lang="en-US" smtClean="0"/>
              <a:t>1</a:t>
            </a:fld>
            <a:endParaRPr lang="en-US"/>
          </a:p>
        </p:txBody>
      </p:sp>
    </p:spTree>
    <p:extLst>
      <p:ext uri="{BB962C8B-B14F-4D97-AF65-F5344CB8AC3E}">
        <p14:creationId xmlns:p14="http://schemas.microsoft.com/office/powerpoint/2010/main" val="241159310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pPr marL="0" marR="0" lvl="0" indent="0">
              <a:lnSpc>
                <a:spcPct val="107000"/>
              </a:lnSpc>
              <a:spcBef>
                <a:spcPts val="0"/>
              </a:spcBef>
              <a:spcAft>
                <a:spcPts val="0"/>
              </a:spcAft>
              <a:buFont typeface="Symbol" panose="05050102010706020507" pitchFamily="18" charset="2"/>
              <a:buNone/>
            </a:pPr>
            <a:r>
              <a:rPr lang="en-US" sz="1800" dirty="0">
                <a:effectLst/>
                <a:latin typeface="Calibri" panose="020F0502020204030204" pitchFamily="34" charset="0"/>
                <a:ea typeface="Calibri" panose="020F0502020204030204" pitchFamily="34" charset="0"/>
                <a:cs typeface="Times New Roman" panose="02020603050405020304" pitchFamily="18" charset="0"/>
              </a:rPr>
              <a:t>Baltimore and Cleveland tied with the highest SNIP score at 8. Congrats! </a:t>
            </a:r>
          </a:p>
          <a:p>
            <a:pPr marL="0" marR="0" lvl="0" indent="0">
              <a:lnSpc>
                <a:spcPct val="107000"/>
              </a:lnSpc>
              <a:spcBef>
                <a:spcPts val="0"/>
              </a:spcBef>
              <a:spcAft>
                <a:spcPts val="0"/>
              </a:spcAft>
              <a:buFont typeface="Symbol" panose="05050102010706020507" pitchFamily="18" charset="2"/>
              <a:buNone/>
            </a:pPr>
            <a:r>
              <a:rPr lang="en-US" sz="1800" dirty="0">
                <a:effectLst/>
                <a:latin typeface="Calibri" panose="020F0502020204030204" pitchFamily="34" charset="0"/>
                <a:ea typeface="Calibri" panose="020F0502020204030204" pitchFamily="34" charset="0"/>
                <a:cs typeface="Times New Roman" panose="02020603050405020304" pitchFamily="18" charset="0"/>
              </a:rPr>
              <a:t>Thank you for doing the data inventory! </a:t>
            </a:r>
          </a:p>
          <a:p>
            <a:pPr marL="0" marR="0" lvl="0" indent="0">
              <a:lnSpc>
                <a:spcPct val="107000"/>
              </a:lnSpc>
              <a:spcBef>
                <a:spcPts val="0"/>
              </a:spcBef>
              <a:spcAft>
                <a:spcPts val="800"/>
              </a:spcAft>
              <a:buFont typeface="Symbol" panose="05050102010706020507" pitchFamily="18" charset="2"/>
              <a:buNone/>
            </a:pPr>
            <a:r>
              <a:rPr lang="en-US" sz="1800" dirty="0">
                <a:effectLst/>
                <a:latin typeface="Calibri" panose="020F0502020204030204" pitchFamily="34" charset="0"/>
                <a:ea typeface="Calibri" panose="020F0502020204030204" pitchFamily="34" charset="0"/>
                <a:cs typeface="Times New Roman" panose="02020603050405020304" pitchFamily="18" charset="0"/>
              </a:rPr>
              <a:t>A quick note that we will be reaching out individually with your SNIP scores and uploading the general report to the website sometime next week.  </a:t>
            </a:r>
          </a:p>
          <a:p>
            <a:endParaRPr lang="en-US" dirty="0"/>
          </a:p>
        </p:txBody>
      </p:sp>
      <p:sp>
        <p:nvSpPr>
          <p:cNvPr id="4" name="Slide Number Placeholder 3"/>
          <p:cNvSpPr>
            <a:spLocks noGrp="1"/>
          </p:cNvSpPr>
          <p:nvPr>
            <p:ph type="sldNum" sz="quarter" idx="10"/>
          </p:nvPr>
        </p:nvSpPr>
        <p:spPr/>
        <p:txBody>
          <a:bodyPr/>
          <a:lstStyle/>
          <a:p>
            <a:fld id="{91C0A19E-F03E-4439-8473-00B692EFD32E}" type="slidenum">
              <a:rPr lang="en-US" smtClean="0"/>
              <a:t>10</a:t>
            </a:fld>
            <a:endParaRPr lang="en-US"/>
          </a:p>
        </p:txBody>
      </p:sp>
    </p:spTree>
    <p:extLst>
      <p:ext uri="{BB962C8B-B14F-4D97-AF65-F5344CB8AC3E}">
        <p14:creationId xmlns:p14="http://schemas.microsoft.com/office/powerpoint/2010/main" val="127824772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pPr marL="0" marR="0" lvl="0" indent="0">
              <a:lnSpc>
                <a:spcPct val="107000"/>
              </a:lnSpc>
              <a:spcBef>
                <a:spcPts val="0"/>
              </a:spcBef>
              <a:spcAft>
                <a:spcPts val="0"/>
              </a:spcAft>
              <a:buFont typeface="Symbol" panose="05050102010706020507" pitchFamily="18" charset="2"/>
              <a:buNone/>
            </a:pPr>
            <a:r>
              <a:rPr lang="en-US" sz="1100" dirty="0">
                <a:effectLst/>
                <a:latin typeface="Calibri" panose="020F0502020204030204" pitchFamily="34" charset="0"/>
                <a:ea typeface="Calibri" panose="020F0502020204030204" pitchFamily="34" charset="0"/>
                <a:cs typeface="Times New Roman" panose="02020603050405020304" pitchFamily="18" charset="0"/>
              </a:rPr>
              <a:t>So therefore, we ask NNIP partners to report out annually on the local administrative data that they maintain, including the sources, time period of coverage, and geographic level of their files.</a:t>
            </a:r>
          </a:p>
          <a:p>
            <a:pPr marL="285750" marR="0" lvl="0" indent="-285750">
              <a:lnSpc>
                <a:spcPct val="107000"/>
              </a:lnSpc>
              <a:spcBef>
                <a:spcPts val="0"/>
              </a:spcBef>
              <a:spcAft>
                <a:spcPts val="0"/>
              </a:spcAft>
              <a:buFont typeface="Courier New" panose="02070309020205020404" pitchFamily="49" charset="0"/>
              <a:buChar char="o"/>
            </a:pPr>
            <a:r>
              <a:rPr lang="en-US" sz="1100" dirty="0">
                <a:effectLst/>
                <a:latin typeface="Calibri" panose="020F0502020204030204" pitchFamily="34" charset="0"/>
                <a:ea typeface="Calibri" panose="020F0502020204030204" pitchFamily="34" charset="0"/>
                <a:cs typeface="Times New Roman" panose="02020603050405020304" pitchFamily="18" charset="0"/>
              </a:rPr>
              <a:t>Last update was 2020 (missed a year!)</a:t>
            </a:r>
          </a:p>
          <a:p>
            <a:pPr marL="0" marR="0" lvl="0" indent="0">
              <a:lnSpc>
                <a:spcPct val="107000"/>
              </a:lnSpc>
              <a:spcBef>
                <a:spcPts val="0"/>
              </a:spcBef>
              <a:spcAft>
                <a:spcPts val="800"/>
              </a:spcAft>
              <a:buFont typeface="Symbol" panose="05050102010706020507" pitchFamily="18" charset="2"/>
              <a:buNone/>
            </a:pPr>
            <a:r>
              <a:rPr lang="en-US" sz="1100" dirty="0">
                <a:effectLst/>
                <a:latin typeface="Calibri" panose="020F0502020204030204" pitchFamily="34" charset="0"/>
                <a:ea typeface="Calibri" panose="020F0502020204030204" pitchFamily="34" charset="0"/>
                <a:cs typeface="Times New Roman" panose="02020603050405020304" pitchFamily="18" charset="0"/>
              </a:rPr>
              <a:t>We’ve been doing the data inventory since 1996!</a:t>
            </a:r>
          </a:p>
        </p:txBody>
      </p:sp>
      <p:sp>
        <p:nvSpPr>
          <p:cNvPr id="4" name="Slide Number Placeholder 3"/>
          <p:cNvSpPr>
            <a:spLocks noGrp="1"/>
          </p:cNvSpPr>
          <p:nvPr>
            <p:ph type="sldNum" sz="quarter" idx="10"/>
          </p:nvPr>
        </p:nvSpPr>
        <p:spPr/>
        <p:txBody>
          <a:bodyPr/>
          <a:lstStyle/>
          <a:p>
            <a:fld id="{91C0A19E-F03E-4439-8473-00B692EFD32E}" type="slidenum">
              <a:rPr lang="en-US" smtClean="0"/>
              <a:t>2</a:t>
            </a:fld>
            <a:endParaRPr lang="en-US"/>
          </a:p>
        </p:txBody>
      </p:sp>
    </p:spTree>
    <p:extLst>
      <p:ext uri="{BB962C8B-B14F-4D97-AF65-F5344CB8AC3E}">
        <p14:creationId xmlns:p14="http://schemas.microsoft.com/office/powerpoint/2010/main" val="419520849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pPr marL="0" marR="0" lvl="0" indent="0">
              <a:lnSpc>
                <a:spcPct val="107000"/>
              </a:lnSpc>
              <a:spcBef>
                <a:spcPts val="0"/>
              </a:spcBef>
              <a:spcAft>
                <a:spcPts val="0"/>
              </a:spcAft>
              <a:buFont typeface="Symbol" panose="05050102010706020507" pitchFamily="18" charset="2"/>
              <a:buNone/>
            </a:pPr>
            <a:r>
              <a:rPr lang="en-US" sz="1100" dirty="0">
                <a:effectLst/>
                <a:latin typeface="Calibri" panose="020F0502020204030204" pitchFamily="34" charset="0"/>
                <a:ea typeface="Calibri" panose="020F0502020204030204" pitchFamily="34" charset="0"/>
                <a:cs typeface="Times New Roman" panose="02020603050405020304" pitchFamily="18" charset="0"/>
              </a:rPr>
              <a:t>The reason why we do a data inventory is both for you and for us. </a:t>
            </a:r>
          </a:p>
          <a:p>
            <a:pPr marL="285750" marR="0" lvl="0" indent="-285750">
              <a:lnSpc>
                <a:spcPct val="107000"/>
              </a:lnSpc>
              <a:spcBef>
                <a:spcPts val="0"/>
              </a:spcBef>
              <a:spcAft>
                <a:spcPts val="0"/>
              </a:spcAft>
              <a:buFont typeface="Courier New" panose="02070309020205020404" pitchFamily="49" charset="0"/>
              <a:buChar char="o"/>
            </a:pPr>
            <a:r>
              <a:rPr lang="en-US" sz="1100" dirty="0">
                <a:effectLst/>
                <a:latin typeface="Calibri" panose="020F0502020204030204" pitchFamily="34" charset="0"/>
                <a:ea typeface="Calibri" panose="020F0502020204030204" pitchFamily="34" charset="0"/>
                <a:cs typeface="Times New Roman" panose="02020603050405020304" pitchFamily="18" charset="0"/>
              </a:rPr>
              <a:t>For partners, it is a chance for self-assessment, to reflect on the data that you have, the data you would like to have, and to think about how you could use the data you have in your work. </a:t>
            </a:r>
          </a:p>
          <a:p>
            <a:pPr marL="285750" marR="0" lvl="0" indent="-285750">
              <a:lnSpc>
                <a:spcPct val="107000"/>
              </a:lnSpc>
              <a:spcBef>
                <a:spcPts val="0"/>
              </a:spcBef>
              <a:spcAft>
                <a:spcPts val="800"/>
              </a:spcAft>
              <a:buFont typeface="Courier New" panose="02070309020205020404" pitchFamily="49" charset="0"/>
              <a:buChar char="o"/>
            </a:pPr>
            <a:r>
              <a:rPr lang="en-US" sz="1100" dirty="0">
                <a:effectLst/>
                <a:latin typeface="Calibri" panose="020F0502020204030204" pitchFamily="34" charset="0"/>
                <a:ea typeface="Calibri" panose="020F0502020204030204" pitchFamily="34" charset="0"/>
                <a:cs typeface="Times New Roman" panose="02020603050405020304" pitchFamily="18" charset="0"/>
              </a:rPr>
              <a:t>For the network, it helps improve and strengthen us. Helps identify cross-site opportunities to see which partners have data available in certain areas. </a:t>
            </a:r>
          </a:p>
        </p:txBody>
      </p:sp>
      <p:sp>
        <p:nvSpPr>
          <p:cNvPr id="4" name="Slide Number Placeholder 3"/>
          <p:cNvSpPr>
            <a:spLocks noGrp="1"/>
          </p:cNvSpPr>
          <p:nvPr>
            <p:ph type="sldNum" sz="quarter" idx="10"/>
          </p:nvPr>
        </p:nvSpPr>
        <p:spPr/>
        <p:txBody>
          <a:bodyPr/>
          <a:lstStyle/>
          <a:p>
            <a:fld id="{91C0A19E-F03E-4439-8473-00B692EFD32E}" type="slidenum">
              <a:rPr lang="en-US" smtClean="0"/>
              <a:t>3</a:t>
            </a:fld>
            <a:endParaRPr lang="en-US"/>
          </a:p>
        </p:txBody>
      </p:sp>
    </p:spTree>
    <p:extLst>
      <p:ext uri="{BB962C8B-B14F-4D97-AF65-F5344CB8AC3E}">
        <p14:creationId xmlns:p14="http://schemas.microsoft.com/office/powerpoint/2010/main" val="42242328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pPr marL="0" marR="0" lvl="0" indent="0">
              <a:lnSpc>
                <a:spcPct val="107000"/>
              </a:lnSpc>
              <a:spcBef>
                <a:spcPts val="0"/>
              </a:spcBef>
              <a:spcAft>
                <a:spcPts val="0"/>
              </a:spcAft>
              <a:buFont typeface="Symbol" panose="05050102010706020507" pitchFamily="18" charset="2"/>
              <a:buNone/>
            </a:pPr>
            <a:r>
              <a:rPr lang="en-US" sz="1800" dirty="0">
                <a:effectLst/>
                <a:latin typeface="Calibri" panose="020F0502020204030204" pitchFamily="34" charset="0"/>
                <a:ea typeface="Calibri" panose="020F0502020204030204" pitchFamily="34" charset="0"/>
                <a:cs typeface="Times New Roman" panose="02020603050405020304" pitchFamily="18" charset="0"/>
              </a:rPr>
              <a:t>25 cities updated their data inventory this year!</a:t>
            </a:r>
          </a:p>
          <a:p>
            <a:pPr marL="0" marR="0" lvl="0" indent="0">
              <a:lnSpc>
                <a:spcPct val="107000"/>
              </a:lnSpc>
              <a:spcBef>
                <a:spcPts val="0"/>
              </a:spcBef>
              <a:spcAft>
                <a:spcPts val="0"/>
              </a:spcAft>
              <a:buFont typeface="Symbol" panose="05050102010706020507" pitchFamily="18" charset="2"/>
              <a:buNone/>
            </a:pPr>
            <a:r>
              <a:rPr lang="en-US" sz="1800" dirty="0">
                <a:effectLst/>
                <a:latin typeface="Calibri" panose="020F0502020204030204" pitchFamily="34" charset="0"/>
                <a:ea typeface="Calibri" panose="020F0502020204030204" pitchFamily="34" charset="0"/>
                <a:cs typeface="Times New Roman" panose="02020603050405020304" pitchFamily="18" charset="0"/>
              </a:rPr>
              <a:t>Thank you all for taking the time to update the data. We sincerely appreciate you updating it. </a:t>
            </a:r>
          </a:p>
        </p:txBody>
      </p:sp>
      <p:sp>
        <p:nvSpPr>
          <p:cNvPr id="4" name="Slide Number Placeholder 3"/>
          <p:cNvSpPr>
            <a:spLocks noGrp="1"/>
          </p:cNvSpPr>
          <p:nvPr>
            <p:ph type="sldNum" sz="quarter" idx="10"/>
          </p:nvPr>
        </p:nvSpPr>
        <p:spPr/>
        <p:txBody>
          <a:bodyPr/>
          <a:lstStyle/>
          <a:p>
            <a:fld id="{91C0A19E-F03E-4439-8473-00B692EFD32E}" type="slidenum">
              <a:rPr lang="en-US" smtClean="0"/>
              <a:t>4</a:t>
            </a:fld>
            <a:endParaRPr lang="en-US"/>
          </a:p>
        </p:txBody>
      </p:sp>
    </p:spTree>
    <p:extLst>
      <p:ext uri="{BB962C8B-B14F-4D97-AF65-F5344CB8AC3E}">
        <p14:creationId xmlns:p14="http://schemas.microsoft.com/office/powerpoint/2010/main" val="45237027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pPr marL="0" marR="0" lvl="0" indent="0">
              <a:lnSpc>
                <a:spcPct val="107000"/>
              </a:lnSpc>
              <a:spcBef>
                <a:spcPts val="0"/>
              </a:spcBef>
              <a:spcAft>
                <a:spcPts val="0"/>
              </a:spcAft>
              <a:buFont typeface="Symbol" panose="05050102010706020507" pitchFamily="18" charset="2"/>
              <a:buNone/>
            </a:pPr>
            <a:r>
              <a:rPr lang="en-US" sz="1800" dirty="0">
                <a:effectLst/>
                <a:latin typeface="Calibri" panose="020F0502020204030204" pitchFamily="34" charset="0"/>
                <a:ea typeface="Calibri" panose="020F0502020204030204" pitchFamily="34" charset="0"/>
                <a:cs typeface="Times New Roman" panose="02020603050405020304" pitchFamily="18" charset="0"/>
              </a:rPr>
              <a:t>We develop a score called the Small-geography Neighborhood Indicator Performance (SNIP) from partner’s data inventory, which assesses how well the network is doing to assemble, transform, and maintain neighborhood-level data and to encourage partners to continue and expand on the hard work of obtaining and maintain data across topics. </a:t>
            </a:r>
          </a:p>
          <a:p>
            <a:pPr marL="0" marR="0" lvl="0" indent="0">
              <a:lnSpc>
                <a:spcPct val="107000"/>
              </a:lnSpc>
              <a:spcBef>
                <a:spcPts val="0"/>
              </a:spcBef>
              <a:spcAft>
                <a:spcPts val="800"/>
              </a:spcAft>
              <a:buFont typeface="Symbol" panose="05050102010706020507" pitchFamily="18" charset="2"/>
              <a:buNone/>
            </a:pPr>
            <a:r>
              <a:rPr lang="en-US" sz="1800" dirty="0">
                <a:effectLst/>
                <a:latin typeface="Calibri" panose="020F0502020204030204" pitchFamily="34" charset="0"/>
                <a:ea typeface="Calibri" panose="020F0502020204030204" pitchFamily="34" charset="0"/>
                <a:cs typeface="Times New Roman" panose="02020603050405020304" pitchFamily="18" charset="0"/>
              </a:rPr>
              <a:t>The score is based on the ten components displayed on this slide. We narrowed the list to ten subcategories, from the 23 data subcategories in the overall inventory, to represent topic areas that are important to having a broad understanding of neighborhood data.</a:t>
            </a:r>
          </a:p>
          <a:p>
            <a:endParaRPr lang="en-US" dirty="0"/>
          </a:p>
        </p:txBody>
      </p:sp>
      <p:sp>
        <p:nvSpPr>
          <p:cNvPr id="4" name="Slide Number Placeholder 3"/>
          <p:cNvSpPr>
            <a:spLocks noGrp="1"/>
          </p:cNvSpPr>
          <p:nvPr>
            <p:ph type="sldNum" sz="quarter" idx="10"/>
          </p:nvPr>
        </p:nvSpPr>
        <p:spPr/>
        <p:txBody>
          <a:bodyPr/>
          <a:lstStyle/>
          <a:p>
            <a:fld id="{91C0A19E-F03E-4439-8473-00B692EFD32E}" type="slidenum">
              <a:rPr lang="en-US" smtClean="0"/>
              <a:t>5</a:t>
            </a:fld>
            <a:endParaRPr lang="en-US"/>
          </a:p>
        </p:txBody>
      </p:sp>
    </p:spTree>
    <p:extLst>
      <p:ext uri="{BB962C8B-B14F-4D97-AF65-F5344CB8AC3E}">
        <p14:creationId xmlns:p14="http://schemas.microsoft.com/office/powerpoint/2010/main" val="244214988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pPr marL="0" marR="0" lvl="0" indent="0">
              <a:lnSpc>
                <a:spcPct val="107000"/>
              </a:lnSpc>
              <a:spcBef>
                <a:spcPts val="0"/>
              </a:spcBef>
              <a:spcAft>
                <a:spcPts val="0"/>
              </a:spcAft>
              <a:buFont typeface="Symbol" panose="05050102010706020507" pitchFamily="18" charset="2"/>
              <a:buNone/>
            </a:pPr>
            <a:r>
              <a:rPr lang="en-US" sz="1100" dirty="0">
                <a:effectLst/>
                <a:latin typeface="Calibri" panose="020F0502020204030204" pitchFamily="34" charset="0"/>
                <a:ea typeface="Calibri" panose="020F0502020204030204" pitchFamily="34" charset="0"/>
                <a:cs typeface="Times New Roman" panose="02020603050405020304" pitchFamily="18" charset="0"/>
              </a:rPr>
              <a:t>The SNIP creates a standardized scale for each organization which can be to compare across partners and places. </a:t>
            </a:r>
          </a:p>
          <a:p>
            <a:pPr marL="0" marR="0" lvl="0" indent="0">
              <a:lnSpc>
                <a:spcPct val="107000"/>
              </a:lnSpc>
              <a:spcBef>
                <a:spcPts val="0"/>
              </a:spcBef>
              <a:spcAft>
                <a:spcPts val="0"/>
              </a:spcAft>
              <a:buFont typeface="Symbol" panose="05050102010706020507" pitchFamily="18" charset="2"/>
              <a:buNone/>
            </a:pPr>
            <a:r>
              <a:rPr lang="en-US" sz="1100" dirty="0">
                <a:effectLst/>
                <a:latin typeface="Calibri" panose="020F0502020204030204" pitchFamily="34" charset="0"/>
                <a:ea typeface="Calibri" panose="020F0502020204030204" pitchFamily="34" charset="0"/>
                <a:cs typeface="Times New Roman" panose="02020603050405020304" pitchFamily="18" charset="0"/>
              </a:rPr>
              <a:t>For each component, if you have the data in house, at a small geography, and it is current and recent per one of these years, then you get a point towards your SNIP. 	</a:t>
            </a:r>
          </a:p>
          <a:p>
            <a:pPr marL="285750" marR="0" lvl="0" indent="-285750">
              <a:lnSpc>
                <a:spcPct val="107000"/>
              </a:lnSpc>
              <a:spcBef>
                <a:spcPts val="0"/>
              </a:spcBef>
              <a:spcAft>
                <a:spcPts val="0"/>
              </a:spcAft>
              <a:buFont typeface="Courier New" panose="02070309020205020404" pitchFamily="49" charset="0"/>
              <a:buChar char="o"/>
            </a:pPr>
            <a:r>
              <a:rPr lang="en-US" sz="1100" dirty="0">
                <a:effectLst/>
                <a:latin typeface="Calibri" panose="020F0502020204030204" pitchFamily="34" charset="0"/>
                <a:ea typeface="Calibri" panose="020F0502020204030204" pitchFamily="34" charset="0"/>
                <a:cs typeface="Times New Roman" panose="02020603050405020304" pitchFamily="18" charset="0"/>
              </a:rPr>
              <a:t>Small geographies are defined as one the following: Address/parcel, Block group, Census tract, School, ZIP code, and other sub city/county geographies (</a:t>
            </a:r>
            <a:r>
              <a:rPr lang="en-US" sz="1100" dirty="0" err="1">
                <a:effectLst/>
                <a:latin typeface="Calibri" panose="020F0502020204030204" pitchFamily="34" charset="0"/>
                <a:ea typeface="Calibri" panose="020F0502020204030204" pitchFamily="34" charset="0"/>
                <a:cs typeface="Times New Roman" panose="02020603050405020304" pitchFamily="18" charset="0"/>
              </a:rPr>
              <a:t>ie</a:t>
            </a:r>
            <a:r>
              <a:rPr lang="en-US" sz="1100" dirty="0">
                <a:effectLst/>
                <a:latin typeface="Calibri" panose="020F0502020204030204" pitchFamily="34" charset="0"/>
                <a:ea typeface="Calibri" panose="020F0502020204030204" pitchFamily="34" charset="0"/>
                <a:cs typeface="Times New Roman" panose="02020603050405020304" pitchFamily="18" charset="0"/>
              </a:rPr>
              <a:t>. ward). The “school” geography applies only to school and student data.</a:t>
            </a:r>
          </a:p>
          <a:p>
            <a:pPr marL="285750" marR="0" lvl="0" indent="-285750">
              <a:lnSpc>
                <a:spcPct val="107000"/>
              </a:lnSpc>
              <a:spcBef>
                <a:spcPts val="0"/>
              </a:spcBef>
              <a:spcAft>
                <a:spcPts val="800"/>
              </a:spcAft>
              <a:buFont typeface="Courier New" panose="02070309020205020404" pitchFamily="49" charset="0"/>
              <a:buChar char="o"/>
            </a:pPr>
            <a:r>
              <a:rPr lang="en-US" sz="1100" dirty="0">
                <a:effectLst/>
                <a:latin typeface="Calibri" panose="020F0502020204030204" pitchFamily="34" charset="0"/>
                <a:ea typeface="Calibri" panose="020F0502020204030204" pitchFamily="34" charset="0"/>
                <a:cs typeface="Times New Roman" panose="02020603050405020304" pitchFamily="18" charset="0"/>
              </a:rPr>
              <a:t>Recent data is different for the various components based on assumptions made for each one. For example, due to the length of time it takes for public health departments to process vital statistics, typically the most recent data one can acquire are two to three years old.</a:t>
            </a:r>
          </a:p>
          <a:p>
            <a:endParaRPr lang="en-US" dirty="0"/>
          </a:p>
        </p:txBody>
      </p:sp>
      <p:sp>
        <p:nvSpPr>
          <p:cNvPr id="4" name="Slide Number Placeholder 3"/>
          <p:cNvSpPr>
            <a:spLocks noGrp="1"/>
          </p:cNvSpPr>
          <p:nvPr>
            <p:ph type="sldNum" sz="quarter" idx="10"/>
          </p:nvPr>
        </p:nvSpPr>
        <p:spPr/>
        <p:txBody>
          <a:bodyPr/>
          <a:lstStyle/>
          <a:p>
            <a:fld id="{91C0A19E-F03E-4439-8473-00B692EFD32E}" type="slidenum">
              <a:rPr lang="en-US" smtClean="0"/>
              <a:t>6</a:t>
            </a:fld>
            <a:endParaRPr lang="en-US"/>
          </a:p>
        </p:txBody>
      </p:sp>
    </p:spTree>
    <p:extLst>
      <p:ext uri="{BB962C8B-B14F-4D97-AF65-F5344CB8AC3E}">
        <p14:creationId xmlns:p14="http://schemas.microsoft.com/office/powerpoint/2010/main" val="142379136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pPr marL="0" marR="0" lvl="0" indent="0">
              <a:lnSpc>
                <a:spcPct val="107000"/>
              </a:lnSpc>
              <a:spcBef>
                <a:spcPts val="0"/>
              </a:spcBef>
              <a:spcAft>
                <a:spcPts val="0"/>
              </a:spcAft>
              <a:buFont typeface="Symbol" panose="05050102010706020507" pitchFamily="18" charset="2"/>
              <a:buNone/>
            </a:pPr>
            <a:r>
              <a:rPr lang="en-US" sz="1800" dirty="0">
                <a:effectLst/>
                <a:latin typeface="Calibri" panose="020F0502020204030204" pitchFamily="34" charset="0"/>
                <a:ea typeface="Calibri" panose="020F0502020204030204" pitchFamily="34" charset="0"/>
                <a:cs typeface="Times New Roman" panose="02020603050405020304" pitchFamily="18" charset="0"/>
              </a:rPr>
              <a:t>After computing a SNIP score for each partner that updated their data inventory, we add them up to see how the network is doing.</a:t>
            </a:r>
          </a:p>
          <a:p>
            <a:pPr marL="0" marR="0" lvl="0" indent="0">
              <a:lnSpc>
                <a:spcPct val="107000"/>
              </a:lnSpc>
              <a:spcBef>
                <a:spcPts val="0"/>
              </a:spcBef>
              <a:spcAft>
                <a:spcPts val="800"/>
              </a:spcAft>
              <a:buFont typeface="Symbol" panose="05050102010706020507" pitchFamily="18" charset="2"/>
              <a:buNone/>
            </a:pPr>
            <a:r>
              <a:rPr lang="en-US" sz="1800" dirty="0">
                <a:effectLst/>
                <a:latin typeface="Calibri" panose="020F0502020204030204" pitchFamily="34" charset="0"/>
                <a:ea typeface="Calibri" panose="020F0502020204030204" pitchFamily="34" charset="0"/>
                <a:cs typeface="Times New Roman" panose="02020603050405020304" pitchFamily="18" charset="0"/>
              </a:rPr>
              <a:t>This chart shows the distribution of every organization’s scores. We have our two top scoring organization with a score of 8, which we will recognize shortly. We have a linear distribution average score was a 3.56, which is similar to the 3.7 from 2020. The median is 4. </a:t>
            </a:r>
          </a:p>
          <a:p>
            <a:endParaRPr lang="en-US" dirty="0"/>
          </a:p>
        </p:txBody>
      </p:sp>
      <p:sp>
        <p:nvSpPr>
          <p:cNvPr id="4" name="Slide Number Placeholder 3"/>
          <p:cNvSpPr>
            <a:spLocks noGrp="1"/>
          </p:cNvSpPr>
          <p:nvPr>
            <p:ph type="sldNum" sz="quarter" idx="10"/>
          </p:nvPr>
        </p:nvSpPr>
        <p:spPr/>
        <p:txBody>
          <a:bodyPr/>
          <a:lstStyle/>
          <a:p>
            <a:fld id="{91C0A19E-F03E-4439-8473-00B692EFD32E}" type="slidenum">
              <a:rPr lang="en-US" smtClean="0"/>
              <a:t>7</a:t>
            </a:fld>
            <a:endParaRPr lang="en-US"/>
          </a:p>
        </p:txBody>
      </p:sp>
    </p:spTree>
    <p:extLst>
      <p:ext uri="{BB962C8B-B14F-4D97-AF65-F5344CB8AC3E}">
        <p14:creationId xmlns:p14="http://schemas.microsoft.com/office/powerpoint/2010/main" val="177698927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pPr marL="0" marR="0" lvl="0" indent="0">
              <a:lnSpc>
                <a:spcPct val="107000"/>
              </a:lnSpc>
              <a:spcBef>
                <a:spcPts val="0"/>
              </a:spcBef>
              <a:spcAft>
                <a:spcPts val="0"/>
              </a:spcAft>
              <a:buFont typeface="Symbol" panose="05050102010706020507" pitchFamily="18" charset="2"/>
              <a:buNone/>
            </a:pPr>
            <a:r>
              <a:rPr lang="en-US" sz="1800" dirty="0">
                <a:effectLst/>
                <a:latin typeface="Calibri" panose="020F0502020204030204" pitchFamily="34" charset="0"/>
                <a:ea typeface="Calibri" panose="020F0502020204030204" pitchFamily="34" charset="0"/>
                <a:cs typeface="Times New Roman" panose="02020603050405020304" pitchFamily="18" charset="0"/>
              </a:rPr>
              <a:t>We then determined the percent of partner organizations that reported each category of data.</a:t>
            </a:r>
          </a:p>
          <a:p>
            <a:pPr marL="0" marR="0" lvl="0" indent="0">
              <a:lnSpc>
                <a:spcPct val="107000"/>
              </a:lnSpc>
              <a:spcBef>
                <a:spcPts val="0"/>
              </a:spcBef>
              <a:spcAft>
                <a:spcPts val="800"/>
              </a:spcAft>
              <a:buFont typeface="Symbol" panose="05050102010706020507" pitchFamily="18" charset="2"/>
              <a:buNone/>
            </a:pPr>
            <a:r>
              <a:rPr lang="en-US" sz="1800" dirty="0">
                <a:effectLst/>
                <a:latin typeface="Calibri" panose="020F0502020204030204" pitchFamily="34" charset="0"/>
                <a:ea typeface="Calibri" panose="020F0502020204030204" pitchFamily="34" charset="0"/>
                <a:cs typeface="Times New Roman" panose="02020603050405020304" pitchFamily="18" charset="0"/>
              </a:rPr>
              <a:t>This chart shows us that not all data are equally common. School and property characteristic data were the most common reported, while child and adult health is the lowest. In 2020, adult and child health were also the least common reported. </a:t>
            </a:r>
          </a:p>
          <a:p>
            <a:endParaRPr lang="en-US" dirty="0"/>
          </a:p>
        </p:txBody>
      </p:sp>
      <p:sp>
        <p:nvSpPr>
          <p:cNvPr id="4" name="Slide Number Placeholder 3"/>
          <p:cNvSpPr>
            <a:spLocks noGrp="1"/>
          </p:cNvSpPr>
          <p:nvPr>
            <p:ph type="sldNum" sz="quarter" idx="10"/>
          </p:nvPr>
        </p:nvSpPr>
        <p:spPr/>
        <p:txBody>
          <a:bodyPr/>
          <a:lstStyle/>
          <a:p>
            <a:fld id="{91C0A19E-F03E-4439-8473-00B692EFD32E}" type="slidenum">
              <a:rPr lang="en-US" smtClean="0"/>
              <a:t>8</a:t>
            </a:fld>
            <a:endParaRPr lang="en-US"/>
          </a:p>
        </p:txBody>
      </p:sp>
    </p:spTree>
    <p:extLst>
      <p:ext uri="{BB962C8B-B14F-4D97-AF65-F5344CB8AC3E}">
        <p14:creationId xmlns:p14="http://schemas.microsoft.com/office/powerpoint/2010/main" val="159389073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pPr marL="0" marR="0" lvl="0" indent="0">
              <a:lnSpc>
                <a:spcPct val="107000"/>
              </a:lnSpc>
              <a:spcBef>
                <a:spcPts val="0"/>
              </a:spcBef>
              <a:spcAft>
                <a:spcPts val="0"/>
              </a:spcAft>
              <a:buFont typeface="Symbol" panose="05050102010706020507" pitchFamily="18" charset="2"/>
              <a:buNone/>
            </a:pPr>
            <a:r>
              <a:rPr lang="en-US" sz="1800" dirty="0">
                <a:effectLst/>
                <a:latin typeface="Calibri" panose="020F0502020204030204" pitchFamily="34" charset="0"/>
                <a:ea typeface="Calibri" panose="020F0502020204030204" pitchFamily="34" charset="0"/>
                <a:cs typeface="Times New Roman" panose="02020603050405020304" pitchFamily="18" charset="0"/>
              </a:rPr>
              <a:t>Zooming in on the property characteristics, the second most commonly reported at 50% of partners, this chart shows how many partners reported each of the detailed property characteristics from 2022 to 2019. </a:t>
            </a:r>
          </a:p>
          <a:p>
            <a:pPr marL="0" marR="0" lvl="0" indent="0">
              <a:lnSpc>
                <a:spcPct val="107000"/>
              </a:lnSpc>
              <a:spcBef>
                <a:spcPts val="0"/>
              </a:spcBef>
              <a:spcAft>
                <a:spcPts val="0"/>
              </a:spcAft>
              <a:buFont typeface="Symbol" panose="05050102010706020507" pitchFamily="18" charset="2"/>
              <a:buNone/>
            </a:pPr>
            <a:r>
              <a:rPr lang="en-US" sz="1800" dirty="0">
                <a:effectLst/>
                <a:latin typeface="Calibri" panose="020F0502020204030204" pitchFamily="34" charset="0"/>
                <a:ea typeface="Calibri" panose="020F0502020204030204" pitchFamily="34" charset="0"/>
                <a:cs typeface="Times New Roman" panose="02020603050405020304" pitchFamily="18" charset="0"/>
              </a:rPr>
              <a:t>While property characteristics and vacant parcels are more commonly reported, water usage and electricity usage are less common data to have. </a:t>
            </a:r>
          </a:p>
          <a:p>
            <a:pPr marL="0" marR="0" lvl="0" indent="0">
              <a:lnSpc>
                <a:spcPct val="107000"/>
              </a:lnSpc>
              <a:spcBef>
                <a:spcPts val="0"/>
              </a:spcBef>
              <a:spcAft>
                <a:spcPts val="0"/>
              </a:spcAft>
              <a:buFont typeface="Symbol" panose="05050102010706020507" pitchFamily="18" charset="2"/>
              <a:buNone/>
            </a:pPr>
            <a:r>
              <a:rPr lang="en-US" sz="1800" dirty="0">
                <a:effectLst/>
                <a:latin typeface="Calibri" panose="020F0502020204030204" pitchFamily="34" charset="0"/>
                <a:ea typeface="Calibri" panose="020F0502020204030204" pitchFamily="34" charset="0"/>
                <a:cs typeface="Times New Roman" panose="02020603050405020304" pitchFamily="18" charset="0"/>
              </a:rPr>
              <a:t>With increasing interest in the intersection of climate change and housing/development, these underutilized data could be interesting for partners to understand more, particularly in jurisdictions across the country that face climate change disasters on a more regular basis. Additional indicators in this areas could be an opportunity as well. </a:t>
            </a:r>
          </a:p>
          <a:p>
            <a:endParaRPr lang="en-US" dirty="0"/>
          </a:p>
        </p:txBody>
      </p:sp>
      <p:sp>
        <p:nvSpPr>
          <p:cNvPr id="4" name="Slide Number Placeholder 3"/>
          <p:cNvSpPr>
            <a:spLocks noGrp="1"/>
          </p:cNvSpPr>
          <p:nvPr>
            <p:ph type="sldNum" sz="quarter" idx="10"/>
          </p:nvPr>
        </p:nvSpPr>
        <p:spPr/>
        <p:txBody>
          <a:bodyPr/>
          <a:lstStyle/>
          <a:p>
            <a:fld id="{91C0A19E-F03E-4439-8473-00B692EFD32E}" type="slidenum">
              <a:rPr lang="en-US" smtClean="0"/>
              <a:t>9</a:t>
            </a:fld>
            <a:endParaRPr lang="en-US"/>
          </a:p>
        </p:txBody>
      </p:sp>
    </p:spTree>
    <p:extLst>
      <p:ext uri="{BB962C8B-B14F-4D97-AF65-F5344CB8AC3E}">
        <p14:creationId xmlns:p14="http://schemas.microsoft.com/office/powerpoint/2010/main" val="283436928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7.jp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7.jpg"/><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7.jpg"/><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 No Photo">
    <p:spTree>
      <p:nvGrpSpPr>
        <p:cNvPr id="1" name=""/>
        <p:cNvGrpSpPr/>
        <p:nvPr/>
      </p:nvGrpSpPr>
      <p:grpSpPr>
        <a:xfrm>
          <a:off x="0" y="0"/>
          <a:ext cx="0" cy="0"/>
          <a:chOff x="0" y="0"/>
          <a:chExt cx="0" cy="0"/>
        </a:xfrm>
      </p:grpSpPr>
      <p:pic>
        <p:nvPicPr>
          <p:cNvPr id="20" name="Picture 19" descr="TitlePage_Header_Img_v1.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3" name="Subtitle 2"/>
          <p:cNvSpPr>
            <a:spLocks noGrp="1"/>
          </p:cNvSpPr>
          <p:nvPr>
            <p:ph type="subTitle" idx="1" hasCustomPrompt="1"/>
          </p:nvPr>
        </p:nvSpPr>
        <p:spPr>
          <a:xfrm>
            <a:off x="902472" y="3388959"/>
            <a:ext cx="10485120" cy="914400"/>
          </a:xfrm>
          <a:prstGeom prst="rect">
            <a:avLst/>
          </a:prstGeom>
          <a:noFill/>
          <a:ln w="0">
            <a:noFill/>
          </a:ln>
        </p:spPr>
        <p:txBody>
          <a:bodyPr/>
          <a:lstStyle>
            <a:lvl1pPr marL="0" indent="0" algn="l">
              <a:buNone/>
              <a:defRPr sz="2600">
                <a:solidFill>
                  <a:srgbClr val="273691"/>
                </a:solidFill>
              </a:defRPr>
            </a:lvl1pPr>
            <a:lvl2pPr marL="457189" indent="0" algn="ctr">
              <a:buNone/>
              <a:defRPr>
                <a:solidFill>
                  <a:schemeClr val="tx1">
                    <a:tint val="75000"/>
                  </a:schemeClr>
                </a:solidFill>
              </a:defRPr>
            </a:lvl2pPr>
            <a:lvl3pPr marL="914377"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1"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dirty="0"/>
              <a:t>CLICK TO ADD SUBTITLE HERE</a:t>
            </a:r>
            <a:br>
              <a:rPr lang="en-US" dirty="0"/>
            </a:br>
            <a:r>
              <a:rPr lang="en-US" dirty="0"/>
              <a:t>SECOND LINE OF TEXT IF NEEDED</a:t>
            </a:r>
          </a:p>
        </p:txBody>
      </p:sp>
      <p:sp>
        <p:nvSpPr>
          <p:cNvPr id="24" name="Title 1"/>
          <p:cNvSpPr>
            <a:spLocks noGrp="1"/>
          </p:cNvSpPr>
          <p:nvPr>
            <p:ph type="ctrTitle" hasCustomPrompt="1"/>
          </p:nvPr>
        </p:nvSpPr>
        <p:spPr>
          <a:xfrm>
            <a:off x="902472" y="1947534"/>
            <a:ext cx="10485120" cy="1366770"/>
          </a:xfrm>
          <a:prstGeom prst="rect">
            <a:avLst/>
          </a:prstGeom>
          <a:ln>
            <a:noFill/>
          </a:ln>
        </p:spPr>
        <p:txBody>
          <a:bodyPr/>
          <a:lstStyle>
            <a:lvl1pPr algn="l">
              <a:defRPr sz="4000" b="1" baseline="0">
                <a:solidFill>
                  <a:srgbClr val="273691"/>
                </a:solidFill>
                <a:latin typeface="+mj-lt"/>
              </a:defRPr>
            </a:lvl1pPr>
          </a:lstStyle>
          <a:p>
            <a:r>
              <a:rPr lang="en-US" dirty="0"/>
              <a:t>NNIP Data Inventory Analysis</a:t>
            </a:r>
          </a:p>
        </p:txBody>
      </p:sp>
      <p:sp>
        <p:nvSpPr>
          <p:cNvPr id="15" name="Text Placeholder 14"/>
          <p:cNvSpPr>
            <a:spLocks noGrp="1"/>
          </p:cNvSpPr>
          <p:nvPr>
            <p:ph type="body" sz="quarter" idx="10" hasCustomPrompt="1"/>
          </p:nvPr>
        </p:nvSpPr>
        <p:spPr>
          <a:xfrm>
            <a:off x="902469" y="4455389"/>
            <a:ext cx="7315200" cy="1699233"/>
          </a:xfrm>
          <a:prstGeom prst="rect">
            <a:avLst/>
          </a:prstGeom>
          <a:ln>
            <a:noFill/>
          </a:ln>
        </p:spPr>
        <p:txBody>
          <a:bodyPr vert="horz"/>
          <a:lstStyle>
            <a:lvl1pPr marL="0" indent="0">
              <a:buNone/>
              <a:defRPr sz="1800" baseline="0">
                <a:solidFill>
                  <a:srgbClr val="00B6DE"/>
                </a:solidFill>
              </a:defRPr>
            </a:lvl1pPr>
            <a:lvl5pPr marL="1828754" indent="0" algn="l">
              <a:buFont typeface="Arial"/>
              <a:buNone/>
              <a:defRPr sz="1800"/>
            </a:lvl5pPr>
          </a:lstStyle>
          <a:p>
            <a:pPr lvl="0"/>
            <a:r>
              <a:rPr lang="en-US" dirty="0"/>
              <a:t>Rob </a:t>
            </a:r>
            <a:r>
              <a:rPr lang="en-US" dirty="0" err="1"/>
              <a:t>Pitingolo</a:t>
            </a:r>
            <a:r>
              <a:rPr lang="en-US" dirty="0"/>
              <a:t>, The Urban Institute</a:t>
            </a:r>
          </a:p>
          <a:p>
            <a:pPr lvl="0"/>
            <a:r>
              <a:rPr lang="en-US" dirty="0"/>
              <a:t>NNIP Partnership Meeting</a:t>
            </a:r>
          </a:p>
          <a:p>
            <a:pPr lvl="0"/>
            <a:r>
              <a:rPr lang="en-US" dirty="0"/>
              <a:t>October 2014</a:t>
            </a:r>
          </a:p>
          <a:p>
            <a:pPr lvl="4"/>
            <a:endParaRPr lang="en-US" dirty="0"/>
          </a:p>
        </p:txBody>
      </p:sp>
    </p:spTree>
    <p:extLst>
      <p:ext uri="{BB962C8B-B14F-4D97-AF65-F5344CB8AC3E}">
        <p14:creationId xmlns:p14="http://schemas.microsoft.com/office/powerpoint/2010/main" val="172835148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Blank Title Slide-Without Logo">
    <p:spTree>
      <p:nvGrpSpPr>
        <p:cNvPr id="1" name=""/>
        <p:cNvGrpSpPr/>
        <p:nvPr/>
      </p:nvGrpSpPr>
      <p:grpSpPr>
        <a:xfrm>
          <a:off x="0" y="0"/>
          <a:ext cx="0" cy="0"/>
          <a:chOff x="0" y="0"/>
          <a:chExt cx="0" cy="0"/>
        </a:xfrm>
      </p:grpSpPr>
      <p:pic>
        <p:nvPicPr>
          <p:cNvPr id="3" name="Picture 2" descr="Content_Slide_w_Logo_v2.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Title 1"/>
          <p:cNvSpPr>
            <a:spLocks noGrp="1"/>
          </p:cNvSpPr>
          <p:nvPr>
            <p:ph type="title" hasCustomPrompt="1"/>
          </p:nvPr>
        </p:nvSpPr>
        <p:spPr>
          <a:xfrm>
            <a:off x="257911" y="128099"/>
            <a:ext cx="11692807" cy="1073516"/>
          </a:xfrm>
          <a:prstGeom prst="rect">
            <a:avLst/>
          </a:prstGeom>
          <a:ln>
            <a:noFill/>
          </a:ln>
        </p:spPr>
        <p:txBody>
          <a:bodyPr/>
          <a:lstStyle>
            <a:lvl1pPr algn="l">
              <a:defRPr sz="3400" baseline="0">
                <a:solidFill>
                  <a:schemeClr val="bg1"/>
                </a:solidFill>
              </a:defRPr>
            </a:lvl1pPr>
          </a:lstStyle>
          <a:p>
            <a:r>
              <a:rPr lang="en-US" dirty="0"/>
              <a:t>CLICK HERE TO EDIT SLIDE TITLE</a:t>
            </a:r>
            <a:br>
              <a:rPr lang="en-US" dirty="0"/>
            </a:br>
            <a:r>
              <a:rPr lang="en-US" dirty="0"/>
              <a:t>SECOND LINE IF NEEDED</a:t>
            </a:r>
          </a:p>
        </p:txBody>
      </p:sp>
      <p:sp>
        <p:nvSpPr>
          <p:cNvPr id="6" name="Slide Number Placeholder 5"/>
          <p:cNvSpPr>
            <a:spLocks noGrp="1"/>
          </p:cNvSpPr>
          <p:nvPr>
            <p:ph type="sldNum" sz="quarter" idx="12"/>
          </p:nvPr>
        </p:nvSpPr>
        <p:spPr>
          <a:xfrm>
            <a:off x="9105913" y="6414965"/>
            <a:ext cx="2844800" cy="267188"/>
          </a:xfrm>
          <a:prstGeom prst="rect">
            <a:avLst/>
          </a:prstGeom>
        </p:spPr>
        <p:txBody>
          <a:bodyPr/>
          <a:lstStyle>
            <a:lvl1pPr algn="r">
              <a:defRPr sz="1200"/>
            </a:lvl1pPr>
          </a:lstStyle>
          <a:p>
            <a:fld id="{2066355A-084C-D24E-9AD2-7E4FC41EA627}" type="slidenum">
              <a:rPr lang="en-US" smtClean="0"/>
              <a:pPr/>
              <a:t>‹#›</a:t>
            </a:fld>
            <a:endParaRPr lang="en-US" dirty="0"/>
          </a:p>
        </p:txBody>
      </p:sp>
    </p:spTree>
    <p:extLst>
      <p:ext uri="{BB962C8B-B14F-4D97-AF65-F5344CB8AC3E}">
        <p14:creationId xmlns:p14="http://schemas.microsoft.com/office/powerpoint/2010/main" val="173751044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3" name="Rectangle 2"/>
          <p:cNvSpPr/>
          <p:nvPr userDrawn="1"/>
        </p:nvSpPr>
        <p:spPr>
          <a:xfrm>
            <a:off x="0" y="0"/>
            <a:ext cx="12192000" cy="6858000"/>
          </a:xfrm>
          <a:prstGeom prst="rect">
            <a:avLst/>
          </a:prstGeom>
          <a:solidFill>
            <a:srgbClr val="27369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2" name="Title 1"/>
          <p:cNvSpPr>
            <a:spLocks noGrp="1"/>
          </p:cNvSpPr>
          <p:nvPr>
            <p:ph type="title" hasCustomPrompt="1"/>
          </p:nvPr>
        </p:nvSpPr>
        <p:spPr>
          <a:xfrm>
            <a:off x="1016000" y="1914292"/>
            <a:ext cx="10566400" cy="1920286"/>
          </a:xfrm>
          <a:prstGeom prst="rect">
            <a:avLst/>
          </a:prstGeom>
          <a:ln>
            <a:noFill/>
          </a:ln>
        </p:spPr>
        <p:txBody>
          <a:bodyPr vert="horz"/>
          <a:lstStyle>
            <a:lvl1pPr algn="l">
              <a:defRPr sz="4000" b="1" baseline="0">
                <a:solidFill>
                  <a:srgbClr val="FFFFFF"/>
                </a:solidFill>
              </a:defRPr>
            </a:lvl1pPr>
          </a:lstStyle>
          <a:p>
            <a:r>
              <a:rPr lang="en-US" dirty="0"/>
              <a:t>CLICK HERE TO ADD</a:t>
            </a:r>
            <a:br>
              <a:rPr lang="en-US" dirty="0"/>
            </a:br>
            <a:r>
              <a:rPr lang="en-US" dirty="0"/>
              <a:t>TRANSITION SLIDE TITLE</a:t>
            </a:r>
            <a:br>
              <a:rPr lang="en-US" dirty="0"/>
            </a:br>
            <a:r>
              <a:rPr lang="en-US" dirty="0"/>
              <a:t>THIRD LINE IF NEEDED</a:t>
            </a:r>
          </a:p>
        </p:txBody>
      </p:sp>
      <p:sp>
        <p:nvSpPr>
          <p:cNvPr id="5" name="Text Placeholder 4"/>
          <p:cNvSpPr>
            <a:spLocks noGrp="1"/>
          </p:cNvSpPr>
          <p:nvPr>
            <p:ph type="body" sz="quarter" idx="10" hasCustomPrompt="1"/>
          </p:nvPr>
        </p:nvSpPr>
        <p:spPr>
          <a:xfrm>
            <a:off x="1016000" y="3932375"/>
            <a:ext cx="10566400" cy="1054344"/>
          </a:xfrm>
          <a:prstGeom prst="rect">
            <a:avLst/>
          </a:prstGeom>
        </p:spPr>
        <p:txBody>
          <a:bodyPr vert="horz"/>
          <a:lstStyle>
            <a:lvl1pPr marL="0" indent="0">
              <a:buNone/>
              <a:defRPr sz="2800">
                <a:solidFill>
                  <a:srgbClr val="FFFFFF"/>
                </a:solidFill>
              </a:defRPr>
            </a:lvl1pPr>
          </a:lstStyle>
          <a:p>
            <a:pPr lvl="0"/>
            <a:r>
              <a:rPr lang="en-US" dirty="0"/>
              <a:t>CLICK HERE TO ADD SUBTITLE</a:t>
            </a:r>
            <a:br>
              <a:rPr lang="en-US" dirty="0"/>
            </a:br>
            <a:r>
              <a:rPr lang="en-US" dirty="0"/>
              <a:t>SECOND LINE IF NEEDED</a:t>
            </a:r>
          </a:p>
        </p:txBody>
      </p:sp>
    </p:spTree>
    <p:extLst>
      <p:ext uri="{BB962C8B-B14F-4D97-AF65-F5344CB8AC3E}">
        <p14:creationId xmlns:p14="http://schemas.microsoft.com/office/powerpoint/2010/main" val="413788374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Standard Closing Slide">
    <p:spTree>
      <p:nvGrpSpPr>
        <p:cNvPr id="1" name=""/>
        <p:cNvGrpSpPr/>
        <p:nvPr/>
      </p:nvGrpSpPr>
      <p:grpSpPr>
        <a:xfrm>
          <a:off x="0" y="0"/>
          <a:ext cx="0" cy="0"/>
          <a:chOff x="0" y="0"/>
          <a:chExt cx="0" cy="0"/>
        </a:xfrm>
      </p:grpSpPr>
      <p:pic>
        <p:nvPicPr>
          <p:cNvPr id="42" name="Picture 41" descr="NNIP_PowerPoint_Template_Slides_v3-10.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185379976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Editable Closing Slide">
    <p:spTree>
      <p:nvGrpSpPr>
        <p:cNvPr id="1" name=""/>
        <p:cNvGrpSpPr/>
        <p:nvPr/>
      </p:nvGrpSpPr>
      <p:grpSpPr>
        <a:xfrm>
          <a:off x="0" y="0"/>
          <a:ext cx="0" cy="0"/>
          <a:chOff x="0" y="0"/>
          <a:chExt cx="0" cy="0"/>
        </a:xfrm>
      </p:grpSpPr>
      <p:pic>
        <p:nvPicPr>
          <p:cNvPr id="6" name="Picture 5" descr="ThankYou_Slide_v2.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hasCustomPrompt="1"/>
          </p:nvPr>
        </p:nvSpPr>
        <p:spPr>
          <a:xfrm>
            <a:off x="1902697" y="2133462"/>
            <a:ext cx="9381065" cy="787545"/>
          </a:xfrm>
          <a:prstGeom prst="rect">
            <a:avLst/>
          </a:prstGeom>
          <a:noFill/>
          <a:ln>
            <a:noFill/>
          </a:ln>
        </p:spPr>
        <p:txBody>
          <a:bodyPr vert="horz"/>
          <a:lstStyle>
            <a:lvl1pPr algn="l">
              <a:defRPr sz="4000" b="1">
                <a:solidFill>
                  <a:srgbClr val="273691"/>
                </a:solidFill>
              </a:defRPr>
            </a:lvl1pPr>
          </a:lstStyle>
          <a:p>
            <a:r>
              <a:rPr lang="en-US" dirty="0"/>
              <a:t>CLICK TO EDIT CLOSING</a:t>
            </a:r>
          </a:p>
        </p:txBody>
      </p:sp>
      <p:pic>
        <p:nvPicPr>
          <p:cNvPr id="5" name="Picture 4" descr="NNIP_Logo.jp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006929" y="3266096"/>
            <a:ext cx="4120896" cy="1112520"/>
          </a:xfrm>
          <a:prstGeom prst="rect">
            <a:avLst/>
          </a:prstGeom>
        </p:spPr>
      </p:pic>
      <p:sp>
        <p:nvSpPr>
          <p:cNvPr id="8" name="Text Placeholder 4"/>
          <p:cNvSpPr>
            <a:spLocks noGrp="1"/>
          </p:cNvSpPr>
          <p:nvPr>
            <p:ph type="body" sz="quarter" idx="10" hasCustomPrompt="1"/>
          </p:nvPr>
        </p:nvSpPr>
        <p:spPr>
          <a:xfrm>
            <a:off x="1902697" y="4810394"/>
            <a:ext cx="9381065" cy="696795"/>
          </a:xfrm>
          <a:prstGeom prst="rect">
            <a:avLst/>
          </a:prstGeom>
        </p:spPr>
        <p:txBody>
          <a:bodyPr vert="horz"/>
          <a:lstStyle>
            <a:lvl1pPr marL="0" indent="0">
              <a:buNone/>
              <a:defRPr sz="1600" baseline="0">
                <a:solidFill>
                  <a:srgbClr val="00B6DE"/>
                </a:solidFill>
              </a:defRPr>
            </a:lvl1pPr>
          </a:lstStyle>
          <a:p>
            <a:pPr lvl="0"/>
            <a:r>
              <a:rPr lang="en-US" dirty="0"/>
              <a:t>Click to add custom contact information</a:t>
            </a:r>
          </a:p>
        </p:txBody>
      </p:sp>
    </p:spTree>
    <p:extLst>
      <p:ext uri="{BB962C8B-B14F-4D97-AF65-F5344CB8AC3E}">
        <p14:creationId xmlns:p14="http://schemas.microsoft.com/office/powerpoint/2010/main" val="202951560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Title Slide - No Photo">
    <p:spTree>
      <p:nvGrpSpPr>
        <p:cNvPr id="1" name=""/>
        <p:cNvGrpSpPr/>
        <p:nvPr/>
      </p:nvGrpSpPr>
      <p:grpSpPr>
        <a:xfrm>
          <a:off x="0" y="0"/>
          <a:ext cx="0" cy="0"/>
          <a:chOff x="0" y="0"/>
          <a:chExt cx="0" cy="0"/>
        </a:xfrm>
      </p:grpSpPr>
      <p:pic>
        <p:nvPicPr>
          <p:cNvPr id="20" name="Picture 19" descr="TitlePage_Header_Img_v1.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3" name="Subtitle 2"/>
          <p:cNvSpPr>
            <a:spLocks noGrp="1"/>
          </p:cNvSpPr>
          <p:nvPr>
            <p:ph type="subTitle" idx="1" hasCustomPrompt="1"/>
          </p:nvPr>
        </p:nvSpPr>
        <p:spPr>
          <a:xfrm>
            <a:off x="902472" y="3388959"/>
            <a:ext cx="10485120" cy="914400"/>
          </a:xfrm>
          <a:prstGeom prst="rect">
            <a:avLst/>
          </a:prstGeom>
          <a:noFill/>
          <a:ln w="0">
            <a:noFill/>
          </a:ln>
        </p:spPr>
        <p:txBody>
          <a:bodyPr/>
          <a:lstStyle>
            <a:lvl1pPr marL="0" indent="0" algn="l">
              <a:buNone/>
              <a:defRPr sz="2600">
                <a:solidFill>
                  <a:srgbClr val="273691"/>
                </a:solidFill>
              </a:defRPr>
            </a:lvl1pPr>
            <a:lvl2pPr marL="457189" indent="0" algn="ctr">
              <a:buNone/>
              <a:defRPr>
                <a:solidFill>
                  <a:schemeClr val="tx1">
                    <a:tint val="75000"/>
                  </a:schemeClr>
                </a:solidFill>
              </a:defRPr>
            </a:lvl2pPr>
            <a:lvl3pPr marL="914377"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1"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dirty="0"/>
              <a:t>CLICK TO ADD SUBTITLE HERE</a:t>
            </a:r>
            <a:br>
              <a:rPr lang="en-US" dirty="0"/>
            </a:br>
            <a:r>
              <a:rPr lang="en-US" dirty="0"/>
              <a:t>SECOND LINE OF TEXT IF NEEDED</a:t>
            </a:r>
          </a:p>
        </p:txBody>
      </p:sp>
      <p:sp>
        <p:nvSpPr>
          <p:cNvPr id="24" name="Title 1"/>
          <p:cNvSpPr>
            <a:spLocks noGrp="1"/>
          </p:cNvSpPr>
          <p:nvPr>
            <p:ph type="ctrTitle" hasCustomPrompt="1"/>
          </p:nvPr>
        </p:nvSpPr>
        <p:spPr>
          <a:xfrm>
            <a:off x="902472" y="1947534"/>
            <a:ext cx="10485120" cy="1366770"/>
          </a:xfrm>
          <a:prstGeom prst="rect">
            <a:avLst/>
          </a:prstGeom>
          <a:ln>
            <a:noFill/>
          </a:ln>
        </p:spPr>
        <p:txBody>
          <a:bodyPr/>
          <a:lstStyle>
            <a:lvl1pPr algn="l">
              <a:defRPr sz="4000" b="1" baseline="0">
                <a:solidFill>
                  <a:srgbClr val="273691"/>
                </a:solidFill>
                <a:latin typeface="+mj-lt"/>
              </a:defRPr>
            </a:lvl1pPr>
          </a:lstStyle>
          <a:p>
            <a:r>
              <a:rPr lang="en-US" dirty="0"/>
              <a:t>NNIP Data Inventory Analysis</a:t>
            </a:r>
          </a:p>
        </p:txBody>
      </p:sp>
      <p:sp>
        <p:nvSpPr>
          <p:cNvPr id="15" name="Text Placeholder 14"/>
          <p:cNvSpPr>
            <a:spLocks noGrp="1"/>
          </p:cNvSpPr>
          <p:nvPr>
            <p:ph type="body" sz="quarter" idx="10" hasCustomPrompt="1"/>
          </p:nvPr>
        </p:nvSpPr>
        <p:spPr>
          <a:xfrm>
            <a:off x="902469" y="4455389"/>
            <a:ext cx="7315200" cy="1699233"/>
          </a:xfrm>
          <a:prstGeom prst="rect">
            <a:avLst/>
          </a:prstGeom>
          <a:ln>
            <a:noFill/>
          </a:ln>
        </p:spPr>
        <p:txBody>
          <a:bodyPr vert="horz"/>
          <a:lstStyle>
            <a:lvl1pPr marL="0" indent="0">
              <a:buNone/>
              <a:defRPr sz="1800" baseline="0">
                <a:solidFill>
                  <a:srgbClr val="00B6DE"/>
                </a:solidFill>
              </a:defRPr>
            </a:lvl1pPr>
            <a:lvl5pPr marL="1828754" indent="0" algn="l">
              <a:buFont typeface="Arial"/>
              <a:buNone/>
              <a:defRPr sz="1800"/>
            </a:lvl5pPr>
          </a:lstStyle>
          <a:p>
            <a:pPr lvl="0"/>
            <a:r>
              <a:rPr lang="en-US" dirty="0"/>
              <a:t>Rob </a:t>
            </a:r>
            <a:r>
              <a:rPr lang="en-US" dirty="0" err="1"/>
              <a:t>Pitingolo</a:t>
            </a:r>
            <a:r>
              <a:rPr lang="en-US" dirty="0"/>
              <a:t>, The Urban Institute</a:t>
            </a:r>
          </a:p>
          <a:p>
            <a:pPr lvl="0"/>
            <a:r>
              <a:rPr lang="en-US" dirty="0"/>
              <a:t>NNIP Partnership Meeting</a:t>
            </a:r>
          </a:p>
          <a:p>
            <a:pPr lvl="0"/>
            <a:r>
              <a:rPr lang="en-US" dirty="0"/>
              <a:t>October 2014</a:t>
            </a:r>
          </a:p>
          <a:p>
            <a:pPr lvl="4"/>
            <a:endParaRPr lang="en-US" dirty="0"/>
          </a:p>
        </p:txBody>
      </p:sp>
    </p:spTree>
    <p:extLst>
      <p:ext uri="{BB962C8B-B14F-4D97-AF65-F5344CB8AC3E}">
        <p14:creationId xmlns:p14="http://schemas.microsoft.com/office/powerpoint/2010/main" val="34302980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Slide - With Photo">
    <p:spTree>
      <p:nvGrpSpPr>
        <p:cNvPr id="1" name=""/>
        <p:cNvGrpSpPr/>
        <p:nvPr/>
      </p:nvGrpSpPr>
      <p:grpSpPr>
        <a:xfrm>
          <a:off x="0" y="0"/>
          <a:ext cx="0" cy="0"/>
          <a:chOff x="0" y="0"/>
          <a:chExt cx="0" cy="0"/>
        </a:xfrm>
      </p:grpSpPr>
      <p:pic>
        <p:nvPicPr>
          <p:cNvPr id="2" name="Picture 1" descr="TitlePage_Header_Img_v2-02.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4" name="Picture Placeholder 13"/>
          <p:cNvSpPr>
            <a:spLocks noGrp="1"/>
          </p:cNvSpPr>
          <p:nvPr>
            <p:ph type="pic" sz="quarter" idx="10"/>
          </p:nvPr>
        </p:nvSpPr>
        <p:spPr>
          <a:xfrm>
            <a:off x="3" y="0"/>
            <a:ext cx="3204308" cy="1392238"/>
          </a:xfrm>
          <a:prstGeom prst="rect">
            <a:avLst/>
          </a:prstGeom>
          <a:ln>
            <a:noFill/>
          </a:ln>
        </p:spPr>
        <p:txBody>
          <a:bodyPr vert="horz"/>
          <a:lstStyle>
            <a:lvl1pPr marL="0" indent="0">
              <a:buNone/>
              <a:defRPr sz="1200"/>
            </a:lvl1pPr>
          </a:lstStyle>
          <a:p>
            <a:endParaRPr lang="en-US" dirty="0"/>
          </a:p>
        </p:txBody>
      </p:sp>
      <p:sp>
        <p:nvSpPr>
          <p:cNvPr id="13" name="Subtitle 2"/>
          <p:cNvSpPr>
            <a:spLocks noGrp="1"/>
          </p:cNvSpPr>
          <p:nvPr>
            <p:ph type="subTitle" idx="1" hasCustomPrompt="1"/>
          </p:nvPr>
        </p:nvSpPr>
        <p:spPr>
          <a:xfrm>
            <a:off x="902472" y="3388959"/>
            <a:ext cx="10485120" cy="914400"/>
          </a:xfrm>
          <a:prstGeom prst="rect">
            <a:avLst/>
          </a:prstGeom>
          <a:noFill/>
          <a:ln w="0">
            <a:noFill/>
          </a:ln>
        </p:spPr>
        <p:txBody>
          <a:bodyPr/>
          <a:lstStyle>
            <a:lvl1pPr marL="0" indent="0" algn="l">
              <a:buNone/>
              <a:defRPr sz="2600">
                <a:solidFill>
                  <a:srgbClr val="273691"/>
                </a:solidFill>
              </a:defRPr>
            </a:lvl1pPr>
            <a:lvl2pPr marL="457189" indent="0" algn="ctr">
              <a:buNone/>
              <a:defRPr>
                <a:solidFill>
                  <a:schemeClr val="tx1">
                    <a:tint val="75000"/>
                  </a:schemeClr>
                </a:solidFill>
              </a:defRPr>
            </a:lvl2pPr>
            <a:lvl3pPr marL="914377"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1"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dirty="0"/>
              <a:t>CLICK TO ADD SUBTITLE HERE</a:t>
            </a:r>
            <a:br>
              <a:rPr lang="en-US" dirty="0"/>
            </a:br>
            <a:r>
              <a:rPr lang="en-US" dirty="0"/>
              <a:t>SECOND LINE OF TEXT IF NEEDED</a:t>
            </a:r>
          </a:p>
        </p:txBody>
      </p:sp>
      <p:sp>
        <p:nvSpPr>
          <p:cNvPr id="15" name="Title 1"/>
          <p:cNvSpPr>
            <a:spLocks noGrp="1"/>
          </p:cNvSpPr>
          <p:nvPr>
            <p:ph type="ctrTitle" hasCustomPrompt="1"/>
          </p:nvPr>
        </p:nvSpPr>
        <p:spPr>
          <a:xfrm>
            <a:off x="902472" y="1947534"/>
            <a:ext cx="10485120" cy="1366770"/>
          </a:xfrm>
          <a:prstGeom prst="rect">
            <a:avLst/>
          </a:prstGeom>
          <a:ln>
            <a:noFill/>
          </a:ln>
        </p:spPr>
        <p:txBody>
          <a:bodyPr/>
          <a:lstStyle>
            <a:lvl1pPr algn="l">
              <a:defRPr sz="4000" b="1" baseline="0">
                <a:solidFill>
                  <a:srgbClr val="273691"/>
                </a:solidFill>
                <a:latin typeface="+mj-lt"/>
              </a:defRPr>
            </a:lvl1pPr>
          </a:lstStyle>
          <a:p>
            <a:r>
              <a:rPr lang="en-US" dirty="0"/>
              <a:t>CLICK TO ADD TITLE </a:t>
            </a:r>
            <a:br>
              <a:rPr lang="en-US" dirty="0"/>
            </a:br>
            <a:r>
              <a:rPr lang="en-US" dirty="0"/>
              <a:t>TWO LINES OF TEXT IF NEEDED</a:t>
            </a:r>
          </a:p>
        </p:txBody>
      </p:sp>
      <p:sp>
        <p:nvSpPr>
          <p:cNvPr id="16" name="Text Placeholder 14"/>
          <p:cNvSpPr>
            <a:spLocks noGrp="1"/>
          </p:cNvSpPr>
          <p:nvPr>
            <p:ph type="body" sz="quarter" idx="11" hasCustomPrompt="1"/>
          </p:nvPr>
        </p:nvSpPr>
        <p:spPr>
          <a:xfrm>
            <a:off x="902469" y="4455389"/>
            <a:ext cx="7315200" cy="1699233"/>
          </a:xfrm>
          <a:prstGeom prst="rect">
            <a:avLst/>
          </a:prstGeom>
          <a:ln>
            <a:noFill/>
          </a:ln>
        </p:spPr>
        <p:txBody>
          <a:bodyPr vert="horz"/>
          <a:lstStyle>
            <a:lvl1pPr marL="0" indent="0">
              <a:buNone/>
              <a:defRPr sz="1800" baseline="0">
                <a:solidFill>
                  <a:srgbClr val="00B6DE"/>
                </a:solidFill>
              </a:defRPr>
            </a:lvl1pPr>
            <a:lvl5pPr marL="1828754" indent="0" algn="l">
              <a:buFont typeface="Arial"/>
              <a:buNone/>
              <a:defRPr sz="1800"/>
            </a:lvl5pPr>
          </a:lstStyle>
          <a:p>
            <a:pPr lvl="0"/>
            <a:r>
              <a:rPr lang="en-US" dirty="0"/>
              <a:t>CLICK TO ADD </a:t>
            </a:r>
            <a:br>
              <a:rPr lang="en-US" dirty="0"/>
            </a:br>
            <a:r>
              <a:rPr lang="en-US" dirty="0"/>
              <a:t>MONTH XX, 20XX</a:t>
            </a:r>
            <a:br>
              <a:rPr lang="en-US" dirty="0"/>
            </a:br>
            <a:r>
              <a:rPr lang="en-US" dirty="0"/>
              <a:t>PRESENTER’S NAME</a:t>
            </a:r>
            <a:br>
              <a:rPr lang="en-US" dirty="0"/>
            </a:br>
            <a:r>
              <a:rPr lang="en-US" dirty="0"/>
              <a:t>EVENT TITLE</a:t>
            </a:r>
          </a:p>
          <a:p>
            <a:pPr lvl="4"/>
            <a:endParaRPr lang="en-US" dirty="0"/>
          </a:p>
        </p:txBody>
      </p:sp>
    </p:spTree>
    <p:extLst>
      <p:ext uri="{BB962C8B-B14F-4D97-AF65-F5344CB8AC3E}">
        <p14:creationId xmlns:p14="http://schemas.microsoft.com/office/powerpoint/2010/main" val="214039043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amp; Content-With Logo">
    <p:spTree>
      <p:nvGrpSpPr>
        <p:cNvPr id="1" name=""/>
        <p:cNvGrpSpPr/>
        <p:nvPr/>
      </p:nvGrpSpPr>
      <p:grpSpPr>
        <a:xfrm>
          <a:off x="0" y="0"/>
          <a:ext cx="0" cy="0"/>
          <a:chOff x="0" y="0"/>
          <a:chExt cx="0" cy="0"/>
        </a:xfrm>
      </p:grpSpPr>
      <p:pic>
        <p:nvPicPr>
          <p:cNvPr id="9" name="Picture 8" descr="Content_Slide_w_Logo_v1.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hasCustomPrompt="1"/>
          </p:nvPr>
        </p:nvSpPr>
        <p:spPr>
          <a:xfrm>
            <a:off x="257907" y="128099"/>
            <a:ext cx="10107712" cy="1060258"/>
          </a:xfrm>
          <a:prstGeom prst="rect">
            <a:avLst/>
          </a:prstGeom>
          <a:ln>
            <a:noFill/>
          </a:ln>
        </p:spPr>
        <p:txBody>
          <a:bodyPr/>
          <a:lstStyle>
            <a:lvl1pPr marL="0" indent="0" algn="l">
              <a:defRPr sz="3400" baseline="0">
                <a:solidFill>
                  <a:schemeClr val="bg1"/>
                </a:solidFill>
              </a:defRPr>
            </a:lvl1pPr>
          </a:lstStyle>
          <a:p>
            <a:r>
              <a:rPr lang="en-US" dirty="0"/>
              <a:t>CLICK HERE TO EDIT SLIDE TITLE</a:t>
            </a:r>
            <a:br>
              <a:rPr lang="en-US" dirty="0"/>
            </a:br>
            <a:r>
              <a:rPr lang="en-US" dirty="0"/>
              <a:t>SECOND LINE IF NEEDED</a:t>
            </a:r>
          </a:p>
        </p:txBody>
      </p:sp>
      <p:sp>
        <p:nvSpPr>
          <p:cNvPr id="6" name="Slide Number Placeholder 5"/>
          <p:cNvSpPr>
            <a:spLocks noGrp="1"/>
          </p:cNvSpPr>
          <p:nvPr>
            <p:ph type="sldNum" sz="quarter" idx="12"/>
          </p:nvPr>
        </p:nvSpPr>
        <p:spPr>
          <a:xfrm>
            <a:off x="9105913" y="6414965"/>
            <a:ext cx="2844800" cy="267188"/>
          </a:xfrm>
          <a:prstGeom prst="rect">
            <a:avLst/>
          </a:prstGeom>
        </p:spPr>
        <p:txBody>
          <a:bodyPr/>
          <a:lstStyle>
            <a:lvl1pPr algn="r">
              <a:defRPr sz="1200"/>
            </a:lvl1pPr>
          </a:lstStyle>
          <a:p>
            <a:fld id="{2066355A-084C-D24E-9AD2-7E4FC41EA627}" type="slidenum">
              <a:rPr lang="en-US" smtClean="0"/>
              <a:pPr/>
              <a:t>‹#›</a:t>
            </a:fld>
            <a:endParaRPr lang="en-US" dirty="0"/>
          </a:p>
        </p:txBody>
      </p:sp>
      <p:sp>
        <p:nvSpPr>
          <p:cNvPr id="7" name="Content Placeholder 2"/>
          <p:cNvSpPr>
            <a:spLocks noGrp="1"/>
          </p:cNvSpPr>
          <p:nvPr>
            <p:ph idx="1"/>
          </p:nvPr>
        </p:nvSpPr>
        <p:spPr>
          <a:xfrm>
            <a:off x="855136" y="1863121"/>
            <a:ext cx="10346917" cy="4203573"/>
          </a:xfrm>
          <a:prstGeom prst="rect">
            <a:avLst/>
          </a:prstGeom>
        </p:spPr>
        <p:txBody>
          <a:bodyPr/>
          <a:lstStyle>
            <a:lvl1pPr>
              <a:spcBef>
                <a:spcPts val="600"/>
              </a:spcBef>
              <a:spcAft>
                <a:spcPts val="800"/>
              </a:spcAft>
              <a:buClr>
                <a:srgbClr val="00B6DE"/>
              </a:buClr>
              <a:defRPr sz="2500"/>
            </a:lvl1pPr>
            <a:lvl2pPr>
              <a:spcBef>
                <a:spcPts val="600"/>
              </a:spcBef>
              <a:spcAft>
                <a:spcPts val="800"/>
              </a:spcAft>
              <a:buClr>
                <a:srgbClr val="00B6DE"/>
              </a:buClr>
              <a:defRPr sz="2200"/>
            </a:lvl2pPr>
            <a:lvl3pPr>
              <a:spcBef>
                <a:spcPts val="600"/>
              </a:spcBef>
              <a:spcAft>
                <a:spcPts val="800"/>
              </a:spcAft>
              <a:buClr>
                <a:srgbClr val="00B6DE"/>
              </a:buClr>
              <a:defRPr sz="2000"/>
            </a:lvl3pPr>
            <a:lvl4pPr>
              <a:spcBef>
                <a:spcPts val="600"/>
              </a:spcBef>
              <a:spcAft>
                <a:spcPts val="800"/>
              </a:spcAft>
              <a:buClr>
                <a:srgbClr val="00B6DE"/>
              </a:buClr>
              <a:defRPr sz="2000"/>
            </a:lvl4pPr>
            <a:lvl5pPr>
              <a:spcBef>
                <a:spcPts val="600"/>
              </a:spcBef>
              <a:spcAft>
                <a:spcPts val="800"/>
              </a:spcAft>
              <a:buClr>
                <a:srgbClr val="00B6DE"/>
              </a:buClr>
              <a:defRPr sz="20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9038407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2 Column Text-With Logo">
    <p:spTree>
      <p:nvGrpSpPr>
        <p:cNvPr id="1" name=""/>
        <p:cNvGrpSpPr/>
        <p:nvPr/>
      </p:nvGrpSpPr>
      <p:grpSpPr>
        <a:xfrm>
          <a:off x="0" y="0"/>
          <a:ext cx="0" cy="0"/>
          <a:chOff x="0" y="0"/>
          <a:chExt cx="0" cy="0"/>
        </a:xfrm>
      </p:grpSpPr>
      <p:pic>
        <p:nvPicPr>
          <p:cNvPr id="3" name="Picture 2" descr="Content_Slide_w_Logo_v1.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hasCustomPrompt="1"/>
          </p:nvPr>
        </p:nvSpPr>
        <p:spPr>
          <a:xfrm>
            <a:off x="257907" y="128099"/>
            <a:ext cx="10119808" cy="1060258"/>
          </a:xfrm>
          <a:prstGeom prst="rect">
            <a:avLst/>
          </a:prstGeom>
        </p:spPr>
        <p:txBody>
          <a:bodyPr vert="horz"/>
          <a:lstStyle>
            <a:lvl1pPr algn="l">
              <a:defRPr sz="3400">
                <a:solidFill>
                  <a:schemeClr val="bg1"/>
                </a:solidFill>
              </a:defRPr>
            </a:lvl1pPr>
          </a:lstStyle>
          <a:p>
            <a:r>
              <a:rPr lang="en-US" dirty="0"/>
              <a:t>CLICK HERE TO EDIT SLIDE TITLE</a:t>
            </a:r>
            <a:br>
              <a:rPr lang="en-US" dirty="0"/>
            </a:br>
            <a:r>
              <a:rPr lang="en-US" dirty="0"/>
              <a:t>SECOND LINE IF NEEDED</a:t>
            </a:r>
          </a:p>
        </p:txBody>
      </p:sp>
      <p:sp>
        <p:nvSpPr>
          <p:cNvPr id="4" name="Slide Number Placeholder 5"/>
          <p:cNvSpPr>
            <a:spLocks noGrp="1"/>
          </p:cNvSpPr>
          <p:nvPr>
            <p:ph type="sldNum" sz="quarter" idx="12"/>
          </p:nvPr>
        </p:nvSpPr>
        <p:spPr>
          <a:xfrm>
            <a:off x="9105913" y="6414965"/>
            <a:ext cx="2844800" cy="267188"/>
          </a:xfrm>
          <a:prstGeom prst="rect">
            <a:avLst/>
          </a:prstGeom>
        </p:spPr>
        <p:txBody>
          <a:bodyPr/>
          <a:lstStyle>
            <a:lvl1pPr algn="r">
              <a:defRPr sz="1200"/>
            </a:lvl1pPr>
          </a:lstStyle>
          <a:p>
            <a:fld id="{2066355A-084C-D24E-9AD2-7E4FC41EA627}" type="slidenum">
              <a:rPr lang="en-US" smtClean="0"/>
              <a:pPr/>
              <a:t>‹#›</a:t>
            </a:fld>
            <a:endParaRPr lang="en-US" dirty="0"/>
          </a:p>
        </p:txBody>
      </p:sp>
      <p:sp>
        <p:nvSpPr>
          <p:cNvPr id="5" name="Content Placeholder 2"/>
          <p:cNvSpPr>
            <a:spLocks noGrp="1"/>
          </p:cNvSpPr>
          <p:nvPr>
            <p:ph idx="1" hasCustomPrompt="1"/>
          </p:nvPr>
        </p:nvSpPr>
        <p:spPr>
          <a:xfrm>
            <a:off x="855136" y="1863121"/>
            <a:ext cx="10346917" cy="4203573"/>
          </a:xfrm>
          <a:prstGeom prst="rect">
            <a:avLst/>
          </a:prstGeom>
        </p:spPr>
        <p:txBody>
          <a:bodyPr numCol="2" spcCol="228600"/>
          <a:lstStyle>
            <a:lvl1pPr>
              <a:spcBef>
                <a:spcPts val="600"/>
              </a:spcBef>
              <a:spcAft>
                <a:spcPts val="800"/>
              </a:spcAft>
              <a:buClr>
                <a:srgbClr val="00B6DE"/>
              </a:buClr>
              <a:defRPr sz="2500"/>
            </a:lvl1pPr>
            <a:lvl2pPr>
              <a:spcBef>
                <a:spcPts val="600"/>
              </a:spcBef>
              <a:spcAft>
                <a:spcPts val="800"/>
              </a:spcAft>
              <a:buClr>
                <a:srgbClr val="00B6DE"/>
              </a:buClr>
              <a:defRPr sz="2200"/>
            </a:lvl2pPr>
            <a:lvl3pPr>
              <a:spcBef>
                <a:spcPts val="600"/>
              </a:spcBef>
              <a:spcAft>
                <a:spcPts val="800"/>
              </a:spcAft>
              <a:buClr>
                <a:srgbClr val="00B6DE"/>
              </a:buClr>
              <a:defRPr sz="2000"/>
            </a:lvl3pPr>
            <a:lvl4pPr>
              <a:spcBef>
                <a:spcPts val="600"/>
              </a:spcBef>
              <a:spcAft>
                <a:spcPts val="800"/>
              </a:spcAft>
              <a:buClr>
                <a:srgbClr val="00B6DE"/>
              </a:buClr>
              <a:defRPr sz="2000"/>
            </a:lvl4pPr>
            <a:lvl5pPr>
              <a:spcBef>
                <a:spcPts val="600"/>
              </a:spcBef>
              <a:spcAft>
                <a:spcPts val="800"/>
              </a:spcAft>
              <a:buClr>
                <a:srgbClr val="00B6DE"/>
              </a:buClr>
              <a:defRPr sz="2000"/>
            </a:lvl5pPr>
          </a:lstStyle>
          <a:p>
            <a:pPr lvl="0"/>
            <a:r>
              <a:rPr lang="en-US" dirty="0"/>
              <a:t>Two column layout</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20203893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2 Column Text &amp; Photo-With Logo">
    <p:spTree>
      <p:nvGrpSpPr>
        <p:cNvPr id="1" name=""/>
        <p:cNvGrpSpPr/>
        <p:nvPr/>
      </p:nvGrpSpPr>
      <p:grpSpPr>
        <a:xfrm>
          <a:off x="0" y="0"/>
          <a:ext cx="0" cy="0"/>
          <a:chOff x="0" y="0"/>
          <a:chExt cx="0" cy="0"/>
        </a:xfrm>
      </p:grpSpPr>
      <p:pic>
        <p:nvPicPr>
          <p:cNvPr id="3" name="Picture 2" descr="Content_Slide_w_Logo_v1.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Slide Number Placeholder 5"/>
          <p:cNvSpPr>
            <a:spLocks noGrp="1"/>
          </p:cNvSpPr>
          <p:nvPr>
            <p:ph type="sldNum" sz="quarter" idx="12"/>
          </p:nvPr>
        </p:nvSpPr>
        <p:spPr>
          <a:xfrm>
            <a:off x="9105913" y="6414965"/>
            <a:ext cx="2844800" cy="267188"/>
          </a:xfrm>
          <a:prstGeom prst="rect">
            <a:avLst/>
          </a:prstGeom>
        </p:spPr>
        <p:txBody>
          <a:bodyPr/>
          <a:lstStyle>
            <a:lvl1pPr algn="r">
              <a:defRPr sz="1200"/>
            </a:lvl1pPr>
          </a:lstStyle>
          <a:p>
            <a:fld id="{2066355A-084C-D24E-9AD2-7E4FC41EA627}" type="slidenum">
              <a:rPr lang="en-US" smtClean="0"/>
              <a:pPr/>
              <a:t>‹#›</a:t>
            </a:fld>
            <a:endParaRPr lang="en-US" dirty="0"/>
          </a:p>
        </p:txBody>
      </p:sp>
      <p:sp>
        <p:nvSpPr>
          <p:cNvPr id="7" name="Content Placeholder 2"/>
          <p:cNvSpPr txBox="1">
            <a:spLocks/>
          </p:cNvSpPr>
          <p:nvPr userDrawn="1"/>
        </p:nvSpPr>
        <p:spPr>
          <a:xfrm>
            <a:off x="855138" y="1863121"/>
            <a:ext cx="5487169" cy="4203573"/>
          </a:xfrm>
          <a:prstGeom prst="rect">
            <a:avLst/>
          </a:prstGeom>
        </p:spPr>
        <p:txBody>
          <a:bodyPr numCol="1" spcCol="228600"/>
          <a:lstStyle>
            <a:lvl1pPr marL="342900" indent="-342900" algn="l" defTabSz="457200" rtl="0" eaLnBrk="1" latinLnBrk="0" hangingPunct="1">
              <a:spcBef>
                <a:spcPct val="20000"/>
              </a:spcBef>
              <a:buClr>
                <a:srgbClr val="00B6DE"/>
              </a:buClr>
              <a:buFont typeface="Arial"/>
              <a:buChar char="•"/>
              <a:defRPr sz="2500" kern="1200">
                <a:solidFill>
                  <a:schemeClr val="tx1"/>
                </a:solidFill>
                <a:latin typeface="+mn-lt"/>
                <a:ea typeface="+mn-ea"/>
                <a:cs typeface="+mn-cs"/>
              </a:defRPr>
            </a:lvl1pPr>
            <a:lvl2pPr marL="742950" indent="-285750" algn="l" defTabSz="457200" rtl="0" eaLnBrk="1" latinLnBrk="0" hangingPunct="1">
              <a:spcBef>
                <a:spcPct val="20000"/>
              </a:spcBef>
              <a:buClr>
                <a:srgbClr val="00B6DE"/>
              </a:buClr>
              <a:buFont typeface="Arial"/>
              <a:buChar char="–"/>
              <a:defRPr sz="2500" kern="1200">
                <a:solidFill>
                  <a:schemeClr val="tx1"/>
                </a:solidFill>
                <a:latin typeface="+mn-lt"/>
                <a:ea typeface="+mn-ea"/>
                <a:cs typeface="+mn-cs"/>
              </a:defRPr>
            </a:lvl2pPr>
            <a:lvl3pPr marL="1143000" indent="-228600" algn="l" defTabSz="457200" rtl="0" eaLnBrk="1" latinLnBrk="0" hangingPunct="1">
              <a:spcBef>
                <a:spcPct val="20000"/>
              </a:spcBef>
              <a:buClr>
                <a:srgbClr val="00B6DE"/>
              </a:buClr>
              <a:buFont typeface="Arial"/>
              <a:buChar char="•"/>
              <a:defRPr sz="2500" kern="1200">
                <a:solidFill>
                  <a:schemeClr val="tx1"/>
                </a:solidFill>
                <a:latin typeface="+mn-lt"/>
                <a:ea typeface="+mn-ea"/>
                <a:cs typeface="+mn-cs"/>
              </a:defRPr>
            </a:lvl3pPr>
            <a:lvl4pPr marL="1600200" indent="-228600" algn="l" defTabSz="457200" rtl="0" eaLnBrk="1" latinLnBrk="0" hangingPunct="1">
              <a:spcBef>
                <a:spcPct val="20000"/>
              </a:spcBef>
              <a:buClr>
                <a:srgbClr val="00B6DE"/>
              </a:buClr>
              <a:buFont typeface="Arial"/>
              <a:buChar char="–"/>
              <a:defRPr sz="2500" kern="1200">
                <a:solidFill>
                  <a:schemeClr val="tx1"/>
                </a:solidFill>
                <a:latin typeface="+mn-lt"/>
                <a:ea typeface="+mn-ea"/>
                <a:cs typeface="+mn-cs"/>
              </a:defRPr>
            </a:lvl4pPr>
            <a:lvl5pPr marL="2057400" indent="-228600" algn="l" defTabSz="457200" rtl="0" eaLnBrk="1" latinLnBrk="0" hangingPunct="1">
              <a:spcBef>
                <a:spcPct val="20000"/>
              </a:spcBef>
              <a:buClr>
                <a:srgbClr val="00B6DE"/>
              </a:buClr>
              <a:buFont typeface="Arial"/>
              <a:buChar char="»"/>
              <a:defRPr sz="25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endParaRPr lang="en-US" sz="2500" dirty="0"/>
          </a:p>
        </p:txBody>
      </p:sp>
      <p:sp>
        <p:nvSpPr>
          <p:cNvPr id="8" name="Content Placeholder 2"/>
          <p:cNvSpPr>
            <a:spLocks noGrp="1"/>
          </p:cNvSpPr>
          <p:nvPr>
            <p:ph idx="1"/>
          </p:nvPr>
        </p:nvSpPr>
        <p:spPr>
          <a:xfrm>
            <a:off x="855133" y="1863121"/>
            <a:ext cx="5486400" cy="4203573"/>
          </a:xfrm>
          <a:prstGeom prst="rect">
            <a:avLst/>
          </a:prstGeom>
        </p:spPr>
        <p:txBody>
          <a:bodyPr/>
          <a:lstStyle>
            <a:lvl1pPr>
              <a:spcBef>
                <a:spcPts val="600"/>
              </a:spcBef>
              <a:spcAft>
                <a:spcPts val="800"/>
              </a:spcAft>
              <a:buClr>
                <a:srgbClr val="00B6DE"/>
              </a:buClr>
              <a:defRPr sz="2500"/>
            </a:lvl1pPr>
            <a:lvl2pPr>
              <a:spcBef>
                <a:spcPts val="600"/>
              </a:spcBef>
              <a:spcAft>
                <a:spcPts val="800"/>
              </a:spcAft>
              <a:buClr>
                <a:srgbClr val="00B6DE"/>
              </a:buClr>
              <a:defRPr sz="2200"/>
            </a:lvl2pPr>
            <a:lvl3pPr>
              <a:spcBef>
                <a:spcPts val="600"/>
              </a:spcBef>
              <a:spcAft>
                <a:spcPts val="800"/>
              </a:spcAft>
              <a:buClr>
                <a:srgbClr val="00B6DE"/>
              </a:buClr>
              <a:defRPr sz="2000"/>
            </a:lvl3pPr>
            <a:lvl4pPr>
              <a:spcBef>
                <a:spcPts val="600"/>
              </a:spcBef>
              <a:spcAft>
                <a:spcPts val="800"/>
              </a:spcAft>
              <a:buClr>
                <a:srgbClr val="00B6DE"/>
              </a:buClr>
              <a:defRPr sz="2000"/>
            </a:lvl4pPr>
            <a:lvl5pPr>
              <a:spcBef>
                <a:spcPts val="600"/>
              </a:spcBef>
              <a:spcAft>
                <a:spcPts val="800"/>
              </a:spcAft>
              <a:buClr>
                <a:srgbClr val="00B6DE"/>
              </a:buClr>
              <a:defRPr sz="20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Title 1"/>
          <p:cNvSpPr>
            <a:spLocks noGrp="1"/>
          </p:cNvSpPr>
          <p:nvPr>
            <p:ph type="title" hasCustomPrompt="1"/>
          </p:nvPr>
        </p:nvSpPr>
        <p:spPr>
          <a:xfrm>
            <a:off x="257907" y="128099"/>
            <a:ext cx="10119808" cy="1060258"/>
          </a:xfrm>
          <a:prstGeom prst="rect">
            <a:avLst/>
          </a:prstGeom>
        </p:spPr>
        <p:txBody>
          <a:bodyPr vert="horz"/>
          <a:lstStyle>
            <a:lvl1pPr algn="l">
              <a:defRPr sz="3400">
                <a:solidFill>
                  <a:srgbClr val="FFFFFF"/>
                </a:solidFill>
              </a:defRPr>
            </a:lvl1pPr>
          </a:lstStyle>
          <a:p>
            <a:r>
              <a:rPr lang="en-US" dirty="0"/>
              <a:t>CLICK HERE TO EDIT SLIDE TITLE</a:t>
            </a:r>
            <a:br>
              <a:rPr lang="en-US" dirty="0"/>
            </a:br>
            <a:r>
              <a:rPr lang="en-US" dirty="0"/>
              <a:t>SECOND LINE IF NEEDED</a:t>
            </a:r>
          </a:p>
        </p:txBody>
      </p:sp>
      <p:sp>
        <p:nvSpPr>
          <p:cNvPr id="10" name="Picture Placeholder 9"/>
          <p:cNvSpPr>
            <a:spLocks noGrp="1"/>
          </p:cNvSpPr>
          <p:nvPr>
            <p:ph type="pic" sz="quarter" idx="13"/>
          </p:nvPr>
        </p:nvSpPr>
        <p:spPr>
          <a:xfrm>
            <a:off x="6737049" y="1863725"/>
            <a:ext cx="4839003" cy="4203700"/>
          </a:xfrm>
          <a:prstGeom prst="rect">
            <a:avLst/>
          </a:prstGeom>
        </p:spPr>
        <p:txBody>
          <a:bodyPr vert="horz"/>
          <a:lstStyle>
            <a:lvl1pPr marL="0" indent="0">
              <a:buNone/>
              <a:defRPr sz="2500"/>
            </a:lvl1pPr>
          </a:lstStyle>
          <a:p>
            <a:endParaRPr lang="en-US" dirty="0"/>
          </a:p>
        </p:txBody>
      </p:sp>
    </p:spTree>
    <p:extLst>
      <p:ext uri="{BB962C8B-B14F-4D97-AF65-F5344CB8AC3E}">
        <p14:creationId xmlns:p14="http://schemas.microsoft.com/office/powerpoint/2010/main" val="257655025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Blank Title Slide-With Logo">
    <p:spTree>
      <p:nvGrpSpPr>
        <p:cNvPr id="1" name=""/>
        <p:cNvGrpSpPr/>
        <p:nvPr/>
      </p:nvGrpSpPr>
      <p:grpSpPr>
        <a:xfrm>
          <a:off x="0" y="0"/>
          <a:ext cx="0" cy="0"/>
          <a:chOff x="0" y="0"/>
          <a:chExt cx="0" cy="0"/>
        </a:xfrm>
      </p:grpSpPr>
      <p:pic>
        <p:nvPicPr>
          <p:cNvPr id="3" name="Picture 2" descr="Content_Slide_w_Logo_v1.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Title 1"/>
          <p:cNvSpPr>
            <a:spLocks noGrp="1"/>
          </p:cNvSpPr>
          <p:nvPr>
            <p:ph type="title" hasCustomPrompt="1"/>
          </p:nvPr>
        </p:nvSpPr>
        <p:spPr>
          <a:xfrm>
            <a:off x="257911" y="128099"/>
            <a:ext cx="10119807" cy="1073516"/>
          </a:xfrm>
          <a:prstGeom prst="rect">
            <a:avLst/>
          </a:prstGeom>
          <a:ln>
            <a:noFill/>
          </a:ln>
        </p:spPr>
        <p:txBody>
          <a:bodyPr/>
          <a:lstStyle>
            <a:lvl1pPr algn="l">
              <a:defRPr sz="3400" baseline="0">
                <a:solidFill>
                  <a:schemeClr val="bg1"/>
                </a:solidFill>
              </a:defRPr>
            </a:lvl1pPr>
          </a:lstStyle>
          <a:p>
            <a:r>
              <a:rPr lang="en-US" dirty="0"/>
              <a:t>CLICK HERE TO EDIT SLIDE TITLE</a:t>
            </a:r>
            <a:br>
              <a:rPr lang="en-US" dirty="0"/>
            </a:br>
            <a:r>
              <a:rPr lang="en-US" dirty="0"/>
              <a:t>SECOND LINE IF NEEDED</a:t>
            </a:r>
          </a:p>
        </p:txBody>
      </p:sp>
      <p:sp>
        <p:nvSpPr>
          <p:cNvPr id="6" name="Slide Number Placeholder 5"/>
          <p:cNvSpPr>
            <a:spLocks noGrp="1"/>
          </p:cNvSpPr>
          <p:nvPr>
            <p:ph type="sldNum" sz="quarter" idx="12"/>
          </p:nvPr>
        </p:nvSpPr>
        <p:spPr>
          <a:xfrm>
            <a:off x="9105913" y="6414965"/>
            <a:ext cx="2844800" cy="267188"/>
          </a:xfrm>
          <a:prstGeom prst="rect">
            <a:avLst/>
          </a:prstGeom>
        </p:spPr>
        <p:txBody>
          <a:bodyPr/>
          <a:lstStyle>
            <a:lvl1pPr algn="r">
              <a:defRPr sz="1200"/>
            </a:lvl1pPr>
          </a:lstStyle>
          <a:p>
            <a:fld id="{2066355A-084C-D24E-9AD2-7E4FC41EA627}" type="slidenum">
              <a:rPr lang="en-US" smtClean="0"/>
              <a:pPr/>
              <a:t>‹#›</a:t>
            </a:fld>
            <a:endParaRPr lang="en-US" dirty="0"/>
          </a:p>
        </p:txBody>
      </p:sp>
    </p:spTree>
    <p:extLst>
      <p:ext uri="{BB962C8B-B14F-4D97-AF65-F5344CB8AC3E}">
        <p14:creationId xmlns:p14="http://schemas.microsoft.com/office/powerpoint/2010/main" val="39156452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 With Photo">
    <p:spTree>
      <p:nvGrpSpPr>
        <p:cNvPr id="1" name=""/>
        <p:cNvGrpSpPr/>
        <p:nvPr/>
      </p:nvGrpSpPr>
      <p:grpSpPr>
        <a:xfrm>
          <a:off x="0" y="0"/>
          <a:ext cx="0" cy="0"/>
          <a:chOff x="0" y="0"/>
          <a:chExt cx="0" cy="0"/>
        </a:xfrm>
      </p:grpSpPr>
      <p:pic>
        <p:nvPicPr>
          <p:cNvPr id="2" name="Picture 1" descr="TitlePage_Header_Img_v2-02.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4" name="Picture Placeholder 13"/>
          <p:cNvSpPr>
            <a:spLocks noGrp="1"/>
          </p:cNvSpPr>
          <p:nvPr>
            <p:ph type="pic" sz="quarter" idx="10"/>
          </p:nvPr>
        </p:nvSpPr>
        <p:spPr>
          <a:xfrm>
            <a:off x="3" y="0"/>
            <a:ext cx="3204308" cy="1392238"/>
          </a:xfrm>
          <a:prstGeom prst="rect">
            <a:avLst/>
          </a:prstGeom>
          <a:ln>
            <a:noFill/>
          </a:ln>
        </p:spPr>
        <p:txBody>
          <a:bodyPr vert="horz"/>
          <a:lstStyle>
            <a:lvl1pPr marL="0" indent="0">
              <a:buNone/>
              <a:defRPr sz="1200"/>
            </a:lvl1pPr>
          </a:lstStyle>
          <a:p>
            <a:endParaRPr lang="en-US" dirty="0"/>
          </a:p>
        </p:txBody>
      </p:sp>
      <p:sp>
        <p:nvSpPr>
          <p:cNvPr id="13" name="Subtitle 2"/>
          <p:cNvSpPr>
            <a:spLocks noGrp="1"/>
          </p:cNvSpPr>
          <p:nvPr>
            <p:ph type="subTitle" idx="1" hasCustomPrompt="1"/>
          </p:nvPr>
        </p:nvSpPr>
        <p:spPr>
          <a:xfrm>
            <a:off x="902472" y="3388959"/>
            <a:ext cx="10485120" cy="914400"/>
          </a:xfrm>
          <a:prstGeom prst="rect">
            <a:avLst/>
          </a:prstGeom>
          <a:noFill/>
          <a:ln w="0">
            <a:noFill/>
          </a:ln>
        </p:spPr>
        <p:txBody>
          <a:bodyPr/>
          <a:lstStyle>
            <a:lvl1pPr marL="0" indent="0" algn="l">
              <a:buNone/>
              <a:defRPr sz="2600">
                <a:solidFill>
                  <a:srgbClr val="273691"/>
                </a:solidFill>
              </a:defRPr>
            </a:lvl1pPr>
            <a:lvl2pPr marL="457189" indent="0" algn="ctr">
              <a:buNone/>
              <a:defRPr>
                <a:solidFill>
                  <a:schemeClr val="tx1">
                    <a:tint val="75000"/>
                  </a:schemeClr>
                </a:solidFill>
              </a:defRPr>
            </a:lvl2pPr>
            <a:lvl3pPr marL="914377"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1"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dirty="0"/>
              <a:t>CLICK TO ADD SUBTITLE HERE</a:t>
            </a:r>
            <a:br>
              <a:rPr lang="en-US" dirty="0"/>
            </a:br>
            <a:r>
              <a:rPr lang="en-US" dirty="0"/>
              <a:t>SECOND LINE OF TEXT IF NEEDED</a:t>
            </a:r>
          </a:p>
        </p:txBody>
      </p:sp>
      <p:sp>
        <p:nvSpPr>
          <p:cNvPr id="15" name="Title 1"/>
          <p:cNvSpPr>
            <a:spLocks noGrp="1"/>
          </p:cNvSpPr>
          <p:nvPr>
            <p:ph type="ctrTitle" hasCustomPrompt="1"/>
          </p:nvPr>
        </p:nvSpPr>
        <p:spPr>
          <a:xfrm>
            <a:off x="902472" y="1947534"/>
            <a:ext cx="10485120" cy="1366770"/>
          </a:xfrm>
          <a:prstGeom prst="rect">
            <a:avLst/>
          </a:prstGeom>
          <a:ln>
            <a:noFill/>
          </a:ln>
        </p:spPr>
        <p:txBody>
          <a:bodyPr/>
          <a:lstStyle>
            <a:lvl1pPr algn="l">
              <a:defRPr sz="4000" b="1" baseline="0">
                <a:solidFill>
                  <a:srgbClr val="273691"/>
                </a:solidFill>
                <a:latin typeface="+mj-lt"/>
              </a:defRPr>
            </a:lvl1pPr>
          </a:lstStyle>
          <a:p>
            <a:r>
              <a:rPr lang="en-US" dirty="0"/>
              <a:t>CLICK TO ADD TITLE </a:t>
            </a:r>
            <a:br>
              <a:rPr lang="en-US" dirty="0"/>
            </a:br>
            <a:r>
              <a:rPr lang="en-US" dirty="0"/>
              <a:t>TWO LINES OF TEXT IF NEEDED</a:t>
            </a:r>
          </a:p>
        </p:txBody>
      </p:sp>
      <p:sp>
        <p:nvSpPr>
          <p:cNvPr id="16" name="Text Placeholder 14"/>
          <p:cNvSpPr>
            <a:spLocks noGrp="1"/>
          </p:cNvSpPr>
          <p:nvPr>
            <p:ph type="body" sz="quarter" idx="11" hasCustomPrompt="1"/>
          </p:nvPr>
        </p:nvSpPr>
        <p:spPr>
          <a:xfrm>
            <a:off x="902469" y="4455389"/>
            <a:ext cx="7315200" cy="1699233"/>
          </a:xfrm>
          <a:prstGeom prst="rect">
            <a:avLst/>
          </a:prstGeom>
          <a:ln>
            <a:noFill/>
          </a:ln>
        </p:spPr>
        <p:txBody>
          <a:bodyPr vert="horz"/>
          <a:lstStyle>
            <a:lvl1pPr marL="0" indent="0">
              <a:buNone/>
              <a:defRPr sz="1800" baseline="0">
                <a:solidFill>
                  <a:srgbClr val="00B6DE"/>
                </a:solidFill>
              </a:defRPr>
            </a:lvl1pPr>
            <a:lvl5pPr marL="1828754" indent="0" algn="l">
              <a:buFont typeface="Arial"/>
              <a:buNone/>
              <a:defRPr sz="1800"/>
            </a:lvl5pPr>
          </a:lstStyle>
          <a:p>
            <a:pPr lvl="0"/>
            <a:r>
              <a:rPr lang="en-US" dirty="0"/>
              <a:t>CLICK TO ADD </a:t>
            </a:r>
            <a:br>
              <a:rPr lang="en-US" dirty="0"/>
            </a:br>
            <a:r>
              <a:rPr lang="en-US" dirty="0"/>
              <a:t>MONTH XX, 20XX</a:t>
            </a:r>
            <a:br>
              <a:rPr lang="en-US" dirty="0"/>
            </a:br>
            <a:r>
              <a:rPr lang="en-US" dirty="0"/>
              <a:t>PRESENTER’S NAME</a:t>
            </a:r>
            <a:br>
              <a:rPr lang="en-US" dirty="0"/>
            </a:br>
            <a:r>
              <a:rPr lang="en-US" dirty="0"/>
              <a:t>EVENT TITLE</a:t>
            </a:r>
          </a:p>
          <a:p>
            <a:pPr lvl="4"/>
            <a:endParaRPr lang="en-US" dirty="0"/>
          </a:p>
        </p:txBody>
      </p:sp>
    </p:spTree>
    <p:extLst>
      <p:ext uri="{BB962C8B-B14F-4D97-AF65-F5344CB8AC3E}">
        <p14:creationId xmlns:p14="http://schemas.microsoft.com/office/powerpoint/2010/main" val="336389275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le &amp; Content-Without Logo">
    <p:spTree>
      <p:nvGrpSpPr>
        <p:cNvPr id="1" name=""/>
        <p:cNvGrpSpPr/>
        <p:nvPr/>
      </p:nvGrpSpPr>
      <p:grpSpPr>
        <a:xfrm>
          <a:off x="0" y="0"/>
          <a:ext cx="0" cy="0"/>
          <a:chOff x="0" y="0"/>
          <a:chExt cx="0" cy="0"/>
        </a:xfrm>
      </p:grpSpPr>
      <p:pic>
        <p:nvPicPr>
          <p:cNvPr id="6" name="Picture 5" descr="Content_Slide_w_Logo_v2.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Title 1"/>
          <p:cNvSpPr>
            <a:spLocks noGrp="1"/>
          </p:cNvSpPr>
          <p:nvPr>
            <p:ph type="title" hasCustomPrompt="1"/>
          </p:nvPr>
        </p:nvSpPr>
        <p:spPr>
          <a:xfrm>
            <a:off x="257911" y="128099"/>
            <a:ext cx="11692807" cy="1073516"/>
          </a:xfrm>
          <a:prstGeom prst="rect">
            <a:avLst/>
          </a:prstGeom>
          <a:ln>
            <a:noFill/>
          </a:ln>
        </p:spPr>
        <p:txBody>
          <a:bodyPr/>
          <a:lstStyle>
            <a:lvl1pPr algn="l">
              <a:defRPr sz="3400" baseline="0">
                <a:solidFill>
                  <a:schemeClr val="bg1"/>
                </a:solidFill>
              </a:defRPr>
            </a:lvl1pPr>
          </a:lstStyle>
          <a:p>
            <a:r>
              <a:rPr lang="en-US" dirty="0"/>
              <a:t>CLICK HERE TO EDIT SLIDE TITLE</a:t>
            </a:r>
            <a:br>
              <a:rPr lang="en-US" dirty="0"/>
            </a:br>
            <a:r>
              <a:rPr lang="en-US" dirty="0"/>
              <a:t>SECOND LINE IF NEEDED</a:t>
            </a:r>
          </a:p>
        </p:txBody>
      </p:sp>
      <p:sp>
        <p:nvSpPr>
          <p:cNvPr id="5" name="Slide Number Placeholder 5"/>
          <p:cNvSpPr>
            <a:spLocks noGrp="1"/>
          </p:cNvSpPr>
          <p:nvPr>
            <p:ph type="sldNum" sz="quarter" idx="12"/>
          </p:nvPr>
        </p:nvSpPr>
        <p:spPr>
          <a:xfrm>
            <a:off x="9105913" y="6414965"/>
            <a:ext cx="2844800" cy="267188"/>
          </a:xfrm>
          <a:prstGeom prst="rect">
            <a:avLst/>
          </a:prstGeom>
        </p:spPr>
        <p:txBody>
          <a:bodyPr/>
          <a:lstStyle>
            <a:lvl1pPr algn="r">
              <a:defRPr sz="1200"/>
            </a:lvl1pPr>
          </a:lstStyle>
          <a:p>
            <a:fld id="{2066355A-084C-D24E-9AD2-7E4FC41EA627}" type="slidenum">
              <a:rPr lang="en-US" smtClean="0"/>
              <a:pPr/>
              <a:t>‹#›</a:t>
            </a:fld>
            <a:endParaRPr lang="en-US" dirty="0"/>
          </a:p>
        </p:txBody>
      </p:sp>
      <p:sp>
        <p:nvSpPr>
          <p:cNvPr id="7" name="Content Placeholder 2"/>
          <p:cNvSpPr>
            <a:spLocks noGrp="1"/>
          </p:cNvSpPr>
          <p:nvPr>
            <p:ph idx="1"/>
          </p:nvPr>
        </p:nvSpPr>
        <p:spPr>
          <a:xfrm>
            <a:off x="855136" y="1863121"/>
            <a:ext cx="10346917" cy="4203573"/>
          </a:xfrm>
          <a:prstGeom prst="rect">
            <a:avLst/>
          </a:prstGeom>
        </p:spPr>
        <p:txBody>
          <a:bodyPr/>
          <a:lstStyle>
            <a:lvl1pPr>
              <a:spcBef>
                <a:spcPts val="600"/>
              </a:spcBef>
              <a:spcAft>
                <a:spcPts val="800"/>
              </a:spcAft>
              <a:buClr>
                <a:srgbClr val="00B6DE"/>
              </a:buClr>
              <a:defRPr sz="2500"/>
            </a:lvl1pPr>
            <a:lvl2pPr>
              <a:spcBef>
                <a:spcPts val="600"/>
              </a:spcBef>
              <a:spcAft>
                <a:spcPts val="800"/>
              </a:spcAft>
              <a:buClr>
                <a:srgbClr val="00B6DE"/>
              </a:buClr>
              <a:defRPr sz="2200"/>
            </a:lvl2pPr>
            <a:lvl3pPr>
              <a:spcBef>
                <a:spcPts val="600"/>
              </a:spcBef>
              <a:spcAft>
                <a:spcPts val="800"/>
              </a:spcAft>
              <a:buClr>
                <a:srgbClr val="00B6DE"/>
              </a:buClr>
              <a:defRPr sz="2000"/>
            </a:lvl3pPr>
            <a:lvl4pPr>
              <a:spcBef>
                <a:spcPts val="600"/>
              </a:spcBef>
              <a:spcAft>
                <a:spcPts val="800"/>
              </a:spcAft>
              <a:buClr>
                <a:srgbClr val="00B6DE"/>
              </a:buClr>
              <a:defRPr sz="2000"/>
            </a:lvl4pPr>
            <a:lvl5pPr>
              <a:spcBef>
                <a:spcPts val="600"/>
              </a:spcBef>
              <a:spcAft>
                <a:spcPts val="800"/>
              </a:spcAft>
              <a:buClr>
                <a:srgbClr val="00B6DE"/>
              </a:buClr>
              <a:defRPr sz="20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7620816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2 Column Text-Without Logo">
    <p:spTree>
      <p:nvGrpSpPr>
        <p:cNvPr id="1" name=""/>
        <p:cNvGrpSpPr/>
        <p:nvPr/>
      </p:nvGrpSpPr>
      <p:grpSpPr>
        <a:xfrm>
          <a:off x="0" y="0"/>
          <a:ext cx="0" cy="0"/>
          <a:chOff x="0" y="0"/>
          <a:chExt cx="0" cy="0"/>
        </a:xfrm>
      </p:grpSpPr>
      <p:pic>
        <p:nvPicPr>
          <p:cNvPr id="3" name="Picture 2" descr="Content_Slide_w_Logo_v2.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Slide Number Placeholder 5"/>
          <p:cNvSpPr>
            <a:spLocks noGrp="1"/>
          </p:cNvSpPr>
          <p:nvPr>
            <p:ph type="sldNum" sz="quarter" idx="12"/>
          </p:nvPr>
        </p:nvSpPr>
        <p:spPr>
          <a:xfrm>
            <a:off x="9105913" y="6414965"/>
            <a:ext cx="2844800" cy="267188"/>
          </a:xfrm>
          <a:prstGeom prst="rect">
            <a:avLst/>
          </a:prstGeom>
        </p:spPr>
        <p:txBody>
          <a:bodyPr/>
          <a:lstStyle>
            <a:lvl1pPr algn="r">
              <a:defRPr sz="1200"/>
            </a:lvl1pPr>
          </a:lstStyle>
          <a:p>
            <a:fld id="{2066355A-084C-D24E-9AD2-7E4FC41EA627}" type="slidenum">
              <a:rPr lang="en-US" smtClean="0"/>
              <a:pPr/>
              <a:t>‹#›</a:t>
            </a:fld>
            <a:endParaRPr lang="en-US" dirty="0"/>
          </a:p>
        </p:txBody>
      </p:sp>
      <p:sp>
        <p:nvSpPr>
          <p:cNvPr id="9" name="Content Placeholder 2"/>
          <p:cNvSpPr>
            <a:spLocks noGrp="1"/>
          </p:cNvSpPr>
          <p:nvPr>
            <p:ph idx="1" hasCustomPrompt="1"/>
          </p:nvPr>
        </p:nvSpPr>
        <p:spPr>
          <a:xfrm>
            <a:off x="855136" y="1863121"/>
            <a:ext cx="10346917" cy="4203573"/>
          </a:xfrm>
          <a:prstGeom prst="rect">
            <a:avLst/>
          </a:prstGeom>
        </p:spPr>
        <p:txBody>
          <a:bodyPr numCol="2" spcCol="228600"/>
          <a:lstStyle>
            <a:lvl1pPr>
              <a:spcBef>
                <a:spcPts val="600"/>
              </a:spcBef>
              <a:spcAft>
                <a:spcPts val="800"/>
              </a:spcAft>
              <a:buClr>
                <a:srgbClr val="00B6DE"/>
              </a:buClr>
              <a:defRPr sz="2500"/>
            </a:lvl1pPr>
            <a:lvl2pPr>
              <a:spcBef>
                <a:spcPts val="600"/>
              </a:spcBef>
              <a:spcAft>
                <a:spcPts val="800"/>
              </a:spcAft>
              <a:buClr>
                <a:srgbClr val="00B6DE"/>
              </a:buClr>
              <a:defRPr sz="2200"/>
            </a:lvl2pPr>
            <a:lvl3pPr>
              <a:spcBef>
                <a:spcPts val="600"/>
              </a:spcBef>
              <a:spcAft>
                <a:spcPts val="800"/>
              </a:spcAft>
              <a:buClr>
                <a:srgbClr val="00B6DE"/>
              </a:buClr>
              <a:defRPr sz="2000"/>
            </a:lvl3pPr>
            <a:lvl4pPr>
              <a:spcBef>
                <a:spcPts val="600"/>
              </a:spcBef>
              <a:spcAft>
                <a:spcPts val="800"/>
              </a:spcAft>
              <a:buClr>
                <a:srgbClr val="00B6DE"/>
              </a:buClr>
              <a:defRPr sz="2000"/>
            </a:lvl4pPr>
            <a:lvl5pPr>
              <a:spcBef>
                <a:spcPts val="600"/>
              </a:spcBef>
              <a:spcAft>
                <a:spcPts val="800"/>
              </a:spcAft>
              <a:buClr>
                <a:srgbClr val="00B6DE"/>
              </a:buClr>
              <a:defRPr sz="2000"/>
            </a:lvl5pPr>
          </a:lstStyle>
          <a:p>
            <a:pPr lvl="0"/>
            <a:r>
              <a:rPr lang="en-US" dirty="0"/>
              <a:t>Two column layout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Title 1"/>
          <p:cNvSpPr>
            <a:spLocks noGrp="1"/>
          </p:cNvSpPr>
          <p:nvPr>
            <p:ph type="title" hasCustomPrompt="1"/>
          </p:nvPr>
        </p:nvSpPr>
        <p:spPr>
          <a:xfrm>
            <a:off x="257911" y="128099"/>
            <a:ext cx="11692807" cy="1073516"/>
          </a:xfrm>
          <a:prstGeom prst="rect">
            <a:avLst/>
          </a:prstGeom>
          <a:ln>
            <a:noFill/>
          </a:ln>
        </p:spPr>
        <p:txBody>
          <a:bodyPr/>
          <a:lstStyle>
            <a:lvl1pPr algn="l">
              <a:defRPr sz="3400" baseline="0">
                <a:solidFill>
                  <a:schemeClr val="bg1"/>
                </a:solidFill>
              </a:defRPr>
            </a:lvl1pPr>
          </a:lstStyle>
          <a:p>
            <a:r>
              <a:rPr lang="en-US" dirty="0"/>
              <a:t>CLICK HERE TO EDIT SLIDE TITLE</a:t>
            </a:r>
            <a:br>
              <a:rPr lang="en-US" dirty="0"/>
            </a:br>
            <a:r>
              <a:rPr lang="en-US" dirty="0"/>
              <a:t>SECOND LINE IF NEEDED</a:t>
            </a:r>
          </a:p>
        </p:txBody>
      </p:sp>
    </p:spTree>
    <p:extLst>
      <p:ext uri="{BB962C8B-B14F-4D97-AF65-F5344CB8AC3E}">
        <p14:creationId xmlns:p14="http://schemas.microsoft.com/office/powerpoint/2010/main" val="117542516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2 Column Text &amp; Photo-Without Logo">
    <p:spTree>
      <p:nvGrpSpPr>
        <p:cNvPr id="1" name=""/>
        <p:cNvGrpSpPr/>
        <p:nvPr/>
      </p:nvGrpSpPr>
      <p:grpSpPr>
        <a:xfrm>
          <a:off x="0" y="0"/>
          <a:ext cx="0" cy="0"/>
          <a:chOff x="0" y="0"/>
          <a:chExt cx="0" cy="0"/>
        </a:xfrm>
      </p:grpSpPr>
      <p:pic>
        <p:nvPicPr>
          <p:cNvPr id="3" name="Picture 2" descr="Content_Slide_w_Logo_v2.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Slide Number Placeholder 5"/>
          <p:cNvSpPr>
            <a:spLocks noGrp="1"/>
          </p:cNvSpPr>
          <p:nvPr>
            <p:ph type="sldNum" sz="quarter" idx="12"/>
          </p:nvPr>
        </p:nvSpPr>
        <p:spPr>
          <a:xfrm>
            <a:off x="9105913" y="6414965"/>
            <a:ext cx="2844800" cy="267188"/>
          </a:xfrm>
          <a:prstGeom prst="rect">
            <a:avLst/>
          </a:prstGeom>
        </p:spPr>
        <p:txBody>
          <a:bodyPr/>
          <a:lstStyle>
            <a:lvl1pPr algn="r">
              <a:defRPr sz="1200"/>
            </a:lvl1pPr>
          </a:lstStyle>
          <a:p>
            <a:fld id="{2066355A-084C-D24E-9AD2-7E4FC41EA627}" type="slidenum">
              <a:rPr lang="en-US" smtClean="0"/>
              <a:pPr/>
              <a:t>‹#›</a:t>
            </a:fld>
            <a:endParaRPr lang="en-US" dirty="0"/>
          </a:p>
        </p:txBody>
      </p:sp>
      <p:sp>
        <p:nvSpPr>
          <p:cNvPr id="10" name="Content Placeholder 2"/>
          <p:cNvSpPr>
            <a:spLocks noGrp="1"/>
          </p:cNvSpPr>
          <p:nvPr>
            <p:ph idx="1"/>
          </p:nvPr>
        </p:nvSpPr>
        <p:spPr>
          <a:xfrm>
            <a:off x="855133" y="1863121"/>
            <a:ext cx="5486400" cy="4203573"/>
          </a:xfrm>
          <a:prstGeom prst="rect">
            <a:avLst/>
          </a:prstGeom>
        </p:spPr>
        <p:txBody>
          <a:bodyPr/>
          <a:lstStyle>
            <a:lvl1pPr>
              <a:spcBef>
                <a:spcPts val="600"/>
              </a:spcBef>
              <a:spcAft>
                <a:spcPts val="800"/>
              </a:spcAft>
              <a:buClr>
                <a:srgbClr val="00B6DE"/>
              </a:buClr>
              <a:defRPr sz="2500"/>
            </a:lvl1pPr>
            <a:lvl2pPr>
              <a:spcBef>
                <a:spcPts val="600"/>
              </a:spcBef>
              <a:spcAft>
                <a:spcPts val="800"/>
              </a:spcAft>
              <a:buClr>
                <a:srgbClr val="00B6DE"/>
              </a:buClr>
              <a:defRPr sz="2200"/>
            </a:lvl2pPr>
            <a:lvl3pPr>
              <a:spcBef>
                <a:spcPts val="600"/>
              </a:spcBef>
              <a:spcAft>
                <a:spcPts val="800"/>
              </a:spcAft>
              <a:buClr>
                <a:srgbClr val="00B6DE"/>
              </a:buClr>
              <a:defRPr sz="2000"/>
            </a:lvl3pPr>
            <a:lvl4pPr>
              <a:spcBef>
                <a:spcPts val="600"/>
              </a:spcBef>
              <a:spcAft>
                <a:spcPts val="800"/>
              </a:spcAft>
              <a:buClr>
                <a:srgbClr val="00B6DE"/>
              </a:buClr>
              <a:defRPr sz="2000"/>
            </a:lvl4pPr>
            <a:lvl5pPr>
              <a:spcBef>
                <a:spcPts val="600"/>
              </a:spcBef>
              <a:spcAft>
                <a:spcPts val="800"/>
              </a:spcAft>
              <a:buClr>
                <a:srgbClr val="00B6DE"/>
              </a:buClr>
              <a:defRPr sz="20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itle 1"/>
          <p:cNvSpPr>
            <a:spLocks noGrp="1"/>
          </p:cNvSpPr>
          <p:nvPr>
            <p:ph type="title" hasCustomPrompt="1"/>
          </p:nvPr>
        </p:nvSpPr>
        <p:spPr>
          <a:xfrm>
            <a:off x="257911" y="128099"/>
            <a:ext cx="11692807" cy="1073516"/>
          </a:xfrm>
          <a:prstGeom prst="rect">
            <a:avLst/>
          </a:prstGeom>
          <a:ln>
            <a:noFill/>
          </a:ln>
        </p:spPr>
        <p:txBody>
          <a:bodyPr/>
          <a:lstStyle>
            <a:lvl1pPr algn="l">
              <a:defRPr sz="3400" baseline="0">
                <a:solidFill>
                  <a:schemeClr val="bg1"/>
                </a:solidFill>
              </a:defRPr>
            </a:lvl1pPr>
          </a:lstStyle>
          <a:p>
            <a:r>
              <a:rPr lang="en-US" dirty="0"/>
              <a:t>CLICK HERE TO EDIT SLIDE TITLE</a:t>
            </a:r>
            <a:br>
              <a:rPr lang="en-US" dirty="0"/>
            </a:br>
            <a:r>
              <a:rPr lang="en-US" dirty="0"/>
              <a:t>SECOND LINE IF NEEDED</a:t>
            </a:r>
          </a:p>
        </p:txBody>
      </p:sp>
      <p:sp>
        <p:nvSpPr>
          <p:cNvPr id="8" name="Picture Placeholder 9"/>
          <p:cNvSpPr>
            <a:spLocks noGrp="1"/>
          </p:cNvSpPr>
          <p:nvPr>
            <p:ph type="pic" sz="quarter" idx="13"/>
          </p:nvPr>
        </p:nvSpPr>
        <p:spPr>
          <a:xfrm>
            <a:off x="6737049" y="1863725"/>
            <a:ext cx="4839003" cy="4203700"/>
          </a:xfrm>
          <a:prstGeom prst="rect">
            <a:avLst/>
          </a:prstGeom>
        </p:spPr>
        <p:txBody>
          <a:bodyPr vert="horz"/>
          <a:lstStyle>
            <a:lvl1pPr marL="0" indent="0">
              <a:buNone/>
              <a:defRPr sz="2500"/>
            </a:lvl1pPr>
          </a:lstStyle>
          <a:p>
            <a:endParaRPr lang="en-US" dirty="0"/>
          </a:p>
        </p:txBody>
      </p:sp>
    </p:spTree>
    <p:extLst>
      <p:ext uri="{BB962C8B-B14F-4D97-AF65-F5344CB8AC3E}">
        <p14:creationId xmlns:p14="http://schemas.microsoft.com/office/powerpoint/2010/main" val="283030584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Blank Title Slide-Without Logo">
    <p:spTree>
      <p:nvGrpSpPr>
        <p:cNvPr id="1" name=""/>
        <p:cNvGrpSpPr/>
        <p:nvPr/>
      </p:nvGrpSpPr>
      <p:grpSpPr>
        <a:xfrm>
          <a:off x="0" y="0"/>
          <a:ext cx="0" cy="0"/>
          <a:chOff x="0" y="0"/>
          <a:chExt cx="0" cy="0"/>
        </a:xfrm>
      </p:grpSpPr>
      <p:pic>
        <p:nvPicPr>
          <p:cNvPr id="3" name="Picture 2" descr="Content_Slide_w_Logo_v2.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Title 1"/>
          <p:cNvSpPr>
            <a:spLocks noGrp="1"/>
          </p:cNvSpPr>
          <p:nvPr>
            <p:ph type="title" hasCustomPrompt="1"/>
          </p:nvPr>
        </p:nvSpPr>
        <p:spPr>
          <a:xfrm>
            <a:off x="257911" y="128099"/>
            <a:ext cx="11692807" cy="1073516"/>
          </a:xfrm>
          <a:prstGeom prst="rect">
            <a:avLst/>
          </a:prstGeom>
          <a:ln>
            <a:noFill/>
          </a:ln>
        </p:spPr>
        <p:txBody>
          <a:bodyPr/>
          <a:lstStyle>
            <a:lvl1pPr algn="l">
              <a:defRPr sz="3400" baseline="0">
                <a:solidFill>
                  <a:schemeClr val="bg1"/>
                </a:solidFill>
              </a:defRPr>
            </a:lvl1pPr>
          </a:lstStyle>
          <a:p>
            <a:r>
              <a:rPr lang="en-US" dirty="0"/>
              <a:t>CLICK HERE TO EDIT SLIDE TITLE</a:t>
            </a:r>
            <a:br>
              <a:rPr lang="en-US" dirty="0"/>
            </a:br>
            <a:r>
              <a:rPr lang="en-US" dirty="0"/>
              <a:t>SECOND LINE IF NEEDED</a:t>
            </a:r>
          </a:p>
        </p:txBody>
      </p:sp>
      <p:sp>
        <p:nvSpPr>
          <p:cNvPr id="6" name="Slide Number Placeholder 5"/>
          <p:cNvSpPr>
            <a:spLocks noGrp="1"/>
          </p:cNvSpPr>
          <p:nvPr>
            <p:ph type="sldNum" sz="quarter" idx="12"/>
          </p:nvPr>
        </p:nvSpPr>
        <p:spPr>
          <a:xfrm>
            <a:off x="9105913" y="6414965"/>
            <a:ext cx="2844800" cy="267188"/>
          </a:xfrm>
          <a:prstGeom prst="rect">
            <a:avLst/>
          </a:prstGeom>
        </p:spPr>
        <p:txBody>
          <a:bodyPr/>
          <a:lstStyle>
            <a:lvl1pPr algn="r">
              <a:defRPr sz="1200"/>
            </a:lvl1pPr>
          </a:lstStyle>
          <a:p>
            <a:fld id="{2066355A-084C-D24E-9AD2-7E4FC41EA627}" type="slidenum">
              <a:rPr lang="en-US" smtClean="0"/>
              <a:pPr/>
              <a:t>‹#›</a:t>
            </a:fld>
            <a:endParaRPr lang="en-US" dirty="0"/>
          </a:p>
        </p:txBody>
      </p:sp>
    </p:spTree>
    <p:extLst>
      <p:ext uri="{BB962C8B-B14F-4D97-AF65-F5344CB8AC3E}">
        <p14:creationId xmlns:p14="http://schemas.microsoft.com/office/powerpoint/2010/main" val="335055209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3" name="Rectangle 2"/>
          <p:cNvSpPr/>
          <p:nvPr userDrawn="1"/>
        </p:nvSpPr>
        <p:spPr>
          <a:xfrm>
            <a:off x="0" y="0"/>
            <a:ext cx="12192000" cy="6858000"/>
          </a:xfrm>
          <a:prstGeom prst="rect">
            <a:avLst/>
          </a:prstGeom>
          <a:solidFill>
            <a:srgbClr val="27369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2" name="Title 1"/>
          <p:cNvSpPr>
            <a:spLocks noGrp="1"/>
          </p:cNvSpPr>
          <p:nvPr>
            <p:ph type="title" hasCustomPrompt="1"/>
          </p:nvPr>
        </p:nvSpPr>
        <p:spPr>
          <a:xfrm>
            <a:off x="1016000" y="1914292"/>
            <a:ext cx="10566400" cy="1920286"/>
          </a:xfrm>
          <a:prstGeom prst="rect">
            <a:avLst/>
          </a:prstGeom>
          <a:ln>
            <a:noFill/>
          </a:ln>
        </p:spPr>
        <p:txBody>
          <a:bodyPr vert="horz"/>
          <a:lstStyle>
            <a:lvl1pPr algn="l">
              <a:defRPr sz="4000" b="1" baseline="0">
                <a:solidFill>
                  <a:srgbClr val="FFFFFF"/>
                </a:solidFill>
              </a:defRPr>
            </a:lvl1pPr>
          </a:lstStyle>
          <a:p>
            <a:r>
              <a:rPr lang="en-US" dirty="0"/>
              <a:t>CLICK HERE TO ADD</a:t>
            </a:r>
            <a:br>
              <a:rPr lang="en-US" dirty="0"/>
            </a:br>
            <a:r>
              <a:rPr lang="en-US" dirty="0"/>
              <a:t>TRANSITION SLIDE TITLE</a:t>
            </a:r>
            <a:br>
              <a:rPr lang="en-US" dirty="0"/>
            </a:br>
            <a:r>
              <a:rPr lang="en-US" dirty="0"/>
              <a:t>THIRD LINE IF NEEDED</a:t>
            </a:r>
          </a:p>
        </p:txBody>
      </p:sp>
      <p:sp>
        <p:nvSpPr>
          <p:cNvPr id="5" name="Text Placeholder 4"/>
          <p:cNvSpPr>
            <a:spLocks noGrp="1"/>
          </p:cNvSpPr>
          <p:nvPr>
            <p:ph type="body" sz="quarter" idx="10" hasCustomPrompt="1"/>
          </p:nvPr>
        </p:nvSpPr>
        <p:spPr>
          <a:xfrm>
            <a:off x="1016000" y="3932375"/>
            <a:ext cx="10566400" cy="1054344"/>
          </a:xfrm>
          <a:prstGeom prst="rect">
            <a:avLst/>
          </a:prstGeom>
        </p:spPr>
        <p:txBody>
          <a:bodyPr vert="horz"/>
          <a:lstStyle>
            <a:lvl1pPr marL="0" indent="0">
              <a:buNone/>
              <a:defRPr sz="2800">
                <a:solidFill>
                  <a:srgbClr val="FFFFFF"/>
                </a:solidFill>
              </a:defRPr>
            </a:lvl1pPr>
          </a:lstStyle>
          <a:p>
            <a:pPr lvl="0"/>
            <a:r>
              <a:rPr lang="en-US" dirty="0"/>
              <a:t>CLICK HERE TO ADD SUBTITLE</a:t>
            </a:r>
            <a:br>
              <a:rPr lang="en-US" dirty="0"/>
            </a:br>
            <a:r>
              <a:rPr lang="en-US" dirty="0"/>
              <a:t>SECOND LINE IF NEEDED</a:t>
            </a:r>
          </a:p>
        </p:txBody>
      </p:sp>
    </p:spTree>
    <p:extLst>
      <p:ext uri="{BB962C8B-B14F-4D97-AF65-F5344CB8AC3E}">
        <p14:creationId xmlns:p14="http://schemas.microsoft.com/office/powerpoint/2010/main" val="3298241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Standard Closing Slide">
    <p:spTree>
      <p:nvGrpSpPr>
        <p:cNvPr id="1" name=""/>
        <p:cNvGrpSpPr/>
        <p:nvPr/>
      </p:nvGrpSpPr>
      <p:grpSpPr>
        <a:xfrm>
          <a:off x="0" y="0"/>
          <a:ext cx="0" cy="0"/>
          <a:chOff x="0" y="0"/>
          <a:chExt cx="0" cy="0"/>
        </a:xfrm>
      </p:grpSpPr>
      <p:pic>
        <p:nvPicPr>
          <p:cNvPr id="42" name="Picture 41" descr="NNIP_PowerPoint_Template_Slides_v3-10.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103830702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Editable Closing Slide">
    <p:spTree>
      <p:nvGrpSpPr>
        <p:cNvPr id="1" name=""/>
        <p:cNvGrpSpPr/>
        <p:nvPr/>
      </p:nvGrpSpPr>
      <p:grpSpPr>
        <a:xfrm>
          <a:off x="0" y="0"/>
          <a:ext cx="0" cy="0"/>
          <a:chOff x="0" y="0"/>
          <a:chExt cx="0" cy="0"/>
        </a:xfrm>
      </p:grpSpPr>
      <p:pic>
        <p:nvPicPr>
          <p:cNvPr id="6" name="Picture 5" descr="ThankYou_Slide_v2.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hasCustomPrompt="1"/>
          </p:nvPr>
        </p:nvSpPr>
        <p:spPr>
          <a:xfrm>
            <a:off x="1902697" y="2133462"/>
            <a:ext cx="9381065" cy="787545"/>
          </a:xfrm>
          <a:prstGeom prst="rect">
            <a:avLst/>
          </a:prstGeom>
          <a:noFill/>
          <a:ln>
            <a:noFill/>
          </a:ln>
        </p:spPr>
        <p:txBody>
          <a:bodyPr vert="horz"/>
          <a:lstStyle>
            <a:lvl1pPr algn="l">
              <a:defRPr sz="4000" b="1">
                <a:solidFill>
                  <a:srgbClr val="273691"/>
                </a:solidFill>
              </a:defRPr>
            </a:lvl1pPr>
          </a:lstStyle>
          <a:p>
            <a:r>
              <a:rPr lang="en-US" dirty="0"/>
              <a:t>CLICK TO EDIT CLOSING</a:t>
            </a:r>
          </a:p>
        </p:txBody>
      </p:sp>
      <p:pic>
        <p:nvPicPr>
          <p:cNvPr id="5" name="Picture 4" descr="NNIP_Logo.jp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006929" y="3266096"/>
            <a:ext cx="4120896" cy="1112520"/>
          </a:xfrm>
          <a:prstGeom prst="rect">
            <a:avLst/>
          </a:prstGeom>
        </p:spPr>
      </p:pic>
      <p:sp>
        <p:nvSpPr>
          <p:cNvPr id="8" name="Text Placeholder 4"/>
          <p:cNvSpPr>
            <a:spLocks noGrp="1"/>
          </p:cNvSpPr>
          <p:nvPr>
            <p:ph type="body" sz="quarter" idx="10" hasCustomPrompt="1"/>
          </p:nvPr>
        </p:nvSpPr>
        <p:spPr>
          <a:xfrm>
            <a:off x="1902697" y="4810394"/>
            <a:ext cx="9381065" cy="696795"/>
          </a:xfrm>
          <a:prstGeom prst="rect">
            <a:avLst/>
          </a:prstGeom>
        </p:spPr>
        <p:txBody>
          <a:bodyPr vert="horz"/>
          <a:lstStyle>
            <a:lvl1pPr marL="0" indent="0">
              <a:buNone/>
              <a:defRPr sz="1600" baseline="0">
                <a:solidFill>
                  <a:srgbClr val="00B6DE"/>
                </a:solidFill>
              </a:defRPr>
            </a:lvl1pPr>
          </a:lstStyle>
          <a:p>
            <a:pPr lvl="0"/>
            <a:r>
              <a:rPr lang="en-US" dirty="0"/>
              <a:t>Click to add custom contact information</a:t>
            </a:r>
          </a:p>
        </p:txBody>
      </p:sp>
    </p:spTree>
    <p:extLst>
      <p:ext uri="{BB962C8B-B14F-4D97-AF65-F5344CB8AC3E}">
        <p14:creationId xmlns:p14="http://schemas.microsoft.com/office/powerpoint/2010/main" val="207334033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1_Title Slide - No Photo">
    <p:spTree>
      <p:nvGrpSpPr>
        <p:cNvPr id="1" name=""/>
        <p:cNvGrpSpPr/>
        <p:nvPr/>
      </p:nvGrpSpPr>
      <p:grpSpPr>
        <a:xfrm>
          <a:off x="0" y="0"/>
          <a:ext cx="0" cy="0"/>
          <a:chOff x="0" y="0"/>
          <a:chExt cx="0" cy="0"/>
        </a:xfrm>
      </p:grpSpPr>
      <p:pic>
        <p:nvPicPr>
          <p:cNvPr id="20" name="Picture 19" descr="TitlePage_Header_Img_v1.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3" name="Subtitle 2"/>
          <p:cNvSpPr>
            <a:spLocks noGrp="1"/>
          </p:cNvSpPr>
          <p:nvPr>
            <p:ph type="subTitle" idx="1" hasCustomPrompt="1"/>
          </p:nvPr>
        </p:nvSpPr>
        <p:spPr>
          <a:xfrm>
            <a:off x="902472" y="3388959"/>
            <a:ext cx="10485120" cy="914400"/>
          </a:xfrm>
          <a:prstGeom prst="rect">
            <a:avLst/>
          </a:prstGeom>
          <a:noFill/>
          <a:ln w="0">
            <a:noFill/>
          </a:ln>
        </p:spPr>
        <p:txBody>
          <a:bodyPr/>
          <a:lstStyle>
            <a:lvl1pPr marL="0" indent="0" algn="l">
              <a:buNone/>
              <a:defRPr sz="2600">
                <a:solidFill>
                  <a:srgbClr val="273691"/>
                </a:solidFill>
              </a:defRPr>
            </a:lvl1pPr>
            <a:lvl2pPr marL="457189" indent="0" algn="ctr">
              <a:buNone/>
              <a:defRPr>
                <a:solidFill>
                  <a:schemeClr val="tx1">
                    <a:tint val="75000"/>
                  </a:schemeClr>
                </a:solidFill>
              </a:defRPr>
            </a:lvl2pPr>
            <a:lvl3pPr marL="914377"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1"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dirty="0"/>
              <a:t>CLICK TO ADD SUBTITLE HERE</a:t>
            </a:r>
            <a:br>
              <a:rPr lang="en-US" dirty="0"/>
            </a:br>
            <a:r>
              <a:rPr lang="en-US" dirty="0"/>
              <a:t>SECOND LINE OF TEXT IF NEEDED</a:t>
            </a:r>
          </a:p>
        </p:txBody>
      </p:sp>
      <p:sp>
        <p:nvSpPr>
          <p:cNvPr id="24" name="Title 1"/>
          <p:cNvSpPr>
            <a:spLocks noGrp="1"/>
          </p:cNvSpPr>
          <p:nvPr>
            <p:ph type="ctrTitle" hasCustomPrompt="1"/>
          </p:nvPr>
        </p:nvSpPr>
        <p:spPr>
          <a:xfrm>
            <a:off x="902472" y="1947534"/>
            <a:ext cx="10485120" cy="1366770"/>
          </a:xfrm>
          <a:prstGeom prst="rect">
            <a:avLst/>
          </a:prstGeom>
          <a:ln>
            <a:noFill/>
          </a:ln>
        </p:spPr>
        <p:txBody>
          <a:bodyPr/>
          <a:lstStyle>
            <a:lvl1pPr algn="l">
              <a:defRPr sz="4000" b="1" baseline="0">
                <a:solidFill>
                  <a:srgbClr val="273691"/>
                </a:solidFill>
                <a:latin typeface="+mj-lt"/>
              </a:defRPr>
            </a:lvl1pPr>
          </a:lstStyle>
          <a:p>
            <a:r>
              <a:rPr lang="en-US" dirty="0"/>
              <a:t>NNIP Data Inventory Analysis</a:t>
            </a:r>
          </a:p>
        </p:txBody>
      </p:sp>
      <p:sp>
        <p:nvSpPr>
          <p:cNvPr id="15" name="Text Placeholder 14"/>
          <p:cNvSpPr>
            <a:spLocks noGrp="1"/>
          </p:cNvSpPr>
          <p:nvPr>
            <p:ph type="body" sz="quarter" idx="10" hasCustomPrompt="1"/>
          </p:nvPr>
        </p:nvSpPr>
        <p:spPr>
          <a:xfrm>
            <a:off x="902469" y="4455389"/>
            <a:ext cx="7315200" cy="1699233"/>
          </a:xfrm>
          <a:prstGeom prst="rect">
            <a:avLst/>
          </a:prstGeom>
          <a:ln>
            <a:noFill/>
          </a:ln>
        </p:spPr>
        <p:txBody>
          <a:bodyPr vert="horz"/>
          <a:lstStyle>
            <a:lvl1pPr marL="0" indent="0">
              <a:buNone/>
              <a:defRPr sz="1800" baseline="0">
                <a:solidFill>
                  <a:srgbClr val="00B6DE"/>
                </a:solidFill>
              </a:defRPr>
            </a:lvl1pPr>
            <a:lvl5pPr marL="1828754" indent="0" algn="l">
              <a:buFont typeface="Arial"/>
              <a:buNone/>
              <a:defRPr sz="1800"/>
            </a:lvl5pPr>
          </a:lstStyle>
          <a:p>
            <a:pPr lvl="0"/>
            <a:r>
              <a:rPr lang="en-US" dirty="0"/>
              <a:t>Rob </a:t>
            </a:r>
            <a:r>
              <a:rPr lang="en-US" dirty="0" err="1"/>
              <a:t>Pitingolo</a:t>
            </a:r>
            <a:r>
              <a:rPr lang="en-US" dirty="0"/>
              <a:t>, The Urban Institute</a:t>
            </a:r>
          </a:p>
          <a:p>
            <a:pPr lvl="0"/>
            <a:r>
              <a:rPr lang="en-US" dirty="0"/>
              <a:t>NNIP Partnership Meeting</a:t>
            </a:r>
          </a:p>
          <a:p>
            <a:pPr lvl="0"/>
            <a:r>
              <a:rPr lang="en-US" dirty="0"/>
              <a:t>October 2014</a:t>
            </a:r>
          </a:p>
          <a:p>
            <a:pPr lvl="4"/>
            <a:endParaRPr lang="en-US" dirty="0"/>
          </a:p>
        </p:txBody>
      </p:sp>
    </p:spTree>
    <p:extLst>
      <p:ext uri="{BB962C8B-B14F-4D97-AF65-F5344CB8AC3E}">
        <p14:creationId xmlns:p14="http://schemas.microsoft.com/office/powerpoint/2010/main" val="144443872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itle Slide - With Photo">
    <p:spTree>
      <p:nvGrpSpPr>
        <p:cNvPr id="1" name=""/>
        <p:cNvGrpSpPr/>
        <p:nvPr/>
      </p:nvGrpSpPr>
      <p:grpSpPr>
        <a:xfrm>
          <a:off x="0" y="0"/>
          <a:ext cx="0" cy="0"/>
          <a:chOff x="0" y="0"/>
          <a:chExt cx="0" cy="0"/>
        </a:xfrm>
      </p:grpSpPr>
      <p:pic>
        <p:nvPicPr>
          <p:cNvPr id="2" name="Picture 1" descr="TitlePage_Header_Img_v2-02.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4" name="Picture Placeholder 13"/>
          <p:cNvSpPr>
            <a:spLocks noGrp="1"/>
          </p:cNvSpPr>
          <p:nvPr>
            <p:ph type="pic" sz="quarter" idx="10"/>
          </p:nvPr>
        </p:nvSpPr>
        <p:spPr>
          <a:xfrm>
            <a:off x="3" y="0"/>
            <a:ext cx="3204308" cy="1392238"/>
          </a:xfrm>
          <a:prstGeom prst="rect">
            <a:avLst/>
          </a:prstGeom>
          <a:ln>
            <a:noFill/>
          </a:ln>
        </p:spPr>
        <p:txBody>
          <a:bodyPr vert="horz"/>
          <a:lstStyle>
            <a:lvl1pPr marL="0" indent="0">
              <a:buNone/>
              <a:defRPr sz="1200"/>
            </a:lvl1pPr>
          </a:lstStyle>
          <a:p>
            <a:endParaRPr lang="en-US" dirty="0"/>
          </a:p>
        </p:txBody>
      </p:sp>
      <p:sp>
        <p:nvSpPr>
          <p:cNvPr id="13" name="Subtitle 2"/>
          <p:cNvSpPr>
            <a:spLocks noGrp="1"/>
          </p:cNvSpPr>
          <p:nvPr>
            <p:ph type="subTitle" idx="1" hasCustomPrompt="1"/>
          </p:nvPr>
        </p:nvSpPr>
        <p:spPr>
          <a:xfrm>
            <a:off x="902472" y="3388959"/>
            <a:ext cx="10485120" cy="914400"/>
          </a:xfrm>
          <a:prstGeom prst="rect">
            <a:avLst/>
          </a:prstGeom>
          <a:noFill/>
          <a:ln w="0">
            <a:noFill/>
          </a:ln>
        </p:spPr>
        <p:txBody>
          <a:bodyPr/>
          <a:lstStyle>
            <a:lvl1pPr marL="0" indent="0" algn="l">
              <a:buNone/>
              <a:defRPr sz="2600">
                <a:solidFill>
                  <a:srgbClr val="273691"/>
                </a:solidFill>
              </a:defRPr>
            </a:lvl1pPr>
            <a:lvl2pPr marL="457189" indent="0" algn="ctr">
              <a:buNone/>
              <a:defRPr>
                <a:solidFill>
                  <a:schemeClr val="tx1">
                    <a:tint val="75000"/>
                  </a:schemeClr>
                </a:solidFill>
              </a:defRPr>
            </a:lvl2pPr>
            <a:lvl3pPr marL="914377"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1"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dirty="0"/>
              <a:t>CLICK TO ADD SUBTITLE HERE</a:t>
            </a:r>
            <a:br>
              <a:rPr lang="en-US" dirty="0"/>
            </a:br>
            <a:r>
              <a:rPr lang="en-US" dirty="0"/>
              <a:t>SECOND LINE OF TEXT IF NEEDED</a:t>
            </a:r>
          </a:p>
        </p:txBody>
      </p:sp>
      <p:sp>
        <p:nvSpPr>
          <p:cNvPr id="15" name="Title 1"/>
          <p:cNvSpPr>
            <a:spLocks noGrp="1"/>
          </p:cNvSpPr>
          <p:nvPr>
            <p:ph type="ctrTitle" hasCustomPrompt="1"/>
          </p:nvPr>
        </p:nvSpPr>
        <p:spPr>
          <a:xfrm>
            <a:off x="902472" y="1947534"/>
            <a:ext cx="10485120" cy="1366770"/>
          </a:xfrm>
          <a:prstGeom prst="rect">
            <a:avLst/>
          </a:prstGeom>
          <a:ln>
            <a:noFill/>
          </a:ln>
        </p:spPr>
        <p:txBody>
          <a:bodyPr/>
          <a:lstStyle>
            <a:lvl1pPr algn="l">
              <a:defRPr sz="4000" b="1" baseline="0">
                <a:solidFill>
                  <a:srgbClr val="273691"/>
                </a:solidFill>
                <a:latin typeface="+mj-lt"/>
              </a:defRPr>
            </a:lvl1pPr>
          </a:lstStyle>
          <a:p>
            <a:r>
              <a:rPr lang="en-US" dirty="0"/>
              <a:t>CLICK TO ADD TITLE </a:t>
            </a:r>
            <a:br>
              <a:rPr lang="en-US" dirty="0"/>
            </a:br>
            <a:r>
              <a:rPr lang="en-US" dirty="0"/>
              <a:t>TWO LINES OF TEXT IF NEEDED</a:t>
            </a:r>
          </a:p>
        </p:txBody>
      </p:sp>
      <p:sp>
        <p:nvSpPr>
          <p:cNvPr id="16" name="Text Placeholder 14"/>
          <p:cNvSpPr>
            <a:spLocks noGrp="1"/>
          </p:cNvSpPr>
          <p:nvPr>
            <p:ph type="body" sz="quarter" idx="11" hasCustomPrompt="1"/>
          </p:nvPr>
        </p:nvSpPr>
        <p:spPr>
          <a:xfrm>
            <a:off x="902469" y="4455389"/>
            <a:ext cx="7315200" cy="1699233"/>
          </a:xfrm>
          <a:prstGeom prst="rect">
            <a:avLst/>
          </a:prstGeom>
          <a:ln>
            <a:noFill/>
          </a:ln>
        </p:spPr>
        <p:txBody>
          <a:bodyPr vert="horz"/>
          <a:lstStyle>
            <a:lvl1pPr marL="0" indent="0">
              <a:buNone/>
              <a:defRPr sz="1800" baseline="0">
                <a:solidFill>
                  <a:srgbClr val="00B6DE"/>
                </a:solidFill>
              </a:defRPr>
            </a:lvl1pPr>
            <a:lvl5pPr marL="1828754" indent="0" algn="l">
              <a:buFont typeface="Arial"/>
              <a:buNone/>
              <a:defRPr sz="1800"/>
            </a:lvl5pPr>
          </a:lstStyle>
          <a:p>
            <a:pPr lvl="0"/>
            <a:r>
              <a:rPr lang="en-US" dirty="0"/>
              <a:t>CLICK TO ADD </a:t>
            </a:r>
            <a:br>
              <a:rPr lang="en-US" dirty="0"/>
            </a:br>
            <a:r>
              <a:rPr lang="en-US" dirty="0"/>
              <a:t>MONTH XX, 20XX</a:t>
            </a:r>
            <a:br>
              <a:rPr lang="en-US" dirty="0"/>
            </a:br>
            <a:r>
              <a:rPr lang="en-US" dirty="0"/>
              <a:t>PRESENTER’S NAME</a:t>
            </a:r>
            <a:br>
              <a:rPr lang="en-US" dirty="0"/>
            </a:br>
            <a:r>
              <a:rPr lang="en-US" dirty="0"/>
              <a:t>EVENT TITLE</a:t>
            </a:r>
          </a:p>
          <a:p>
            <a:pPr lvl="4"/>
            <a:endParaRPr lang="en-US" dirty="0"/>
          </a:p>
        </p:txBody>
      </p:sp>
    </p:spTree>
    <p:extLst>
      <p:ext uri="{BB962C8B-B14F-4D97-AF65-F5344CB8AC3E}">
        <p14:creationId xmlns:p14="http://schemas.microsoft.com/office/powerpoint/2010/main" val="63565978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itle &amp; Content-With Logo">
    <p:spTree>
      <p:nvGrpSpPr>
        <p:cNvPr id="1" name=""/>
        <p:cNvGrpSpPr/>
        <p:nvPr/>
      </p:nvGrpSpPr>
      <p:grpSpPr>
        <a:xfrm>
          <a:off x="0" y="0"/>
          <a:ext cx="0" cy="0"/>
          <a:chOff x="0" y="0"/>
          <a:chExt cx="0" cy="0"/>
        </a:xfrm>
      </p:grpSpPr>
      <p:pic>
        <p:nvPicPr>
          <p:cNvPr id="9" name="Picture 8" descr="Content_Slide_w_Logo_v1.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hasCustomPrompt="1"/>
          </p:nvPr>
        </p:nvSpPr>
        <p:spPr>
          <a:xfrm>
            <a:off x="257907" y="128099"/>
            <a:ext cx="10107712" cy="1060258"/>
          </a:xfrm>
          <a:prstGeom prst="rect">
            <a:avLst/>
          </a:prstGeom>
          <a:ln>
            <a:noFill/>
          </a:ln>
        </p:spPr>
        <p:txBody>
          <a:bodyPr/>
          <a:lstStyle>
            <a:lvl1pPr marL="0" indent="0" algn="l">
              <a:defRPr sz="3400" baseline="0">
                <a:solidFill>
                  <a:schemeClr val="bg1"/>
                </a:solidFill>
              </a:defRPr>
            </a:lvl1pPr>
          </a:lstStyle>
          <a:p>
            <a:r>
              <a:rPr lang="en-US" dirty="0"/>
              <a:t>CLICK HERE TO EDIT SLIDE TITLE</a:t>
            </a:r>
            <a:br>
              <a:rPr lang="en-US" dirty="0"/>
            </a:br>
            <a:r>
              <a:rPr lang="en-US" dirty="0"/>
              <a:t>SECOND LINE IF NEEDED</a:t>
            </a:r>
          </a:p>
        </p:txBody>
      </p:sp>
      <p:sp>
        <p:nvSpPr>
          <p:cNvPr id="6" name="Slide Number Placeholder 5"/>
          <p:cNvSpPr>
            <a:spLocks noGrp="1"/>
          </p:cNvSpPr>
          <p:nvPr>
            <p:ph type="sldNum" sz="quarter" idx="12"/>
          </p:nvPr>
        </p:nvSpPr>
        <p:spPr>
          <a:xfrm>
            <a:off x="9105913" y="6414965"/>
            <a:ext cx="2844800" cy="267188"/>
          </a:xfrm>
          <a:prstGeom prst="rect">
            <a:avLst/>
          </a:prstGeom>
        </p:spPr>
        <p:txBody>
          <a:bodyPr/>
          <a:lstStyle>
            <a:lvl1pPr algn="r">
              <a:defRPr sz="1200"/>
            </a:lvl1pPr>
          </a:lstStyle>
          <a:p>
            <a:fld id="{2066355A-084C-D24E-9AD2-7E4FC41EA627}" type="slidenum">
              <a:rPr lang="en-US" smtClean="0"/>
              <a:pPr/>
              <a:t>‹#›</a:t>
            </a:fld>
            <a:endParaRPr lang="en-US" dirty="0"/>
          </a:p>
        </p:txBody>
      </p:sp>
      <p:sp>
        <p:nvSpPr>
          <p:cNvPr id="7" name="Content Placeholder 2"/>
          <p:cNvSpPr>
            <a:spLocks noGrp="1"/>
          </p:cNvSpPr>
          <p:nvPr>
            <p:ph idx="1"/>
          </p:nvPr>
        </p:nvSpPr>
        <p:spPr>
          <a:xfrm>
            <a:off x="855136" y="1863121"/>
            <a:ext cx="10346917" cy="4203573"/>
          </a:xfrm>
          <a:prstGeom prst="rect">
            <a:avLst/>
          </a:prstGeom>
        </p:spPr>
        <p:txBody>
          <a:bodyPr/>
          <a:lstStyle>
            <a:lvl1pPr>
              <a:spcBef>
                <a:spcPts val="600"/>
              </a:spcBef>
              <a:spcAft>
                <a:spcPts val="800"/>
              </a:spcAft>
              <a:buClr>
                <a:srgbClr val="00B6DE"/>
              </a:buClr>
              <a:defRPr sz="2500"/>
            </a:lvl1pPr>
            <a:lvl2pPr>
              <a:spcBef>
                <a:spcPts val="600"/>
              </a:spcBef>
              <a:spcAft>
                <a:spcPts val="800"/>
              </a:spcAft>
              <a:buClr>
                <a:srgbClr val="00B6DE"/>
              </a:buClr>
              <a:defRPr sz="2200"/>
            </a:lvl2pPr>
            <a:lvl3pPr>
              <a:spcBef>
                <a:spcPts val="600"/>
              </a:spcBef>
              <a:spcAft>
                <a:spcPts val="800"/>
              </a:spcAft>
              <a:buClr>
                <a:srgbClr val="00B6DE"/>
              </a:buClr>
              <a:defRPr sz="2000"/>
            </a:lvl3pPr>
            <a:lvl4pPr>
              <a:spcBef>
                <a:spcPts val="600"/>
              </a:spcBef>
              <a:spcAft>
                <a:spcPts val="800"/>
              </a:spcAft>
              <a:buClr>
                <a:srgbClr val="00B6DE"/>
              </a:buClr>
              <a:defRPr sz="2000"/>
            </a:lvl4pPr>
            <a:lvl5pPr>
              <a:spcBef>
                <a:spcPts val="600"/>
              </a:spcBef>
              <a:spcAft>
                <a:spcPts val="800"/>
              </a:spcAft>
              <a:buClr>
                <a:srgbClr val="00B6DE"/>
              </a:buClr>
              <a:defRPr sz="20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3516068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mp; Content-With Logo">
    <p:spTree>
      <p:nvGrpSpPr>
        <p:cNvPr id="1" name=""/>
        <p:cNvGrpSpPr/>
        <p:nvPr/>
      </p:nvGrpSpPr>
      <p:grpSpPr>
        <a:xfrm>
          <a:off x="0" y="0"/>
          <a:ext cx="0" cy="0"/>
          <a:chOff x="0" y="0"/>
          <a:chExt cx="0" cy="0"/>
        </a:xfrm>
      </p:grpSpPr>
      <p:pic>
        <p:nvPicPr>
          <p:cNvPr id="9" name="Picture 8" descr="Content_Slide_w_Logo_v1.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hasCustomPrompt="1"/>
          </p:nvPr>
        </p:nvSpPr>
        <p:spPr>
          <a:xfrm>
            <a:off x="257907" y="128099"/>
            <a:ext cx="10107712" cy="1060258"/>
          </a:xfrm>
          <a:prstGeom prst="rect">
            <a:avLst/>
          </a:prstGeom>
          <a:ln>
            <a:noFill/>
          </a:ln>
        </p:spPr>
        <p:txBody>
          <a:bodyPr/>
          <a:lstStyle>
            <a:lvl1pPr marL="0" indent="0" algn="l">
              <a:defRPr sz="3400" baseline="0">
                <a:solidFill>
                  <a:schemeClr val="bg1"/>
                </a:solidFill>
              </a:defRPr>
            </a:lvl1pPr>
          </a:lstStyle>
          <a:p>
            <a:r>
              <a:rPr lang="en-US" dirty="0"/>
              <a:t>CLICK HERE TO EDIT SLIDE TITLE</a:t>
            </a:r>
            <a:br>
              <a:rPr lang="en-US" dirty="0"/>
            </a:br>
            <a:r>
              <a:rPr lang="en-US" dirty="0"/>
              <a:t>SECOND LINE IF NEEDED</a:t>
            </a:r>
          </a:p>
        </p:txBody>
      </p:sp>
      <p:sp>
        <p:nvSpPr>
          <p:cNvPr id="6" name="Slide Number Placeholder 5"/>
          <p:cNvSpPr>
            <a:spLocks noGrp="1"/>
          </p:cNvSpPr>
          <p:nvPr>
            <p:ph type="sldNum" sz="quarter" idx="12"/>
          </p:nvPr>
        </p:nvSpPr>
        <p:spPr>
          <a:xfrm>
            <a:off x="9105913" y="6414965"/>
            <a:ext cx="2844800" cy="267188"/>
          </a:xfrm>
          <a:prstGeom prst="rect">
            <a:avLst/>
          </a:prstGeom>
        </p:spPr>
        <p:txBody>
          <a:bodyPr/>
          <a:lstStyle>
            <a:lvl1pPr algn="r">
              <a:defRPr sz="1200"/>
            </a:lvl1pPr>
          </a:lstStyle>
          <a:p>
            <a:fld id="{2066355A-084C-D24E-9AD2-7E4FC41EA627}" type="slidenum">
              <a:rPr lang="en-US" smtClean="0"/>
              <a:pPr/>
              <a:t>‹#›</a:t>
            </a:fld>
            <a:endParaRPr lang="en-US" dirty="0"/>
          </a:p>
        </p:txBody>
      </p:sp>
      <p:sp>
        <p:nvSpPr>
          <p:cNvPr id="7" name="Content Placeholder 2"/>
          <p:cNvSpPr>
            <a:spLocks noGrp="1"/>
          </p:cNvSpPr>
          <p:nvPr>
            <p:ph idx="1"/>
          </p:nvPr>
        </p:nvSpPr>
        <p:spPr>
          <a:xfrm>
            <a:off x="855136" y="1863121"/>
            <a:ext cx="10346917" cy="4203573"/>
          </a:xfrm>
          <a:prstGeom prst="rect">
            <a:avLst/>
          </a:prstGeom>
        </p:spPr>
        <p:txBody>
          <a:bodyPr/>
          <a:lstStyle>
            <a:lvl1pPr>
              <a:spcBef>
                <a:spcPts val="600"/>
              </a:spcBef>
              <a:spcAft>
                <a:spcPts val="800"/>
              </a:spcAft>
              <a:buClr>
                <a:srgbClr val="00B6DE"/>
              </a:buClr>
              <a:defRPr sz="2500"/>
            </a:lvl1pPr>
            <a:lvl2pPr>
              <a:spcBef>
                <a:spcPts val="600"/>
              </a:spcBef>
              <a:spcAft>
                <a:spcPts val="800"/>
              </a:spcAft>
              <a:buClr>
                <a:srgbClr val="00B6DE"/>
              </a:buClr>
              <a:defRPr sz="2200"/>
            </a:lvl2pPr>
            <a:lvl3pPr>
              <a:spcBef>
                <a:spcPts val="600"/>
              </a:spcBef>
              <a:spcAft>
                <a:spcPts val="800"/>
              </a:spcAft>
              <a:buClr>
                <a:srgbClr val="00B6DE"/>
              </a:buClr>
              <a:defRPr sz="2000"/>
            </a:lvl3pPr>
            <a:lvl4pPr>
              <a:spcBef>
                <a:spcPts val="600"/>
              </a:spcBef>
              <a:spcAft>
                <a:spcPts val="800"/>
              </a:spcAft>
              <a:buClr>
                <a:srgbClr val="00B6DE"/>
              </a:buClr>
              <a:defRPr sz="2000"/>
            </a:lvl4pPr>
            <a:lvl5pPr>
              <a:spcBef>
                <a:spcPts val="600"/>
              </a:spcBef>
              <a:spcAft>
                <a:spcPts val="800"/>
              </a:spcAft>
              <a:buClr>
                <a:srgbClr val="00B6DE"/>
              </a:buClr>
              <a:defRPr sz="20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22038221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2 Column Text-With Logo">
    <p:spTree>
      <p:nvGrpSpPr>
        <p:cNvPr id="1" name=""/>
        <p:cNvGrpSpPr/>
        <p:nvPr/>
      </p:nvGrpSpPr>
      <p:grpSpPr>
        <a:xfrm>
          <a:off x="0" y="0"/>
          <a:ext cx="0" cy="0"/>
          <a:chOff x="0" y="0"/>
          <a:chExt cx="0" cy="0"/>
        </a:xfrm>
      </p:grpSpPr>
      <p:pic>
        <p:nvPicPr>
          <p:cNvPr id="3" name="Picture 2" descr="Content_Slide_w_Logo_v1.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hasCustomPrompt="1"/>
          </p:nvPr>
        </p:nvSpPr>
        <p:spPr>
          <a:xfrm>
            <a:off x="257907" y="128099"/>
            <a:ext cx="10119808" cy="1060258"/>
          </a:xfrm>
          <a:prstGeom prst="rect">
            <a:avLst/>
          </a:prstGeom>
        </p:spPr>
        <p:txBody>
          <a:bodyPr vert="horz"/>
          <a:lstStyle>
            <a:lvl1pPr algn="l">
              <a:defRPr sz="3400">
                <a:solidFill>
                  <a:schemeClr val="bg1"/>
                </a:solidFill>
              </a:defRPr>
            </a:lvl1pPr>
          </a:lstStyle>
          <a:p>
            <a:r>
              <a:rPr lang="en-US" dirty="0"/>
              <a:t>CLICK HERE TO EDIT SLIDE TITLE</a:t>
            </a:r>
            <a:br>
              <a:rPr lang="en-US" dirty="0"/>
            </a:br>
            <a:r>
              <a:rPr lang="en-US" dirty="0"/>
              <a:t>SECOND LINE IF NEEDED</a:t>
            </a:r>
          </a:p>
        </p:txBody>
      </p:sp>
      <p:sp>
        <p:nvSpPr>
          <p:cNvPr id="4" name="Slide Number Placeholder 5"/>
          <p:cNvSpPr>
            <a:spLocks noGrp="1"/>
          </p:cNvSpPr>
          <p:nvPr>
            <p:ph type="sldNum" sz="quarter" idx="12"/>
          </p:nvPr>
        </p:nvSpPr>
        <p:spPr>
          <a:xfrm>
            <a:off x="9105913" y="6414965"/>
            <a:ext cx="2844800" cy="267188"/>
          </a:xfrm>
          <a:prstGeom prst="rect">
            <a:avLst/>
          </a:prstGeom>
        </p:spPr>
        <p:txBody>
          <a:bodyPr/>
          <a:lstStyle>
            <a:lvl1pPr algn="r">
              <a:defRPr sz="1200"/>
            </a:lvl1pPr>
          </a:lstStyle>
          <a:p>
            <a:fld id="{2066355A-084C-D24E-9AD2-7E4FC41EA627}" type="slidenum">
              <a:rPr lang="en-US" smtClean="0"/>
              <a:pPr/>
              <a:t>‹#›</a:t>
            </a:fld>
            <a:endParaRPr lang="en-US" dirty="0"/>
          </a:p>
        </p:txBody>
      </p:sp>
      <p:sp>
        <p:nvSpPr>
          <p:cNvPr id="5" name="Content Placeholder 2"/>
          <p:cNvSpPr>
            <a:spLocks noGrp="1"/>
          </p:cNvSpPr>
          <p:nvPr>
            <p:ph idx="1" hasCustomPrompt="1"/>
          </p:nvPr>
        </p:nvSpPr>
        <p:spPr>
          <a:xfrm>
            <a:off x="855136" y="1863121"/>
            <a:ext cx="10346917" cy="4203573"/>
          </a:xfrm>
          <a:prstGeom prst="rect">
            <a:avLst/>
          </a:prstGeom>
        </p:spPr>
        <p:txBody>
          <a:bodyPr numCol="2" spcCol="228600"/>
          <a:lstStyle>
            <a:lvl1pPr>
              <a:spcBef>
                <a:spcPts val="600"/>
              </a:spcBef>
              <a:spcAft>
                <a:spcPts val="800"/>
              </a:spcAft>
              <a:buClr>
                <a:srgbClr val="00B6DE"/>
              </a:buClr>
              <a:defRPr sz="2500"/>
            </a:lvl1pPr>
            <a:lvl2pPr>
              <a:spcBef>
                <a:spcPts val="600"/>
              </a:spcBef>
              <a:spcAft>
                <a:spcPts val="800"/>
              </a:spcAft>
              <a:buClr>
                <a:srgbClr val="00B6DE"/>
              </a:buClr>
              <a:defRPr sz="2200"/>
            </a:lvl2pPr>
            <a:lvl3pPr>
              <a:spcBef>
                <a:spcPts val="600"/>
              </a:spcBef>
              <a:spcAft>
                <a:spcPts val="800"/>
              </a:spcAft>
              <a:buClr>
                <a:srgbClr val="00B6DE"/>
              </a:buClr>
              <a:defRPr sz="2000"/>
            </a:lvl3pPr>
            <a:lvl4pPr>
              <a:spcBef>
                <a:spcPts val="600"/>
              </a:spcBef>
              <a:spcAft>
                <a:spcPts val="800"/>
              </a:spcAft>
              <a:buClr>
                <a:srgbClr val="00B6DE"/>
              </a:buClr>
              <a:defRPr sz="2000"/>
            </a:lvl4pPr>
            <a:lvl5pPr>
              <a:spcBef>
                <a:spcPts val="600"/>
              </a:spcBef>
              <a:spcAft>
                <a:spcPts val="800"/>
              </a:spcAft>
              <a:buClr>
                <a:srgbClr val="00B6DE"/>
              </a:buClr>
              <a:defRPr sz="2000"/>
            </a:lvl5pPr>
          </a:lstStyle>
          <a:p>
            <a:pPr lvl="0"/>
            <a:r>
              <a:rPr lang="en-US" dirty="0"/>
              <a:t>Two column layout</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94106586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2 Column Text &amp; Photo-With Logo">
    <p:spTree>
      <p:nvGrpSpPr>
        <p:cNvPr id="1" name=""/>
        <p:cNvGrpSpPr/>
        <p:nvPr/>
      </p:nvGrpSpPr>
      <p:grpSpPr>
        <a:xfrm>
          <a:off x="0" y="0"/>
          <a:ext cx="0" cy="0"/>
          <a:chOff x="0" y="0"/>
          <a:chExt cx="0" cy="0"/>
        </a:xfrm>
      </p:grpSpPr>
      <p:pic>
        <p:nvPicPr>
          <p:cNvPr id="3" name="Picture 2" descr="Content_Slide_w_Logo_v1.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Slide Number Placeholder 5"/>
          <p:cNvSpPr>
            <a:spLocks noGrp="1"/>
          </p:cNvSpPr>
          <p:nvPr>
            <p:ph type="sldNum" sz="quarter" idx="12"/>
          </p:nvPr>
        </p:nvSpPr>
        <p:spPr>
          <a:xfrm>
            <a:off x="9105913" y="6414965"/>
            <a:ext cx="2844800" cy="267188"/>
          </a:xfrm>
          <a:prstGeom prst="rect">
            <a:avLst/>
          </a:prstGeom>
        </p:spPr>
        <p:txBody>
          <a:bodyPr/>
          <a:lstStyle>
            <a:lvl1pPr algn="r">
              <a:defRPr sz="1200"/>
            </a:lvl1pPr>
          </a:lstStyle>
          <a:p>
            <a:fld id="{2066355A-084C-D24E-9AD2-7E4FC41EA627}" type="slidenum">
              <a:rPr lang="en-US" smtClean="0"/>
              <a:pPr/>
              <a:t>‹#›</a:t>
            </a:fld>
            <a:endParaRPr lang="en-US" dirty="0"/>
          </a:p>
        </p:txBody>
      </p:sp>
      <p:sp>
        <p:nvSpPr>
          <p:cNvPr id="7" name="Content Placeholder 2"/>
          <p:cNvSpPr txBox="1">
            <a:spLocks/>
          </p:cNvSpPr>
          <p:nvPr userDrawn="1"/>
        </p:nvSpPr>
        <p:spPr>
          <a:xfrm>
            <a:off x="855138" y="1863121"/>
            <a:ext cx="5487169" cy="4203573"/>
          </a:xfrm>
          <a:prstGeom prst="rect">
            <a:avLst/>
          </a:prstGeom>
        </p:spPr>
        <p:txBody>
          <a:bodyPr numCol="1" spcCol="228600"/>
          <a:lstStyle>
            <a:lvl1pPr marL="342900" indent="-342900" algn="l" defTabSz="457200" rtl="0" eaLnBrk="1" latinLnBrk="0" hangingPunct="1">
              <a:spcBef>
                <a:spcPct val="20000"/>
              </a:spcBef>
              <a:buClr>
                <a:srgbClr val="00B6DE"/>
              </a:buClr>
              <a:buFont typeface="Arial"/>
              <a:buChar char="•"/>
              <a:defRPr sz="2500" kern="1200">
                <a:solidFill>
                  <a:schemeClr val="tx1"/>
                </a:solidFill>
                <a:latin typeface="+mn-lt"/>
                <a:ea typeface="+mn-ea"/>
                <a:cs typeface="+mn-cs"/>
              </a:defRPr>
            </a:lvl1pPr>
            <a:lvl2pPr marL="742950" indent="-285750" algn="l" defTabSz="457200" rtl="0" eaLnBrk="1" latinLnBrk="0" hangingPunct="1">
              <a:spcBef>
                <a:spcPct val="20000"/>
              </a:spcBef>
              <a:buClr>
                <a:srgbClr val="00B6DE"/>
              </a:buClr>
              <a:buFont typeface="Arial"/>
              <a:buChar char="–"/>
              <a:defRPr sz="2500" kern="1200">
                <a:solidFill>
                  <a:schemeClr val="tx1"/>
                </a:solidFill>
                <a:latin typeface="+mn-lt"/>
                <a:ea typeface="+mn-ea"/>
                <a:cs typeface="+mn-cs"/>
              </a:defRPr>
            </a:lvl2pPr>
            <a:lvl3pPr marL="1143000" indent="-228600" algn="l" defTabSz="457200" rtl="0" eaLnBrk="1" latinLnBrk="0" hangingPunct="1">
              <a:spcBef>
                <a:spcPct val="20000"/>
              </a:spcBef>
              <a:buClr>
                <a:srgbClr val="00B6DE"/>
              </a:buClr>
              <a:buFont typeface="Arial"/>
              <a:buChar char="•"/>
              <a:defRPr sz="2500" kern="1200">
                <a:solidFill>
                  <a:schemeClr val="tx1"/>
                </a:solidFill>
                <a:latin typeface="+mn-lt"/>
                <a:ea typeface="+mn-ea"/>
                <a:cs typeface="+mn-cs"/>
              </a:defRPr>
            </a:lvl3pPr>
            <a:lvl4pPr marL="1600200" indent="-228600" algn="l" defTabSz="457200" rtl="0" eaLnBrk="1" latinLnBrk="0" hangingPunct="1">
              <a:spcBef>
                <a:spcPct val="20000"/>
              </a:spcBef>
              <a:buClr>
                <a:srgbClr val="00B6DE"/>
              </a:buClr>
              <a:buFont typeface="Arial"/>
              <a:buChar char="–"/>
              <a:defRPr sz="2500" kern="1200">
                <a:solidFill>
                  <a:schemeClr val="tx1"/>
                </a:solidFill>
                <a:latin typeface="+mn-lt"/>
                <a:ea typeface="+mn-ea"/>
                <a:cs typeface="+mn-cs"/>
              </a:defRPr>
            </a:lvl4pPr>
            <a:lvl5pPr marL="2057400" indent="-228600" algn="l" defTabSz="457200" rtl="0" eaLnBrk="1" latinLnBrk="0" hangingPunct="1">
              <a:spcBef>
                <a:spcPct val="20000"/>
              </a:spcBef>
              <a:buClr>
                <a:srgbClr val="00B6DE"/>
              </a:buClr>
              <a:buFont typeface="Arial"/>
              <a:buChar char="»"/>
              <a:defRPr sz="25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endParaRPr lang="en-US" sz="2500" dirty="0"/>
          </a:p>
        </p:txBody>
      </p:sp>
      <p:sp>
        <p:nvSpPr>
          <p:cNvPr id="8" name="Content Placeholder 2"/>
          <p:cNvSpPr>
            <a:spLocks noGrp="1"/>
          </p:cNvSpPr>
          <p:nvPr>
            <p:ph idx="1"/>
          </p:nvPr>
        </p:nvSpPr>
        <p:spPr>
          <a:xfrm>
            <a:off x="855133" y="1863121"/>
            <a:ext cx="5486400" cy="4203573"/>
          </a:xfrm>
          <a:prstGeom prst="rect">
            <a:avLst/>
          </a:prstGeom>
        </p:spPr>
        <p:txBody>
          <a:bodyPr/>
          <a:lstStyle>
            <a:lvl1pPr>
              <a:spcBef>
                <a:spcPts val="600"/>
              </a:spcBef>
              <a:spcAft>
                <a:spcPts val="800"/>
              </a:spcAft>
              <a:buClr>
                <a:srgbClr val="00B6DE"/>
              </a:buClr>
              <a:defRPr sz="2500"/>
            </a:lvl1pPr>
            <a:lvl2pPr>
              <a:spcBef>
                <a:spcPts val="600"/>
              </a:spcBef>
              <a:spcAft>
                <a:spcPts val="800"/>
              </a:spcAft>
              <a:buClr>
                <a:srgbClr val="00B6DE"/>
              </a:buClr>
              <a:defRPr sz="2200"/>
            </a:lvl2pPr>
            <a:lvl3pPr>
              <a:spcBef>
                <a:spcPts val="600"/>
              </a:spcBef>
              <a:spcAft>
                <a:spcPts val="800"/>
              </a:spcAft>
              <a:buClr>
                <a:srgbClr val="00B6DE"/>
              </a:buClr>
              <a:defRPr sz="2000"/>
            </a:lvl3pPr>
            <a:lvl4pPr>
              <a:spcBef>
                <a:spcPts val="600"/>
              </a:spcBef>
              <a:spcAft>
                <a:spcPts val="800"/>
              </a:spcAft>
              <a:buClr>
                <a:srgbClr val="00B6DE"/>
              </a:buClr>
              <a:defRPr sz="2000"/>
            </a:lvl4pPr>
            <a:lvl5pPr>
              <a:spcBef>
                <a:spcPts val="600"/>
              </a:spcBef>
              <a:spcAft>
                <a:spcPts val="800"/>
              </a:spcAft>
              <a:buClr>
                <a:srgbClr val="00B6DE"/>
              </a:buClr>
              <a:defRPr sz="20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Title 1"/>
          <p:cNvSpPr>
            <a:spLocks noGrp="1"/>
          </p:cNvSpPr>
          <p:nvPr>
            <p:ph type="title" hasCustomPrompt="1"/>
          </p:nvPr>
        </p:nvSpPr>
        <p:spPr>
          <a:xfrm>
            <a:off x="257907" y="128099"/>
            <a:ext cx="10119808" cy="1060258"/>
          </a:xfrm>
          <a:prstGeom prst="rect">
            <a:avLst/>
          </a:prstGeom>
        </p:spPr>
        <p:txBody>
          <a:bodyPr vert="horz"/>
          <a:lstStyle>
            <a:lvl1pPr algn="l">
              <a:defRPr sz="3400">
                <a:solidFill>
                  <a:srgbClr val="FFFFFF"/>
                </a:solidFill>
              </a:defRPr>
            </a:lvl1pPr>
          </a:lstStyle>
          <a:p>
            <a:r>
              <a:rPr lang="en-US" dirty="0"/>
              <a:t>CLICK HERE TO EDIT SLIDE TITLE</a:t>
            </a:r>
            <a:br>
              <a:rPr lang="en-US" dirty="0"/>
            </a:br>
            <a:r>
              <a:rPr lang="en-US" dirty="0"/>
              <a:t>SECOND LINE IF NEEDED</a:t>
            </a:r>
          </a:p>
        </p:txBody>
      </p:sp>
      <p:sp>
        <p:nvSpPr>
          <p:cNvPr id="10" name="Picture Placeholder 9"/>
          <p:cNvSpPr>
            <a:spLocks noGrp="1"/>
          </p:cNvSpPr>
          <p:nvPr>
            <p:ph type="pic" sz="quarter" idx="13"/>
          </p:nvPr>
        </p:nvSpPr>
        <p:spPr>
          <a:xfrm>
            <a:off x="6737049" y="1863725"/>
            <a:ext cx="4839003" cy="4203700"/>
          </a:xfrm>
          <a:prstGeom prst="rect">
            <a:avLst/>
          </a:prstGeom>
        </p:spPr>
        <p:txBody>
          <a:bodyPr vert="horz"/>
          <a:lstStyle>
            <a:lvl1pPr marL="0" indent="0">
              <a:buNone/>
              <a:defRPr sz="2500"/>
            </a:lvl1pPr>
          </a:lstStyle>
          <a:p>
            <a:endParaRPr lang="en-US" dirty="0"/>
          </a:p>
        </p:txBody>
      </p:sp>
    </p:spTree>
    <p:extLst>
      <p:ext uri="{BB962C8B-B14F-4D97-AF65-F5344CB8AC3E}">
        <p14:creationId xmlns:p14="http://schemas.microsoft.com/office/powerpoint/2010/main" val="42134075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Blank Title Slide-With Logo">
    <p:spTree>
      <p:nvGrpSpPr>
        <p:cNvPr id="1" name=""/>
        <p:cNvGrpSpPr/>
        <p:nvPr/>
      </p:nvGrpSpPr>
      <p:grpSpPr>
        <a:xfrm>
          <a:off x="0" y="0"/>
          <a:ext cx="0" cy="0"/>
          <a:chOff x="0" y="0"/>
          <a:chExt cx="0" cy="0"/>
        </a:xfrm>
      </p:grpSpPr>
      <p:pic>
        <p:nvPicPr>
          <p:cNvPr id="3" name="Picture 2" descr="Content_Slide_w_Logo_v1.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Title 1"/>
          <p:cNvSpPr>
            <a:spLocks noGrp="1"/>
          </p:cNvSpPr>
          <p:nvPr>
            <p:ph type="title" hasCustomPrompt="1"/>
          </p:nvPr>
        </p:nvSpPr>
        <p:spPr>
          <a:xfrm>
            <a:off x="257911" y="128099"/>
            <a:ext cx="10119807" cy="1073516"/>
          </a:xfrm>
          <a:prstGeom prst="rect">
            <a:avLst/>
          </a:prstGeom>
          <a:ln>
            <a:noFill/>
          </a:ln>
        </p:spPr>
        <p:txBody>
          <a:bodyPr/>
          <a:lstStyle>
            <a:lvl1pPr algn="l">
              <a:defRPr sz="3400" baseline="0">
                <a:solidFill>
                  <a:schemeClr val="bg1"/>
                </a:solidFill>
              </a:defRPr>
            </a:lvl1pPr>
          </a:lstStyle>
          <a:p>
            <a:r>
              <a:rPr lang="en-US" dirty="0"/>
              <a:t>CLICK HERE TO EDIT SLIDE TITLE</a:t>
            </a:r>
            <a:br>
              <a:rPr lang="en-US" dirty="0"/>
            </a:br>
            <a:r>
              <a:rPr lang="en-US" dirty="0"/>
              <a:t>SECOND LINE IF NEEDED</a:t>
            </a:r>
          </a:p>
        </p:txBody>
      </p:sp>
      <p:sp>
        <p:nvSpPr>
          <p:cNvPr id="6" name="Slide Number Placeholder 5"/>
          <p:cNvSpPr>
            <a:spLocks noGrp="1"/>
          </p:cNvSpPr>
          <p:nvPr>
            <p:ph type="sldNum" sz="quarter" idx="12"/>
          </p:nvPr>
        </p:nvSpPr>
        <p:spPr>
          <a:xfrm>
            <a:off x="9105913" y="6414965"/>
            <a:ext cx="2844800" cy="267188"/>
          </a:xfrm>
          <a:prstGeom prst="rect">
            <a:avLst/>
          </a:prstGeom>
        </p:spPr>
        <p:txBody>
          <a:bodyPr/>
          <a:lstStyle>
            <a:lvl1pPr algn="r">
              <a:defRPr sz="1200"/>
            </a:lvl1pPr>
          </a:lstStyle>
          <a:p>
            <a:fld id="{2066355A-084C-D24E-9AD2-7E4FC41EA627}" type="slidenum">
              <a:rPr lang="en-US" smtClean="0"/>
              <a:pPr/>
              <a:t>‹#›</a:t>
            </a:fld>
            <a:endParaRPr lang="en-US" dirty="0"/>
          </a:p>
        </p:txBody>
      </p:sp>
    </p:spTree>
    <p:extLst>
      <p:ext uri="{BB962C8B-B14F-4D97-AF65-F5344CB8AC3E}">
        <p14:creationId xmlns:p14="http://schemas.microsoft.com/office/powerpoint/2010/main" val="427131640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Title &amp; Content-Without Logo">
    <p:spTree>
      <p:nvGrpSpPr>
        <p:cNvPr id="1" name=""/>
        <p:cNvGrpSpPr/>
        <p:nvPr/>
      </p:nvGrpSpPr>
      <p:grpSpPr>
        <a:xfrm>
          <a:off x="0" y="0"/>
          <a:ext cx="0" cy="0"/>
          <a:chOff x="0" y="0"/>
          <a:chExt cx="0" cy="0"/>
        </a:xfrm>
      </p:grpSpPr>
      <p:pic>
        <p:nvPicPr>
          <p:cNvPr id="6" name="Picture 5" descr="Content_Slide_w_Logo_v2.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Title 1"/>
          <p:cNvSpPr>
            <a:spLocks noGrp="1"/>
          </p:cNvSpPr>
          <p:nvPr>
            <p:ph type="title" hasCustomPrompt="1"/>
          </p:nvPr>
        </p:nvSpPr>
        <p:spPr>
          <a:xfrm>
            <a:off x="257911" y="128099"/>
            <a:ext cx="11692807" cy="1073516"/>
          </a:xfrm>
          <a:prstGeom prst="rect">
            <a:avLst/>
          </a:prstGeom>
          <a:ln>
            <a:noFill/>
          </a:ln>
        </p:spPr>
        <p:txBody>
          <a:bodyPr/>
          <a:lstStyle>
            <a:lvl1pPr algn="l">
              <a:defRPr sz="3400" baseline="0">
                <a:solidFill>
                  <a:schemeClr val="bg1"/>
                </a:solidFill>
              </a:defRPr>
            </a:lvl1pPr>
          </a:lstStyle>
          <a:p>
            <a:r>
              <a:rPr lang="en-US" dirty="0"/>
              <a:t>CLICK HERE TO EDIT SLIDE TITLE</a:t>
            </a:r>
            <a:br>
              <a:rPr lang="en-US" dirty="0"/>
            </a:br>
            <a:r>
              <a:rPr lang="en-US" dirty="0"/>
              <a:t>SECOND LINE IF NEEDED</a:t>
            </a:r>
          </a:p>
        </p:txBody>
      </p:sp>
      <p:sp>
        <p:nvSpPr>
          <p:cNvPr id="5" name="Slide Number Placeholder 5"/>
          <p:cNvSpPr>
            <a:spLocks noGrp="1"/>
          </p:cNvSpPr>
          <p:nvPr>
            <p:ph type="sldNum" sz="quarter" idx="12"/>
          </p:nvPr>
        </p:nvSpPr>
        <p:spPr>
          <a:xfrm>
            <a:off x="9105913" y="6414965"/>
            <a:ext cx="2844800" cy="267188"/>
          </a:xfrm>
          <a:prstGeom prst="rect">
            <a:avLst/>
          </a:prstGeom>
        </p:spPr>
        <p:txBody>
          <a:bodyPr/>
          <a:lstStyle>
            <a:lvl1pPr algn="r">
              <a:defRPr sz="1200"/>
            </a:lvl1pPr>
          </a:lstStyle>
          <a:p>
            <a:fld id="{2066355A-084C-D24E-9AD2-7E4FC41EA627}" type="slidenum">
              <a:rPr lang="en-US" smtClean="0"/>
              <a:pPr/>
              <a:t>‹#›</a:t>
            </a:fld>
            <a:endParaRPr lang="en-US" dirty="0"/>
          </a:p>
        </p:txBody>
      </p:sp>
      <p:sp>
        <p:nvSpPr>
          <p:cNvPr id="7" name="Content Placeholder 2"/>
          <p:cNvSpPr>
            <a:spLocks noGrp="1"/>
          </p:cNvSpPr>
          <p:nvPr>
            <p:ph idx="1"/>
          </p:nvPr>
        </p:nvSpPr>
        <p:spPr>
          <a:xfrm>
            <a:off x="855136" y="1863121"/>
            <a:ext cx="10346917" cy="4203573"/>
          </a:xfrm>
          <a:prstGeom prst="rect">
            <a:avLst/>
          </a:prstGeom>
        </p:spPr>
        <p:txBody>
          <a:bodyPr/>
          <a:lstStyle>
            <a:lvl1pPr>
              <a:spcBef>
                <a:spcPts val="600"/>
              </a:spcBef>
              <a:spcAft>
                <a:spcPts val="800"/>
              </a:spcAft>
              <a:buClr>
                <a:srgbClr val="00B6DE"/>
              </a:buClr>
              <a:defRPr sz="2500"/>
            </a:lvl1pPr>
            <a:lvl2pPr>
              <a:spcBef>
                <a:spcPts val="600"/>
              </a:spcBef>
              <a:spcAft>
                <a:spcPts val="800"/>
              </a:spcAft>
              <a:buClr>
                <a:srgbClr val="00B6DE"/>
              </a:buClr>
              <a:defRPr sz="2200"/>
            </a:lvl2pPr>
            <a:lvl3pPr>
              <a:spcBef>
                <a:spcPts val="600"/>
              </a:spcBef>
              <a:spcAft>
                <a:spcPts val="800"/>
              </a:spcAft>
              <a:buClr>
                <a:srgbClr val="00B6DE"/>
              </a:buClr>
              <a:defRPr sz="2000"/>
            </a:lvl3pPr>
            <a:lvl4pPr>
              <a:spcBef>
                <a:spcPts val="600"/>
              </a:spcBef>
              <a:spcAft>
                <a:spcPts val="800"/>
              </a:spcAft>
              <a:buClr>
                <a:srgbClr val="00B6DE"/>
              </a:buClr>
              <a:defRPr sz="2000"/>
            </a:lvl4pPr>
            <a:lvl5pPr>
              <a:spcBef>
                <a:spcPts val="600"/>
              </a:spcBef>
              <a:spcAft>
                <a:spcPts val="800"/>
              </a:spcAft>
              <a:buClr>
                <a:srgbClr val="00B6DE"/>
              </a:buClr>
              <a:defRPr sz="20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21130291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2 Column Text-Without Logo">
    <p:spTree>
      <p:nvGrpSpPr>
        <p:cNvPr id="1" name=""/>
        <p:cNvGrpSpPr/>
        <p:nvPr/>
      </p:nvGrpSpPr>
      <p:grpSpPr>
        <a:xfrm>
          <a:off x="0" y="0"/>
          <a:ext cx="0" cy="0"/>
          <a:chOff x="0" y="0"/>
          <a:chExt cx="0" cy="0"/>
        </a:xfrm>
      </p:grpSpPr>
      <p:pic>
        <p:nvPicPr>
          <p:cNvPr id="3" name="Picture 2" descr="Content_Slide_w_Logo_v2.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Slide Number Placeholder 5"/>
          <p:cNvSpPr>
            <a:spLocks noGrp="1"/>
          </p:cNvSpPr>
          <p:nvPr>
            <p:ph type="sldNum" sz="quarter" idx="12"/>
          </p:nvPr>
        </p:nvSpPr>
        <p:spPr>
          <a:xfrm>
            <a:off x="9105913" y="6414965"/>
            <a:ext cx="2844800" cy="267188"/>
          </a:xfrm>
          <a:prstGeom prst="rect">
            <a:avLst/>
          </a:prstGeom>
        </p:spPr>
        <p:txBody>
          <a:bodyPr/>
          <a:lstStyle>
            <a:lvl1pPr algn="r">
              <a:defRPr sz="1200"/>
            </a:lvl1pPr>
          </a:lstStyle>
          <a:p>
            <a:fld id="{2066355A-084C-D24E-9AD2-7E4FC41EA627}" type="slidenum">
              <a:rPr lang="en-US" smtClean="0"/>
              <a:pPr/>
              <a:t>‹#›</a:t>
            </a:fld>
            <a:endParaRPr lang="en-US" dirty="0"/>
          </a:p>
        </p:txBody>
      </p:sp>
      <p:sp>
        <p:nvSpPr>
          <p:cNvPr id="9" name="Content Placeholder 2"/>
          <p:cNvSpPr>
            <a:spLocks noGrp="1"/>
          </p:cNvSpPr>
          <p:nvPr>
            <p:ph idx="1" hasCustomPrompt="1"/>
          </p:nvPr>
        </p:nvSpPr>
        <p:spPr>
          <a:xfrm>
            <a:off x="855136" y="1863121"/>
            <a:ext cx="10346917" cy="4203573"/>
          </a:xfrm>
          <a:prstGeom prst="rect">
            <a:avLst/>
          </a:prstGeom>
        </p:spPr>
        <p:txBody>
          <a:bodyPr numCol="2" spcCol="228600"/>
          <a:lstStyle>
            <a:lvl1pPr>
              <a:spcBef>
                <a:spcPts val="600"/>
              </a:spcBef>
              <a:spcAft>
                <a:spcPts val="800"/>
              </a:spcAft>
              <a:buClr>
                <a:srgbClr val="00B6DE"/>
              </a:buClr>
              <a:defRPr sz="2500"/>
            </a:lvl1pPr>
            <a:lvl2pPr>
              <a:spcBef>
                <a:spcPts val="600"/>
              </a:spcBef>
              <a:spcAft>
                <a:spcPts val="800"/>
              </a:spcAft>
              <a:buClr>
                <a:srgbClr val="00B6DE"/>
              </a:buClr>
              <a:defRPr sz="2200"/>
            </a:lvl2pPr>
            <a:lvl3pPr>
              <a:spcBef>
                <a:spcPts val="600"/>
              </a:spcBef>
              <a:spcAft>
                <a:spcPts val="800"/>
              </a:spcAft>
              <a:buClr>
                <a:srgbClr val="00B6DE"/>
              </a:buClr>
              <a:defRPr sz="2000"/>
            </a:lvl3pPr>
            <a:lvl4pPr>
              <a:spcBef>
                <a:spcPts val="600"/>
              </a:spcBef>
              <a:spcAft>
                <a:spcPts val="800"/>
              </a:spcAft>
              <a:buClr>
                <a:srgbClr val="00B6DE"/>
              </a:buClr>
              <a:defRPr sz="2000"/>
            </a:lvl4pPr>
            <a:lvl5pPr>
              <a:spcBef>
                <a:spcPts val="600"/>
              </a:spcBef>
              <a:spcAft>
                <a:spcPts val="800"/>
              </a:spcAft>
              <a:buClr>
                <a:srgbClr val="00B6DE"/>
              </a:buClr>
              <a:defRPr sz="2000"/>
            </a:lvl5pPr>
          </a:lstStyle>
          <a:p>
            <a:pPr lvl="0"/>
            <a:r>
              <a:rPr lang="en-US" dirty="0"/>
              <a:t>Two column layout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Title 1"/>
          <p:cNvSpPr>
            <a:spLocks noGrp="1"/>
          </p:cNvSpPr>
          <p:nvPr>
            <p:ph type="title" hasCustomPrompt="1"/>
          </p:nvPr>
        </p:nvSpPr>
        <p:spPr>
          <a:xfrm>
            <a:off x="257911" y="128099"/>
            <a:ext cx="11692807" cy="1073516"/>
          </a:xfrm>
          <a:prstGeom prst="rect">
            <a:avLst/>
          </a:prstGeom>
          <a:ln>
            <a:noFill/>
          </a:ln>
        </p:spPr>
        <p:txBody>
          <a:bodyPr/>
          <a:lstStyle>
            <a:lvl1pPr algn="l">
              <a:defRPr sz="3400" baseline="0">
                <a:solidFill>
                  <a:schemeClr val="bg1"/>
                </a:solidFill>
              </a:defRPr>
            </a:lvl1pPr>
          </a:lstStyle>
          <a:p>
            <a:r>
              <a:rPr lang="en-US" dirty="0"/>
              <a:t>CLICK HERE TO EDIT SLIDE TITLE</a:t>
            </a:r>
            <a:br>
              <a:rPr lang="en-US" dirty="0"/>
            </a:br>
            <a:r>
              <a:rPr lang="en-US" dirty="0"/>
              <a:t>SECOND LINE IF NEEDED</a:t>
            </a:r>
          </a:p>
        </p:txBody>
      </p:sp>
    </p:spTree>
    <p:extLst>
      <p:ext uri="{BB962C8B-B14F-4D97-AF65-F5344CB8AC3E}">
        <p14:creationId xmlns:p14="http://schemas.microsoft.com/office/powerpoint/2010/main" val="261482498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2 Column Text &amp; Photo-Without Logo">
    <p:spTree>
      <p:nvGrpSpPr>
        <p:cNvPr id="1" name=""/>
        <p:cNvGrpSpPr/>
        <p:nvPr/>
      </p:nvGrpSpPr>
      <p:grpSpPr>
        <a:xfrm>
          <a:off x="0" y="0"/>
          <a:ext cx="0" cy="0"/>
          <a:chOff x="0" y="0"/>
          <a:chExt cx="0" cy="0"/>
        </a:xfrm>
      </p:grpSpPr>
      <p:pic>
        <p:nvPicPr>
          <p:cNvPr id="3" name="Picture 2" descr="Content_Slide_w_Logo_v2.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Slide Number Placeholder 5"/>
          <p:cNvSpPr>
            <a:spLocks noGrp="1"/>
          </p:cNvSpPr>
          <p:nvPr>
            <p:ph type="sldNum" sz="quarter" idx="12"/>
          </p:nvPr>
        </p:nvSpPr>
        <p:spPr>
          <a:xfrm>
            <a:off x="9105913" y="6414965"/>
            <a:ext cx="2844800" cy="267188"/>
          </a:xfrm>
          <a:prstGeom prst="rect">
            <a:avLst/>
          </a:prstGeom>
        </p:spPr>
        <p:txBody>
          <a:bodyPr/>
          <a:lstStyle>
            <a:lvl1pPr algn="r">
              <a:defRPr sz="1200"/>
            </a:lvl1pPr>
          </a:lstStyle>
          <a:p>
            <a:fld id="{2066355A-084C-D24E-9AD2-7E4FC41EA627}" type="slidenum">
              <a:rPr lang="en-US" smtClean="0"/>
              <a:pPr/>
              <a:t>‹#›</a:t>
            </a:fld>
            <a:endParaRPr lang="en-US" dirty="0"/>
          </a:p>
        </p:txBody>
      </p:sp>
      <p:sp>
        <p:nvSpPr>
          <p:cNvPr id="10" name="Content Placeholder 2"/>
          <p:cNvSpPr>
            <a:spLocks noGrp="1"/>
          </p:cNvSpPr>
          <p:nvPr>
            <p:ph idx="1"/>
          </p:nvPr>
        </p:nvSpPr>
        <p:spPr>
          <a:xfrm>
            <a:off x="855133" y="1863121"/>
            <a:ext cx="5486400" cy="4203573"/>
          </a:xfrm>
          <a:prstGeom prst="rect">
            <a:avLst/>
          </a:prstGeom>
        </p:spPr>
        <p:txBody>
          <a:bodyPr/>
          <a:lstStyle>
            <a:lvl1pPr>
              <a:spcBef>
                <a:spcPts val="600"/>
              </a:spcBef>
              <a:spcAft>
                <a:spcPts val="800"/>
              </a:spcAft>
              <a:buClr>
                <a:srgbClr val="00B6DE"/>
              </a:buClr>
              <a:defRPr sz="2500"/>
            </a:lvl1pPr>
            <a:lvl2pPr>
              <a:spcBef>
                <a:spcPts val="600"/>
              </a:spcBef>
              <a:spcAft>
                <a:spcPts val="800"/>
              </a:spcAft>
              <a:buClr>
                <a:srgbClr val="00B6DE"/>
              </a:buClr>
              <a:defRPr sz="2200"/>
            </a:lvl2pPr>
            <a:lvl3pPr>
              <a:spcBef>
                <a:spcPts val="600"/>
              </a:spcBef>
              <a:spcAft>
                <a:spcPts val="800"/>
              </a:spcAft>
              <a:buClr>
                <a:srgbClr val="00B6DE"/>
              </a:buClr>
              <a:defRPr sz="2000"/>
            </a:lvl3pPr>
            <a:lvl4pPr>
              <a:spcBef>
                <a:spcPts val="600"/>
              </a:spcBef>
              <a:spcAft>
                <a:spcPts val="800"/>
              </a:spcAft>
              <a:buClr>
                <a:srgbClr val="00B6DE"/>
              </a:buClr>
              <a:defRPr sz="2000"/>
            </a:lvl4pPr>
            <a:lvl5pPr>
              <a:spcBef>
                <a:spcPts val="600"/>
              </a:spcBef>
              <a:spcAft>
                <a:spcPts val="800"/>
              </a:spcAft>
              <a:buClr>
                <a:srgbClr val="00B6DE"/>
              </a:buClr>
              <a:defRPr sz="20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itle 1"/>
          <p:cNvSpPr>
            <a:spLocks noGrp="1"/>
          </p:cNvSpPr>
          <p:nvPr>
            <p:ph type="title" hasCustomPrompt="1"/>
          </p:nvPr>
        </p:nvSpPr>
        <p:spPr>
          <a:xfrm>
            <a:off x="257911" y="128099"/>
            <a:ext cx="11692807" cy="1073516"/>
          </a:xfrm>
          <a:prstGeom prst="rect">
            <a:avLst/>
          </a:prstGeom>
          <a:ln>
            <a:noFill/>
          </a:ln>
        </p:spPr>
        <p:txBody>
          <a:bodyPr/>
          <a:lstStyle>
            <a:lvl1pPr algn="l">
              <a:defRPr sz="3400" baseline="0">
                <a:solidFill>
                  <a:schemeClr val="bg1"/>
                </a:solidFill>
              </a:defRPr>
            </a:lvl1pPr>
          </a:lstStyle>
          <a:p>
            <a:r>
              <a:rPr lang="en-US" dirty="0"/>
              <a:t>CLICK HERE TO EDIT SLIDE TITLE</a:t>
            </a:r>
            <a:br>
              <a:rPr lang="en-US" dirty="0"/>
            </a:br>
            <a:r>
              <a:rPr lang="en-US" dirty="0"/>
              <a:t>SECOND LINE IF NEEDED</a:t>
            </a:r>
          </a:p>
        </p:txBody>
      </p:sp>
      <p:sp>
        <p:nvSpPr>
          <p:cNvPr id="8" name="Picture Placeholder 9"/>
          <p:cNvSpPr>
            <a:spLocks noGrp="1"/>
          </p:cNvSpPr>
          <p:nvPr>
            <p:ph type="pic" sz="quarter" idx="13"/>
          </p:nvPr>
        </p:nvSpPr>
        <p:spPr>
          <a:xfrm>
            <a:off x="6737049" y="1863725"/>
            <a:ext cx="4839003" cy="4203700"/>
          </a:xfrm>
          <a:prstGeom prst="rect">
            <a:avLst/>
          </a:prstGeom>
        </p:spPr>
        <p:txBody>
          <a:bodyPr vert="horz"/>
          <a:lstStyle>
            <a:lvl1pPr marL="0" indent="0">
              <a:buNone/>
              <a:defRPr sz="2500"/>
            </a:lvl1pPr>
          </a:lstStyle>
          <a:p>
            <a:endParaRPr lang="en-US" dirty="0"/>
          </a:p>
        </p:txBody>
      </p:sp>
    </p:spTree>
    <p:extLst>
      <p:ext uri="{BB962C8B-B14F-4D97-AF65-F5344CB8AC3E}">
        <p14:creationId xmlns:p14="http://schemas.microsoft.com/office/powerpoint/2010/main" val="161195474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Blank Title Slide-Without Logo">
    <p:spTree>
      <p:nvGrpSpPr>
        <p:cNvPr id="1" name=""/>
        <p:cNvGrpSpPr/>
        <p:nvPr/>
      </p:nvGrpSpPr>
      <p:grpSpPr>
        <a:xfrm>
          <a:off x="0" y="0"/>
          <a:ext cx="0" cy="0"/>
          <a:chOff x="0" y="0"/>
          <a:chExt cx="0" cy="0"/>
        </a:xfrm>
      </p:grpSpPr>
      <p:pic>
        <p:nvPicPr>
          <p:cNvPr id="3" name="Picture 2" descr="Content_Slide_w_Logo_v2.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Title 1"/>
          <p:cNvSpPr>
            <a:spLocks noGrp="1"/>
          </p:cNvSpPr>
          <p:nvPr>
            <p:ph type="title" hasCustomPrompt="1"/>
          </p:nvPr>
        </p:nvSpPr>
        <p:spPr>
          <a:xfrm>
            <a:off x="257911" y="128099"/>
            <a:ext cx="11692807" cy="1073516"/>
          </a:xfrm>
          <a:prstGeom prst="rect">
            <a:avLst/>
          </a:prstGeom>
          <a:ln>
            <a:noFill/>
          </a:ln>
        </p:spPr>
        <p:txBody>
          <a:bodyPr/>
          <a:lstStyle>
            <a:lvl1pPr algn="l">
              <a:defRPr sz="3400" baseline="0">
                <a:solidFill>
                  <a:schemeClr val="bg1"/>
                </a:solidFill>
              </a:defRPr>
            </a:lvl1pPr>
          </a:lstStyle>
          <a:p>
            <a:r>
              <a:rPr lang="en-US" dirty="0"/>
              <a:t>CLICK HERE TO EDIT SLIDE TITLE</a:t>
            </a:r>
            <a:br>
              <a:rPr lang="en-US" dirty="0"/>
            </a:br>
            <a:r>
              <a:rPr lang="en-US" dirty="0"/>
              <a:t>SECOND LINE IF NEEDED</a:t>
            </a:r>
          </a:p>
        </p:txBody>
      </p:sp>
      <p:sp>
        <p:nvSpPr>
          <p:cNvPr id="6" name="Slide Number Placeholder 5"/>
          <p:cNvSpPr>
            <a:spLocks noGrp="1"/>
          </p:cNvSpPr>
          <p:nvPr>
            <p:ph type="sldNum" sz="quarter" idx="12"/>
          </p:nvPr>
        </p:nvSpPr>
        <p:spPr>
          <a:xfrm>
            <a:off x="9105913" y="6414965"/>
            <a:ext cx="2844800" cy="267188"/>
          </a:xfrm>
          <a:prstGeom prst="rect">
            <a:avLst/>
          </a:prstGeom>
        </p:spPr>
        <p:txBody>
          <a:bodyPr/>
          <a:lstStyle>
            <a:lvl1pPr algn="r">
              <a:defRPr sz="1200"/>
            </a:lvl1pPr>
          </a:lstStyle>
          <a:p>
            <a:fld id="{2066355A-084C-D24E-9AD2-7E4FC41EA627}" type="slidenum">
              <a:rPr lang="en-US" smtClean="0"/>
              <a:pPr/>
              <a:t>‹#›</a:t>
            </a:fld>
            <a:endParaRPr lang="en-US" dirty="0"/>
          </a:p>
        </p:txBody>
      </p:sp>
    </p:spTree>
    <p:extLst>
      <p:ext uri="{BB962C8B-B14F-4D97-AF65-F5344CB8AC3E}">
        <p14:creationId xmlns:p14="http://schemas.microsoft.com/office/powerpoint/2010/main" val="1983325003"/>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3" name="Rectangle 2"/>
          <p:cNvSpPr/>
          <p:nvPr userDrawn="1"/>
        </p:nvSpPr>
        <p:spPr>
          <a:xfrm>
            <a:off x="0" y="0"/>
            <a:ext cx="12192000" cy="6858000"/>
          </a:xfrm>
          <a:prstGeom prst="rect">
            <a:avLst/>
          </a:prstGeom>
          <a:solidFill>
            <a:srgbClr val="27369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2" name="Title 1"/>
          <p:cNvSpPr>
            <a:spLocks noGrp="1"/>
          </p:cNvSpPr>
          <p:nvPr>
            <p:ph type="title" hasCustomPrompt="1"/>
          </p:nvPr>
        </p:nvSpPr>
        <p:spPr>
          <a:xfrm>
            <a:off x="1016000" y="1914292"/>
            <a:ext cx="10566400" cy="1920286"/>
          </a:xfrm>
          <a:prstGeom prst="rect">
            <a:avLst/>
          </a:prstGeom>
          <a:ln>
            <a:noFill/>
          </a:ln>
        </p:spPr>
        <p:txBody>
          <a:bodyPr vert="horz"/>
          <a:lstStyle>
            <a:lvl1pPr algn="l">
              <a:defRPr sz="4000" b="1" baseline="0">
                <a:solidFill>
                  <a:srgbClr val="FFFFFF"/>
                </a:solidFill>
              </a:defRPr>
            </a:lvl1pPr>
          </a:lstStyle>
          <a:p>
            <a:r>
              <a:rPr lang="en-US" dirty="0"/>
              <a:t>CLICK HERE TO ADD</a:t>
            </a:r>
            <a:br>
              <a:rPr lang="en-US" dirty="0"/>
            </a:br>
            <a:r>
              <a:rPr lang="en-US" dirty="0"/>
              <a:t>TRANSITION SLIDE TITLE</a:t>
            </a:r>
            <a:br>
              <a:rPr lang="en-US" dirty="0"/>
            </a:br>
            <a:r>
              <a:rPr lang="en-US" dirty="0"/>
              <a:t>THIRD LINE IF NEEDED</a:t>
            </a:r>
          </a:p>
        </p:txBody>
      </p:sp>
      <p:sp>
        <p:nvSpPr>
          <p:cNvPr id="5" name="Text Placeholder 4"/>
          <p:cNvSpPr>
            <a:spLocks noGrp="1"/>
          </p:cNvSpPr>
          <p:nvPr>
            <p:ph type="body" sz="quarter" idx="10" hasCustomPrompt="1"/>
          </p:nvPr>
        </p:nvSpPr>
        <p:spPr>
          <a:xfrm>
            <a:off x="1016000" y="3932375"/>
            <a:ext cx="10566400" cy="1054344"/>
          </a:xfrm>
          <a:prstGeom prst="rect">
            <a:avLst/>
          </a:prstGeom>
        </p:spPr>
        <p:txBody>
          <a:bodyPr vert="horz"/>
          <a:lstStyle>
            <a:lvl1pPr marL="0" indent="0">
              <a:buNone/>
              <a:defRPr sz="2800">
                <a:solidFill>
                  <a:srgbClr val="FFFFFF"/>
                </a:solidFill>
              </a:defRPr>
            </a:lvl1pPr>
          </a:lstStyle>
          <a:p>
            <a:pPr lvl="0"/>
            <a:r>
              <a:rPr lang="en-US" dirty="0"/>
              <a:t>CLICK HERE TO ADD SUBTITLE</a:t>
            </a:r>
            <a:br>
              <a:rPr lang="en-US" dirty="0"/>
            </a:br>
            <a:r>
              <a:rPr lang="en-US" dirty="0"/>
              <a:t>SECOND LINE IF NEEDED</a:t>
            </a:r>
          </a:p>
        </p:txBody>
      </p:sp>
    </p:spTree>
    <p:extLst>
      <p:ext uri="{BB962C8B-B14F-4D97-AF65-F5344CB8AC3E}">
        <p14:creationId xmlns:p14="http://schemas.microsoft.com/office/powerpoint/2010/main" val="1557951133"/>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Standard Closing Slide">
    <p:spTree>
      <p:nvGrpSpPr>
        <p:cNvPr id="1" name=""/>
        <p:cNvGrpSpPr/>
        <p:nvPr/>
      </p:nvGrpSpPr>
      <p:grpSpPr>
        <a:xfrm>
          <a:off x="0" y="0"/>
          <a:ext cx="0" cy="0"/>
          <a:chOff x="0" y="0"/>
          <a:chExt cx="0" cy="0"/>
        </a:xfrm>
      </p:grpSpPr>
      <p:pic>
        <p:nvPicPr>
          <p:cNvPr id="42" name="Picture 41" descr="NNIP_PowerPoint_Template_Slides_v3-10.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3918006133"/>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Editable Closing Slide">
    <p:spTree>
      <p:nvGrpSpPr>
        <p:cNvPr id="1" name=""/>
        <p:cNvGrpSpPr/>
        <p:nvPr/>
      </p:nvGrpSpPr>
      <p:grpSpPr>
        <a:xfrm>
          <a:off x="0" y="0"/>
          <a:ext cx="0" cy="0"/>
          <a:chOff x="0" y="0"/>
          <a:chExt cx="0" cy="0"/>
        </a:xfrm>
      </p:grpSpPr>
      <p:pic>
        <p:nvPicPr>
          <p:cNvPr id="6" name="Picture 5" descr="ThankYou_Slide_v2.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hasCustomPrompt="1"/>
          </p:nvPr>
        </p:nvSpPr>
        <p:spPr>
          <a:xfrm>
            <a:off x="1902697" y="2133462"/>
            <a:ext cx="9381065" cy="787545"/>
          </a:xfrm>
          <a:prstGeom prst="rect">
            <a:avLst/>
          </a:prstGeom>
          <a:noFill/>
          <a:ln>
            <a:noFill/>
          </a:ln>
        </p:spPr>
        <p:txBody>
          <a:bodyPr vert="horz"/>
          <a:lstStyle>
            <a:lvl1pPr algn="l">
              <a:defRPr sz="4000" b="1">
                <a:solidFill>
                  <a:srgbClr val="273691"/>
                </a:solidFill>
              </a:defRPr>
            </a:lvl1pPr>
          </a:lstStyle>
          <a:p>
            <a:r>
              <a:rPr lang="en-US" dirty="0"/>
              <a:t>CLICK TO EDIT CLOSING</a:t>
            </a:r>
          </a:p>
        </p:txBody>
      </p:sp>
      <p:pic>
        <p:nvPicPr>
          <p:cNvPr id="5" name="Picture 4" descr="NNIP_Logo.jp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006929" y="3266096"/>
            <a:ext cx="4120896" cy="1112520"/>
          </a:xfrm>
          <a:prstGeom prst="rect">
            <a:avLst/>
          </a:prstGeom>
        </p:spPr>
      </p:pic>
      <p:sp>
        <p:nvSpPr>
          <p:cNvPr id="8" name="Text Placeholder 4"/>
          <p:cNvSpPr>
            <a:spLocks noGrp="1"/>
          </p:cNvSpPr>
          <p:nvPr>
            <p:ph type="body" sz="quarter" idx="10" hasCustomPrompt="1"/>
          </p:nvPr>
        </p:nvSpPr>
        <p:spPr>
          <a:xfrm>
            <a:off x="1902697" y="4810394"/>
            <a:ext cx="9381065" cy="696795"/>
          </a:xfrm>
          <a:prstGeom prst="rect">
            <a:avLst/>
          </a:prstGeom>
        </p:spPr>
        <p:txBody>
          <a:bodyPr vert="horz"/>
          <a:lstStyle>
            <a:lvl1pPr marL="0" indent="0">
              <a:buNone/>
              <a:defRPr sz="1600" baseline="0">
                <a:solidFill>
                  <a:srgbClr val="00B6DE"/>
                </a:solidFill>
              </a:defRPr>
            </a:lvl1pPr>
          </a:lstStyle>
          <a:p>
            <a:pPr lvl="0"/>
            <a:r>
              <a:rPr lang="en-US" dirty="0"/>
              <a:t>Click to add custom contact information</a:t>
            </a:r>
          </a:p>
        </p:txBody>
      </p:sp>
    </p:spTree>
    <p:extLst>
      <p:ext uri="{BB962C8B-B14F-4D97-AF65-F5344CB8AC3E}">
        <p14:creationId xmlns:p14="http://schemas.microsoft.com/office/powerpoint/2010/main" val="30710727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 Column Text-With Logo">
    <p:spTree>
      <p:nvGrpSpPr>
        <p:cNvPr id="1" name=""/>
        <p:cNvGrpSpPr/>
        <p:nvPr/>
      </p:nvGrpSpPr>
      <p:grpSpPr>
        <a:xfrm>
          <a:off x="0" y="0"/>
          <a:ext cx="0" cy="0"/>
          <a:chOff x="0" y="0"/>
          <a:chExt cx="0" cy="0"/>
        </a:xfrm>
      </p:grpSpPr>
      <p:pic>
        <p:nvPicPr>
          <p:cNvPr id="3" name="Picture 2" descr="Content_Slide_w_Logo_v1.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hasCustomPrompt="1"/>
          </p:nvPr>
        </p:nvSpPr>
        <p:spPr>
          <a:xfrm>
            <a:off x="257907" y="128099"/>
            <a:ext cx="10119808" cy="1060258"/>
          </a:xfrm>
          <a:prstGeom prst="rect">
            <a:avLst/>
          </a:prstGeom>
        </p:spPr>
        <p:txBody>
          <a:bodyPr vert="horz"/>
          <a:lstStyle>
            <a:lvl1pPr algn="l">
              <a:defRPr sz="3400">
                <a:solidFill>
                  <a:schemeClr val="bg1"/>
                </a:solidFill>
              </a:defRPr>
            </a:lvl1pPr>
          </a:lstStyle>
          <a:p>
            <a:r>
              <a:rPr lang="en-US" dirty="0"/>
              <a:t>CLICK HERE TO EDIT SLIDE TITLE</a:t>
            </a:r>
            <a:br>
              <a:rPr lang="en-US" dirty="0"/>
            </a:br>
            <a:r>
              <a:rPr lang="en-US" dirty="0"/>
              <a:t>SECOND LINE IF NEEDED</a:t>
            </a:r>
          </a:p>
        </p:txBody>
      </p:sp>
      <p:sp>
        <p:nvSpPr>
          <p:cNvPr id="4" name="Slide Number Placeholder 5"/>
          <p:cNvSpPr>
            <a:spLocks noGrp="1"/>
          </p:cNvSpPr>
          <p:nvPr>
            <p:ph type="sldNum" sz="quarter" idx="12"/>
          </p:nvPr>
        </p:nvSpPr>
        <p:spPr>
          <a:xfrm>
            <a:off x="9105913" y="6414965"/>
            <a:ext cx="2844800" cy="267188"/>
          </a:xfrm>
          <a:prstGeom prst="rect">
            <a:avLst/>
          </a:prstGeom>
        </p:spPr>
        <p:txBody>
          <a:bodyPr/>
          <a:lstStyle>
            <a:lvl1pPr algn="r">
              <a:defRPr sz="1200"/>
            </a:lvl1pPr>
          </a:lstStyle>
          <a:p>
            <a:fld id="{2066355A-084C-D24E-9AD2-7E4FC41EA627}" type="slidenum">
              <a:rPr lang="en-US" smtClean="0"/>
              <a:pPr/>
              <a:t>‹#›</a:t>
            </a:fld>
            <a:endParaRPr lang="en-US" dirty="0"/>
          </a:p>
        </p:txBody>
      </p:sp>
      <p:sp>
        <p:nvSpPr>
          <p:cNvPr id="5" name="Content Placeholder 2"/>
          <p:cNvSpPr>
            <a:spLocks noGrp="1"/>
          </p:cNvSpPr>
          <p:nvPr>
            <p:ph idx="1" hasCustomPrompt="1"/>
          </p:nvPr>
        </p:nvSpPr>
        <p:spPr>
          <a:xfrm>
            <a:off x="855136" y="1863121"/>
            <a:ext cx="10346917" cy="4203573"/>
          </a:xfrm>
          <a:prstGeom prst="rect">
            <a:avLst/>
          </a:prstGeom>
        </p:spPr>
        <p:txBody>
          <a:bodyPr numCol="2" spcCol="228600"/>
          <a:lstStyle>
            <a:lvl1pPr>
              <a:spcBef>
                <a:spcPts val="600"/>
              </a:spcBef>
              <a:spcAft>
                <a:spcPts val="800"/>
              </a:spcAft>
              <a:buClr>
                <a:srgbClr val="00B6DE"/>
              </a:buClr>
              <a:defRPr sz="2500"/>
            </a:lvl1pPr>
            <a:lvl2pPr>
              <a:spcBef>
                <a:spcPts val="600"/>
              </a:spcBef>
              <a:spcAft>
                <a:spcPts val="800"/>
              </a:spcAft>
              <a:buClr>
                <a:srgbClr val="00B6DE"/>
              </a:buClr>
              <a:defRPr sz="2200"/>
            </a:lvl2pPr>
            <a:lvl3pPr>
              <a:spcBef>
                <a:spcPts val="600"/>
              </a:spcBef>
              <a:spcAft>
                <a:spcPts val="800"/>
              </a:spcAft>
              <a:buClr>
                <a:srgbClr val="00B6DE"/>
              </a:buClr>
              <a:defRPr sz="2000"/>
            </a:lvl3pPr>
            <a:lvl4pPr>
              <a:spcBef>
                <a:spcPts val="600"/>
              </a:spcBef>
              <a:spcAft>
                <a:spcPts val="800"/>
              </a:spcAft>
              <a:buClr>
                <a:srgbClr val="00B6DE"/>
              </a:buClr>
              <a:defRPr sz="2000"/>
            </a:lvl4pPr>
            <a:lvl5pPr>
              <a:spcBef>
                <a:spcPts val="600"/>
              </a:spcBef>
              <a:spcAft>
                <a:spcPts val="800"/>
              </a:spcAft>
              <a:buClr>
                <a:srgbClr val="00B6DE"/>
              </a:buClr>
              <a:defRPr sz="2000"/>
            </a:lvl5pPr>
          </a:lstStyle>
          <a:p>
            <a:pPr lvl="0"/>
            <a:r>
              <a:rPr lang="en-US" dirty="0"/>
              <a:t>Two column layout</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69821228"/>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Title Slide - No Photo">
    <p:spTree>
      <p:nvGrpSpPr>
        <p:cNvPr id="1" name=""/>
        <p:cNvGrpSpPr/>
        <p:nvPr/>
      </p:nvGrpSpPr>
      <p:grpSpPr>
        <a:xfrm>
          <a:off x="0" y="0"/>
          <a:ext cx="0" cy="0"/>
          <a:chOff x="0" y="0"/>
          <a:chExt cx="0" cy="0"/>
        </a:xfrm>
      </p:grpSpPr>
      <p:pic>
        <p:nvPicPr>
          <p:cNvPr id="20" name="Picture 19" descr="TitlePage_Header_Img_v1.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3" name="Subtitle 2"/>
          <p:cNvSpPr>
            <a:spLocks noGrp="1"/>
          </p:cNvSpPr>
          <p:nvPr>
            <p:ph type="subTitle" idx="1" hasCustomPrompt="1"/>
          </p:nvPr>
        </p:nvSpPr>
        <p:spPr>
          <a:xfrm>
            <a:off x="902472" y="3388959"/>
            <a:ext cx="10485120" cy="914400"/>
          </a:xfrm>
          <a:prstGeom prst="rect">
            <a:avLst/>
          </a:prstGeom>
          <a:noFill/>
          <a:ln w="0">
            <a:noFill/>
          </a:ln>
        </p:spPr>
        <p:txBody>
          <a:bodyPr/>
          <a:lstStyle>
            <a:lvl1pPr marL="0" indent="0" algn="l">
              <a:buNone/>
              <a:defRPr sz="2600">
                <a:solidFill>
                  <a:srgbClr val="273691"/>
                </a:solidFill>
              </a:defRPr>
            </a:lvl1pPr>
            <a:lvl2pPr marL="457189" indent="0" algn="ctr">
              <a:buNone/>
              <a:defRPr>
                <a:solidFill>
                  <a:schemeClr val="tx1">
                    <a:tint val="75000"/>
                  </a:schemeClr>
                </a:solidFill>
              </a:defRPr>
            </a:lvl2pPr>
            <a:lvl3pPr marL="914377"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1"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dirty="0"/>
              <a:t>CLICK TO ADD SUBTITLE HERE</a:t>
            </a:r>
            <a:br>
              <a:rPr lang="en-US" dirty="0"/>
            </a:br>
            <a:r>
              <a:rPr lang="en-US" dirty="0"/>
              <a:t>SECOND LINE OF TEXT IF NEEDED</a:t>
            </a:r>
          </a:p>
        </p:txBody>
      </p:sp>
      <p:sp>
        <p:nvSpPr>
          <p:cNvPr id="24" name="Title 1"/>
          <p:cNvSpPr>
            <a:spLocks noGrp="1"/>
          </p:cNvSpPr>
          <p:nvPr>
            <p:ph type="ctrTitle" hasCustomPrompt="1"/>
          </p:nvPr>
        </p:nvSpPr>
        <p:spPr>
          <a:xfrm>
            <a:off x="902472" y="1947534"/>
            <a:ext cx="10485120" cy="1366770"/>
          </a:xfrm>
          <a:prstGeom prst="rect">
            <a:avLst/>
          </a:prstGeom>
          <a:ln>
            <a:noFill/>
          </a:ln>
        </p:spPr>
        <p:txBody>
          <a:bodyPr/>
          <a:lstStyle>
            <a:lvl1pPr algn="l">
              <a:defRPr sz="4000" b="1" baseline="0">
                <a:solidFill>
                  <a:srgbClr val="273691"/>
                </a:solidFill>
                <a:latin typeface="+mj-lt"/>
              </a:defRPr>
            </a:lvl1pPr>
          </a:lstStyle>
          <a:p>
            <a:r>
              <a:rPr lang="en-US" dirty="0"/>
              <a:t>NNIP Data Inventory Analysis</a:t>
            </a:r>
          </a:p>
        </p:txBody>
      </p:sp>
      <p:sp>
        <p:nvSpPr>
          <p:cNvPr id="15" name="Text Placeholder 14"/>
          <p:cNvSpPr>
            <a:spLocks noGrp="1"/>
          </p:cNvSpPr>
          <p:nvPr>
            <p:ph type="body" sz="quarter" idx="10" hasCustomPrompt="1"/>
          </p:nvPr>
        </p:nvSpPr>
        <p:spPr>
          <a:xfrm>
            <a:off x="902469" y="4455389"/>
            <a:ext cx="7315200" cy="1699233"/>
          </a:xfrm>
          <a:prstGeom prst="rect">
            <a:avLst/>
          </a:prstGeom>
          <a:ln>
            <a:noFill/>
          </a:ln>
        </p:spPr>
        <p:txBody>
          <a:bodyPr vert="horz"/>
          <a:lstStyle>
            <a:lvl1pPr marL="0" indent="0">
              <a:buNone/>
              <a:defRPr sz="1800" baseline="0">
                <a:solidFill>
                  <a:srgbClr val="00B6DE"/>
                </a:solidFill>
              </a:defRPr>
            </a:lvl1pPr>
            <a:lvl5pPr marL="1828754" indent="0" algn="l">
              <a:buFont typeface="Arial"/>
              <a:buNone/>
              <a:defRPr sz="1800"/>
            </a:lvl5pPr>
          </a:lstStyle>
          <a:p>
            <a:pPr lvl="0"/>
            <a:r>
              <a:rPr lang="en-US" dirty="0"/>
              <a:t>Rob </a:t>
            </a:r>
            <a:r>
              <a:rPr lang="en-US" dirty="0" err="1"/>
              <a:t>Pitingolo</a:t>
            </a:r>
            <a:r>
              <a:rPr lang="en-US" dirty="0"/>
              <a:t>, The Urban Institute</a:t>
            </a:r>
          </a:p>
          <a:p>
            <a:pPr lvl="0"/>
            <a:r>
              <a:rPr lang="en-US" dirty="0"/>
              <a:t>NNIP Partnership Meeting</a:t>
            </a:r>
          </a:p>
          <a:p>
            <a:pPr lvl="0"/>
            <a:r>
              <a:rPr lang="en-US" dirty="0"/>
              <a:t>October 2014</a:t>
            </a:r>
          </a:p>
          <a:p>
            <a:pPr lvl="4"/>
            <a:endParaRPr lang="en-US" dirty="0"/>
          </a:p>
        </p:txBody>
      </p:sp>
    </p:spTree>
    <p:extLst>
      <p:ext uri="{BB962C8B-B14F-4D97-AF65-F5344CB8AC3E}">
        <p14:creationId xmlns:p14="http://schemas.microsoft.com/office/powerpoint/2010/main" val="1660265790"/>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Title Slide - With Photo">
    <p:spTree>
      <p:nvGrpSpPr>
        <p:cNvPr id="1" name=""/>
        <p:cNvGrpSpPr/>
        <p:nvPr/>
      </p:nvGrpSpPr>
      <p:grpSpPr>
        <a:xfrm>
          <a:off x="0" y="0"/>
          <a:ext cx="0" cy="0"/>
          <a:chOff x="0" y="0"/>
          <a:chExt cx="0" cy="0"/>
        </a:xfrm>
      </p:grpSpPr>
      <p:pic>
        <p:nvPicPr>
          <p:cNvPr id="2" name="Picture 1" descr="TitlePage_Header_Img_v2-02.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4" name="Picture Placeholder 13"/>
          <p:cNvSpPr>
            <a:spLocks noGrp="1"/>
          </p:cNvSpPr>
          <p:nvPr>
            <p:ph type="pic" sz="quarter" idx="10"/>
          </p:nvPr>
        </p:nvSpPr>
        <p:spPr>
          <a:xfrm>
            <a:off x="3" y="0"/>
            <a:ext cx="3204308" cy="1392238"/>
          </a:xfrm>
          <a:prstGeom prst="rect">
            <a:avLst/>
          </a:prstGeom>
          <a:ln>
            <a:noFill/>
          </a:ln>
        </p:spPr>
        <p:txBody>
          <a:bodyPr vert="horz"/>
          <a:lstStyle>
            <a:lvl1pPr marL="0" indent="0">
              <a:buNone/>
              <a:defRPr sz="1200"/>
            </a:lvl1pPr>
          </a:lstStyle>
          <a:p>
            <a:endParaRPr lang="en-US" dirty="0"/>
          </a:p>
        </p:txBody>
      </p:sp>
      <p:sp>
        <p:nvSpPr>
          <p:cNvPr id="13" name="Subtitle 2"/>
          <p:cNvSpPr>
            <a:spLocks noGrp="1"/>
          </p:cNvSpPr>
          <p:nvPr>
            <p:ph type="subTitle" idx="1" hasCustomPrompt="1"/>
          </p:nvPr>
        </p:nvSpPr>
        <p:spPr>
          <a:xfrm>
            <a:off x="902472" y="3388959"/>
            <a:ext cx="10485120" cy="914400"/>
          </a:xfrm>
          <a:prstGeom prst="rect">
            <a:avLst/>
          </a:prstGeom>
          <a:noFill/>
          <a:ln w="0">
            <a:noFill/>
          </a:ln>
        </p:spPr>
        <p:txBody>
          <a:bodyPr/>
          <a:lstStyle>
            <a:lvl1pPr marL="0" indent="0" algn="l">
              <a:buNone/>
              <a:defRPr sz="2600">
                <a:solidFill>
                  <a:srgbClr val="273691"/>
                </a:solidFill>
              </a:defRPr>
            </a:lvl1pPr>
            <a:lvl2pPr marL="457189" indent="0" algn="ctr">
              <a:buNone/>
              <a:defRPr>
                <a:solidFill>
                  <a:schemeClr val="tx1">
                    <a:tint val="75000"/>
                  </a:schemeClr>
                </a:solidFill>
              </a:defRPr>
            </a:lvl2pPr>
            <a:lvl3pPr marL="914377"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1"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dirty="0"/>
              <a:t>CLICK TO ADD SUBTITLE HERE</a:t>
            </a:r>
            <a:br>
              <a:rPr lang="en-US" dirty="0"/>
            </a:br>
            <a:r>
              <a:rPr lang="en-US" dirty="0"/>
              <a:t>SECOND LINE OF TEXT IF NEEDED</a:t>
            </a:r>
          </a:p>
        </p:txBody>
      </p:sp>
      <p:sp>
        <p:nvSpPr>
          <p:cNvPr id="15" name="Title 1"/>
          <p:cNvSpPr>
            <a:spLocks noGrp="1"/>
          </p:cNvSpPr>
          <p:nvPr>
            <p:ph type="ctrTitle" hasCustomPrompt="1"/>
          </p:nvPr>
        </p:nvSpPr>
        <p:spPr>
          <a:xfrm>
            <a:off x="902472" y="1947534"/>
            <a:ext cx="10485120" cy="1366770"/>
          </a:xfrm>
          <a:prstGeom prst="rect">
            <a:avLst/>
          </a:prstGeom>
          <a:ln>
            <a:noFill/>
          </a:ln>
        </p:spPr>
        <p:txBody>
          <a:bodyPr/>
          <a:lstStyle>
            <a:lvl1pPr algn="l">
              <a:defRPr sz="4000" b="1" baseline="0">
                <a:solidFill>
                  <a:srgbClr val="273691"/>
                </a:solidFill>
                <a:latin typeface="+mj-lt"/>
              </a:defRPr>
            </a:lvl1pPr>
          </a:lstStyle>
          <a:p>
            <a:r>
              <a:rPr lang="en-US" dirty="0"/>
              <a:t>CLICK TO ADD TITLE </a:t>
            </a:r>
            <a:br>
              <a:rPr lang="en-US" dirty="0"/>
            </a:br>
            <a:r>
              <a:rPr lang="en-US" dirty="0"/>
              <a:t>TWO LINES OF TEXT IF NEEDED</a:t>
            </a:r>
          </a:p>
        </p:txBody>
      </p:sp>
      <p:sp>
        <p:nvSpPr>
          <p:cNvPr id="16" name="Text Placeholder 14"/>
          <p:cNvSpPr>
            <a:spLocks noGrp="1"/>
          </p:cNvSpPr>
          <p:nvPr>
            <p:ph type="body" sz="quarter" idx="11" hasCustomPrompt="1"/>
          </p:nvPr>
        </p:nvSpPr>
        <p:spPr>
          <a:xfrm>
            <a:off x="902469" y="4455389"/>
            <a:ext cx="7315200" cy="1699233"/>
          </a:xfrm>
          <a:prstGeom prst="rect">
            <a:avLst/>
          </a:prstGeom>
          <a:ln>
            <a:noFill/>
          </a:ln>
        </p:spPr>
        <p:txBody>
          <a:bodyPr vert="horz"/>
          <a:lstStyle>
            <a:lvl1pPr marL="0" indent="0">
              <a:buNone/>
              <a:defRPr sz="1800" baseline="0">
                <a:solidFill>
                  <a:srgbClr val="00B6DE"/>
                </a:solidFill>
              </a:defRPr>
            </a:lvl1pPr>
            <a:lvl5pPr marL="1828754" indent="0" algn="l">
              <a:buFont typeface="Arial"/>
              <a:buNone/>
              <a:defRPr sz="1800"/>
            </a:lvl5pPr>
          </a:lstStyle>
          <a:p>
            <a:pPr lvl="0"/>
            <a:r>
              <a:rPr lang="en-US" dirty="0"/>
              <a:t>CLICK TO ADD </a:t>
            </a:r>
            <a:br>
              <a:rPr lang="en-US" dirty="0"/>
            </a:br>
            <a:r>
              <a:rPr lang="en-US" dirty="0"/>
              <a:t>MONTH XX, 20XX</a:t>
            </a:r>
            <a:br>
              <a:rPr lang="en-US" dirty="0"/>
            </a:br>
            <a:r>
              <a:rPr lang="en-US" dirty="0"/>
              <a:t>PRESENTER’S NAME</a:t>
            </a:r>
            <a:br>
              <a:rPr lang="en-US" dirty="0"/>
            </a:br>
            <a:r>
              <a:rPr lang="en-US" dirty="0"/>
              <a:t>EVENT TITLE</a:t>
            </a:r>
          </a:p>
          <a:p>
            <a:pPr lvl="4"/>
            <a:endParaRPr lang="en-US" dirty="0"/>
          </a:p>
        </p:txBody>
      </p:sp>
    </p:spTree>
    <p:extLst>
      <p:ext uri="{BB962C8B-B14F-4D97-AF65-F5344CB8AC3E}">
        <p14:creationId xmlns:p14="http://schemas.microsoft.com/office/powerpoint/2010/main" val="1095044502"/>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Title &amp; Content-With Logo">
    <p:spTree>
      <p:nvGrpSpPr>
        <p:cNvPr id="1" name=""/>
        <p:cNvGrpSpPr/>
        <p:nvPr/>
      </p:nvGrpSpPr>
      <p:grpSpPr>
        <a:xfrm>
          <a:off x="0" y="0"/>
          <a:ext cx="0" cy="0"/>
          <a:chOff x="0" y="0"/>
          <a:chExt cx="0" cy="0"/>
        </a:xfrm>
      </p:grpSpPr>
      <p:pic>
        <p:nvPicPr>
          <p:cNvPr id="9" name="Picture 8" descr="Content_Slide_w_Logo_v1.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hasCustomPrompt="1"/>
          </p:nvPr>
        </p:nvSpPr>
        <p:spPr>
          <a:xfrm>
            <a:off x="257907" y="128099"/>
            <a:ext cx="10107712" cy="1060258"/>
          </a:xfrm>
          <a:prstGeom prst="rect">
            <a:avLst/>
          </a:prstGeom>
          <a:ln>
            <a:noFill/>
          </a:ln>
        </p:spPr>
        <p:txBody>
          <a:bodyPr/>
          <a:lstStyle>
            <a:lvl1pPr marL="0" indent="0" algn="l">
              <a:defRPr sz="3400" baseline="0">
                <a:solidFill>
                  <a:schemeClr val="bg1"/>
                </a:solidFill>
              </a:defRPr>
            </a:lvl1pPr>
          </a:lstStyle>
          <a:p>
            <a:r>
              <a:rPr lang="en-US" dirty="0"/>
              <a:t>CLICK HERE TO EDIT SLIDE TITLE</a:t>
            </a:r>
            <a:br>
              <a:rPr lang="en-US" dirty="0"/>
            </a:br>
            <a:r>
              <a:rPr lang="en-US" dirty="0"/>
              <a:t>SECOND LINE IF NEEDED</a:t>
            </a:r>
          </a:p>
        </p:txBody>
      </p:sp>
      <p:sp>
        <p:nvSpPr>
          <p:cNvPr id="6" name="Slide Number Placeholder 5"/>
          <p:cNvSpPr>
            <a:spLocks noGrp="1"/>
          </p:cNvSpPr>
          <p:nvPr>
            <p:ph type="sldNum" sz="quarter" idx="12"/>
          </p:nvPr>
        </p:nvSpPr>
        <p:spPr>
          <a:xfrm>
            <a:off x="9105913" y="6414965"/>
            <a:ext cx="2844800" cy="267188"/>
          </a:xfrm>
          <a:prstGeom prst="rect">
            <a:avLst/>
          </a:prstGeom>
        </p:spPr>
        <p:txBody>
          <a:bodyPr/>
          <a:lstStyle>
            <a:lvl1pPr algn="r">
              <a:defRPr sz="1200"/>
            </a:lvl1pPr>
          </a:lstStyle>
          <a:p>
            <a:fld id="{2066355A-084C-D24E-9AD2-7E4FC41EA627}" type="slidenum">
              <a:rPr lang="en-US" smtClean="0"/>
              <a:pPr/>
              <a:t>‹#›</a:t>
            </a:fld>
            <a:endParaRPr lang="en-US" dirty="0"/>
          </a:p>
        </p:txBody>
      </p:sp>
      <p:sp>
        <p:nvSpPr>
          <p:cNvPr id="7" name="Content Placeholder 2"/>
          <p:cNvSpPr>
            <a:spLocks noGrp="1"/>
          </p:cNvSpPr>
          <p:nvPr>
            <p:ph idx="1"/>
          </p:nvPr>
        </p:nvSpPr>
        <p:spPr>
          <a:xfrm>
            <a:off x="855136" y="1863121"/>
            <a:ext cx="10346917" cy="4203573"/>
          </a:xfrm>
          <a:prstGeom prst="rect">
            <a:avLst/>
          </a:prstGeom>
        </p:spPr>
        <p:txBody>
          <a:bodyPr/>
          <a:lstStyle>
            <a:lvl1pPr>
              <a:spcBef>
                <a:spcPts val="600"/>
              </a:spcBef>
              <a:spcAft>
                <a:spcPts val="800"/>
              </a:spcAft>
              <a:buClr>
                <a:srgbClr val="00B6DE"/>
              </a:buClr>
              <a:defRPr sz="2500"/>
            </a:lvl1pPr>
            <a:lvl2pPr>
              <a:spcBef>
                <a:spcPts val="600"/>
              </a:spcBef>
              <a:spcAft>
                <a:spcPts val="800"/>
              </a:spcAft>
              <a:buClr>
                <a:srgbClr val="00B6DE"/>
              </a:buClr>
              <a:defRPr sz="2200"/>
            </a:lvl2pPr>
            <a:lvl3pPr>
              <a:spcBef>
                <a:spcPts val="600"/>
              </a:spcBef>
              <a:spcAft>
                <a:spcPts val="800"/>
              </a:spcAft>
              <a:buClr>
                <a:srgbClr val="00B6DE"/>
              </a:buClr>
              <a:defRPr sz="2000"/>
            </a:lvl3pPr>
            <a:lvl4pPr>
              <a:spcBef>
                <a:spcPts val="600"/>
              </a:spcBef>
              <a:spcAft>
                <a:spcPts val="800"/>
              </a:spcAft>
              <a:buClr>
                <a:srgbClr val="00B6DE"/>
              </a:buClr>
              <a:defRPr sz="2000"/>
            </a:lvl4pPr>
            <a:lvl5pPr>
              <a:spcBef>
                <a:spcPts val="600"/>
              </a:spcBef>
              <a:spcAft>
                <a:spcPts val="800"/>
              </a:spcAft>
              <a:buClr>
                <a:srgbClr val="00B6DE"/>
              </a:buClr>
              <a:defRPr sz="20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374087067"/>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2 Column Text-With Logo">
    <p:spTree>
      <p:nvGrpSpPr>
        <p:cNvPr id="1" name=""/>
        <p:cNvGrpSpPr/>
        <p:nvPr/>
      </p:nvGrpSpPr>
      <p:grpSpPr>
        <a:xfrm>
          <a:off x="0" y="0"/>
          <a:ext cx="0" cy="0"/>
          <a:chOff x="0" y="0"/>
          <a:chExt cx="0" cy="0"/>
        </a:xfrm>
      </p:grpSpPr>
      <p:pic>
        <p:nvPicPr>
          <p:cNvPr id="3" name="Picture 2" descr="Content_Slide_w_Logo_v1.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hasCustomPrompt="1"/>
          </p:nvPr>
        </p:nvSpPr>
        <p:spPr>
          <a:xfrm>
            <a:off x="257907" y="128099"/>
            <a:ext cx="10119808" cy="1060258"/>
          </a:xfrm>
          <a:prstGeom prst="rect">
            <a:avLst/>
          </a:prstGeom>
        </p:spPr>
        <p:txBody>
          <a:bodyPr vert="horz"/>
          <a:lstStyle>
            <a:lvl1pPr algn="l">
              <a:defRPr sz="3400">
                <a:solidFill>
                  <a:schemeClr val="bg1"/>
                </a:solidFill>
              </a:defRPr>
            </a:lvl1pPr>
          </a:lstStyle>
          <a:p>
            <a:r>
              <a:rPr lang="en-US" dirty="0"/>
              <a:t>CLICK HERE TO EDIT SLIDE TITLE</a:t>
            </a:r>
            <a:br>
              <a:rPr lang="en-US" dirty="0"/>
            </a:br>
            <a:r>
              <a:rPr lang="en-US" dirty="0"/>
              <a:t>SECOND LINE IF NEEDED</a:t>
            </a:r>
          </a:p>
        </p:txBody>
      </p:sp>
      <p:sp>
        <p:nvSpPr>
          <p:cNvPr id="4" name="Slide Number Placeholder 5"/>
          <p:cNvSpPr>
            <a:spLocks noGrp="1"/>
          </p:cNvSpPr>
          <p:nvPr>
            <p:ph type="sldNum" sz="quarter" idx="12"/>
          </p:nvPr>
        </p:nvSpPr>
        <p:spPr>
          <a:xfrm>
            <a:off x="9105913" y="6414965"/>
            <a:ext cx="2844800" cy="267188"/>
          </a:xfrm>
          <a:prstGeom prst="rect">
            <a:avLst/>
          </a:prstGeom>
        </p:spPr>
        <p:txBody>
          <a:bodyPr/>
          <a:lstStyle>
            <a:lvl1pPr algn="r">
              <a:defRPr sz="1200"/>
            </a:lvl1pPr>
          </a:lstStyle>
          <a:p>
            <a:fld id="{2066355A-084C-D24E-9AD2-7E4FC41EA627}" type="slidenum">
              <a:rPr lang="en-US" smtClean="0"/>
              <a:pPr/>
              <a:t>‹#›</a:t>
            </a:fld>
            <a:endParaRPr lang="en-US" dirty="0"/>
          </a:p>
        </p:txBody>
      </p:sp>
      <p:sp>
        <p:nvSpPr>
          <p:cNvPr id="5" name="Content Placeholder 2"/>
          <p:cNvSpPr>
            <a:spLocks noGrp="1"/>
          </p:cNvSpPr>
          <p:nvPr>
            <p:ph idx="1" hasCustomPrompt="1"/>
          </p:nvPr>
        </p:nvSpPr>
        <p:spPr>
          <a:xfrm>
            <a:off x="855136" y="1863121"/>
            <a:ext cx="10346917" cy="4203573"/>
          </a:xfrm>
          <a:prstGeom prst="rect">
            <a:avLst/>
          </a:prstGeom>
        </p:spPr>
        <p:txBody>
          <a:bodyPr numCol="2" spcCol="228600"/>
          <a:lstStyle>
            <a:lvl1pPr>
              <a:spcBef>
                <a:spcPts val="600"/>
              </a:spcBef>
              <a:spcAft>
                <a:spcPts val="800"/>
              </a:spcAft>
              <a:buClr>
                <a:srgbClr val="00B6DE"/>
              </a:buClr>
              <a:defRPr sz="2500"/>
            </a:lvl1pPr>
            <a:lvl2pPr>
              <a:spcBef>
                <a:spcPts val="600"/>
              </a:spcBef>
              <a:spcAft>
                <a:spcPts val="800"/>
              </a:spcAft>
              <a:buClr>
                <a:srgbClr val="00B6DE"/>
              </a:buClr>
              <a:defRPr sz="2200"/>
            </a:lvl2pPr>
            <a:lvl3pPr>
              <a:spcBef>
                <a:spcPts val="600"/>
              </a:spcBef>
              <a:spcAft>
                <a:spcPts val="800"/>
              </a:spcAft>
              <a:buClr>
                <a:srgbClr val="00B6DE"/>
              </a:buClr>
              <a:defRPr sz="2000"/>
            </a:lvl3pPr>
            <a:lvl4pPr>
              <a:spcBef>
                <a:spcPts val="600"/>
              </a:spcBef>
              <a:spcAft>
                <a:spcPts val="800"/>
              </a:spcAft>
              <a:buClr>
                <a:srgbClr val="00B6DE"/>
              </a:buClr>
              <a:defRPr sz="2000"/>
            </a:lvl4pPr>
            <a:lvl5pPr>
              <a:spcBef>
                <a:spcPts val="600"/>
              </a:spcBef>
              <a:spcAft>
                <a:spcPts val="800"/>
              </a:spcAft>
              <a:buClr>
                <a:srgbClr val="00B6DE"/>
              </a:buClr>
              <a:defRPr sz="2000"/>
            </a:lvl5pPr>
          </a:lstStyle>
          <a:p>
            <a:pPr lvl="0"/>
            <a:r>
              <a:rPr lang="en-US" dirty="0"/>
              <a:t>Two column layout</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322505687"/>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2 Column Text &amp; Photo-With Logo">
    <p:spTree>
      <p:nvGrpSpPr>
        <p:cNvPr id="1" name=""/>
        <p:cNvGrpSpPr/>
        <p:nvPr/>
      </p:nvGrpSpPr>
      <p:grpSpPr>
        <a:xfrm>
          <a:off x="0" y="0"/>
          <a:ext cx="0" cy="0"/>
          <a:chOff x="0" y="0"/>
          <a:chExt cx="0" cy="0"/>
        </a:xfrm>
      </p:grpSpPr>
      <p:pic>
        <p:nvPicPr>
          <p:cNvPr id="3" name="Picture 2" descr="Content_Slide_w_Logo_v1.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Slide Number Placeholder 5"/>
          <p:cNvSpPr>
            <a:spLocks noGrp="1"/>
          </p:cNvSpPr>
          <p:nvPr>
            <p:ph type="sldNum" sz="quarter" idx="12"/>
          </p:nvPr>
        </p:nvSpPr>
        <p:spPr>
          <a:xfrm>
            <a:off x="9105913" y="6414965"/>
            <a:ext cx="2844800" cy="267188"/>
          </a:xfrm>
          <a:prstGeom prst="rect">
            <a:avLst/>
          </a:prstGeom>
        </p:spPr>
        <p:txBody>
          <a:bodyPr/>
          <a:lstStyle>
            <a:lvl1pPr algn="r">
              <a:defRPr sz="1200"/>
            </a:lvl1pPr>
          </a:lstStyle>
          <a:p>
            <a:fld id="{2066355A-084C-D24E-9AD2-7E4FC41EA627}" type="slidenum">
              <a:rPr lang="en-US" smtClean="0"/>
              <a:pPr/>
              <a:t>‹#›</a:t>
            </a:fld>
            <a:endParaRPr lang="en-US" dirty="0"/>
          </a:p>
        </p:txBody>
      </p:sp>
      <p:sp>
        <p:nvSpPr>
          <p:cNvPr id="7" name="Content Placeholder 2"/>
          <p:cNvSpPr txBox="1">
            <a:spLocks/>
          </p:cNvSpPr>
          <p:nvPr userDrawn="1"/>
        </p:nvSpPr>
        <p:spPr>
          <a:xfrm>
            <a:off x="855138" y="1863121"/>
            <a:ext cx="5487169" cy="4203573"/>
          </a:xfrm>
          <a:prstGeom prst="rect">
            <a:avLst/>
          </a:prstGeom>
        </p:spPr>
        <p:txBody>
          <a:bodyPr numCol="1" spcCol="228600"/>
          <a:lstStyle>
            <a:lvl1pPr marL="342900" indent="-342900" algn="l" defTabSz="457200" rtl="0" eaLnBrk="1" latinLnBrk="0" hangingPunct="1">
              <a:spcBef>
                <a:spcPct val="20000"/>
              </a:spcBef>
              <a:buClr>
                <a:srgbClr val="00B6DE"/>
              </a:buClr>
              <a:buFont typeface="Arial"/>
              <a:buChar char="•"/>
              <a:defRPr sz="2500" kern="1200">
                <a:solidFill>
                  <a:schemeClr val="tx1"/>
                </a:solidFill>
                <a:latin typeface="+mn-lt"/>
                <a:ea typeface="+mn-ea"/>
                <a:cs typeface="+mn-cs"/>
              </a:defRPr>
            </a:lvl1pPr>
            <a:lvl2pPr marL="742950" indent="-285750" algn="l" defTabSz="457200" rtl="0" eaLnBrk="1" latinLnBrk="0" hangingPunct="1">
              <a:spcBef>
                <a:spcPct val="20000"/>
              </a:spcBef>
              <a:buClr>
                <a:srgbClr val="00B6DE"/>
              </a:buClr>
              <a:buFont typeface="Arial"/>
              <a:buChar char="–"/>
              <a:defRPr sz="2500" kern="1200">
                <a:solidFill>
                  <a:schemeClr val="tx1"/>
                </a:solidFill>
                <a:latin typeface="+mn-lt"/>
                <a:ea typeface="+mn-ea"/>
                <a:cs typeface="+mn-cs"/>
              </a:defRPr>
            </a:lvl2pPr>
            <a:lvl3pPr marL="1143000" indent="-228600" algn="l" defTabSz="457200" rtl="0" eaLnBrk="1" latinLnBrk="0" hangingPunct="1">
              <a:spcBef>
                <a:spcPct val="20000"/>
              </a:spcBef>
              <a:buClr>
                <a:srgbClr val="00B6DE"/>
              </a:buClr>
              <a:buFont typeface="Arial"/>
              <a:buChar char="•"/>
              <a:defRPr sz="2500" kern="1200">
                <a:solidFill>
                  <a:schemeClr val="tx1"/>
                </a:solidFill>
                <a:latin typeface="+mn-lt"/>
                <a:ea typeface="+mn-ea"/>
                <a:cs typeface="+mn-cs"/>
              </a:defRPr>
            </a:lvl3pPr>
            <a:lvl4pPr marL="1600200" indent="-228600" algn="l" defTabSz="457200" rtl="0" eaLnBrk="1" latinLnBrk="0" hangingPunct="1">
              <a:spcBef>
                <a:spcPct val="20000"/>
              </a:spcBef>
              <a:buClr>
                <a:srgbClr val="00B6DE"/>
              </a:buClr>
              <a:buFont typeface="Arial"/>
              <a:buChar char="–"/>
              <a:defRPr sz="2500" kern="1200">
                <a:solidFill>
                  <a:schemeClr val="tx1"/>
                </a:solidFill>
                <a:latin typeface="+mn-lt"/>
                <a:ea typeface="+mn-ea"/>
                <a:cs typeface="+mn-cs"/>
              </a:defRPr>
            </a:lvl4pPr>
            <a:lvl5pPr marL="2057400" indent="-228600" algn="l" defTabSz="457200" rtl="0" eaLnBrk="1" latinLnBrk="0" hangingPunct="1">
              <a:spcBef>
                <a:spcPct val="20000"/>
              </a:spcBef>
              <a:buClr>
                <a:srgbClr val="00B6DE"/>
              </a:buClr>
              <a:buFont typeface="Arial"/>
              <a:buChar char="»"/>
              <a:defRPr sz="25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endParaRPr lang="en-US" sz="2500" dirty="0"/>
          </a:p>
        </p:txBody>
      </p:sp>
      <p:sp>
        <p:nvSpPr>
          <p:cNvPr id="8" name="Content Placeholder 2"/>
          <p:cNvSpPr>
            <a:spLocks noGrp="1"/>
          </p:cNvSpPr>
          <p:nvPr>
            <p:ph idx="1"/>
          </p:nvPr>
        </p:nvSpPr>
        <p:spPr>
          <a:xfrm>
            <a:off x="855133" y="1863121"/>
            <a:ext cx="5486400" cy="4203573"/>
          </a:xfrm>
          <a:prstGeom prst="rect">
            <a:avLst/>
          </a:prstGeom>
        </p:spPr>
        <p:txBody>
          <a:bodyPr/>
          <a:lstStyle>
            <a:lvl1pPr>
              <a:spcBef>
                <a:spcPts val="600"/>
              </a:spcBef>
              <a:spcAft>
                <a:spcPts val="800"/>
              </a:spcAft>
              <a:buClr>
                <a:srgbClr val="00B6DE"/>
              </a:buClr>
              <a:defRPr sz="2500"/>
            </a:lvl1pPr>
            <a:lvl2pPr>
              <a:spcBef>
                <a:spcPts val="600"/>
              </a:spcBef>
              <a:spcAft>
                <a:spcPts val="800"/>
              </a:spcAft>
              <a:buClr>
                <a:srgbClr val="00B6DE"/>
              </a:buClr>
              <a:defRPr sz="2200"/>
            </a:lvl2pPr>
            <a:lvl3pPr>
              <a:spcBef>
                <a:spcPts val="600"/>
              </a:spcBef>
              <a:spcAft>
                <a:spcPts val="800"/>
              </a:spcAft>
              <a:buClr>
                <a:srgbClr val="00B6DE"/>
              </a:buClr>
              <a:defRPr sz="2000"/>
            </a:lvl3pPr>
            <a:lvl4pPr>
              <a:spcBef>
                <a:spcPts val="600"/>
              </a:spcBef>
              <a:spcAft>
                <a:spcPts val="800"/>
              </a:spcAft>
              <a:buClr>
                <a:srgbClr val="00B6DE"/>
              </a:buClr>
              <a:defRPr sz="2000"/>
            </a:lvl4pPr>
            <a:lvl5pPr>
              <a:spcBef>
                <a:spcPts val="600"/>
              </a:spcBef>
              <a:spcAft>
                <a:spcPts val="800"/>
              </a:spcAft>
              <a:buClr>
                <a:srgbClr val="00B6DE"/>
              </a:buClr>
              <a:defRPr sz="20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Title 1"/>
          <p:cNvSpPr>
            <a:spLocks noGrp="1"/>
          </p:cNvSpPr>
          <p:nvPr>
            <p:ph type="title" hasCustomPrompt="1"/>
          </p:nvPr>
        </p:nvSpPr>
        <p:spPr>
          <a:xfrm>
            <a:off x="257907" y="128099"/>
            <a:ext cx="10119808" cy="1060258"/>
          </a:xfrm>
          <a:prstGeom prst="rect">
            <a:avLst/>
          </a:prstGeom>
        </p:spPr>
        <p:txBody>
          <a:bodyPr vert="horz"/>
          <a:lstStyle>
            <a:lvl1pPr algn="l">
              <a:defRPr sz="3400">
                <a:solidFill>
                  <a:srgbClr val="FFFFFF"/>
                </a:solidFill>
              </a:defRPr>
            </a:lvl1pPr>
          </a:lstStyle>
          <a:p>
            <a:r>
              <a:rPr lang="en-US" dirty="0"/>
              <a:t>CLICK HERE TO EDIT SLIDE TITLE</a:t>
            </a:r>
            <a:br>
              <a:rPr lang="en-US" dirty="0"/>
            </a:br>
            <a:r>
              <a:rPr lang="en-US" dirty="0"/>
              <a:t>SECOND LINE IF NEEDED</a:t>
            </a:r>
          </a:p>
        </p:txBody>
      </p:sp>
      <p:sp>
        <p:nvSpPr>
          <p:cNvPr id="10" name="Picture Placeholder 9"/>
          <p:cNvSpPr>
            <a:spLocks noGrp="1"/>
          </p:cNvSpPr>
          <p:nvPr>
            <p:ph type="pic" sz="quarter" idx="13"/>
          </p:nvPr>
        </p:nvSpPr>
        <p:spPr>
          <a:xfrm>
            <a:off x="6737049" y="1863725"/>
            <a:ext cx="4839003" cy="4203700"/>
          </a:xfrm>
          <a:prstGeom prst="rect">
            <a:avLst/>
          </a:prstGeom>
        </p:spPr>
        <p:txBody>
          <a:bodyPr vert="horz"/>
          <a:lstStyle>
            <a:lvl1pPr marL="0" indent="0">
              <a:buNone/>
              <a:defRPr sz="2500"/>
            </a:lvl1pPr>
          </a:lstStyle>
          <a:p>
            <a:endParaRPr lang="en-US" dirty="0"/>
          </a:p>
        </p:txBody>
      </p:sp>
    </p:spTree>
    <p:extLst>
      <p:ext uri="{BB962C8B-B14F-4D97-AF65-F5344CB8AC3E}">
        <p14:creationId xmlns:p14="http://schemas.microsoft.com/office/powerpoint/2010/main" val="1020415764"/>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Blank Title Slide-With Logo">
    <p:spTree>
      <p:nvGrpSpPr>
        <p:cNvPr id="1" name=""/>
        <p:cNvGrpSpPr/>
        <p:nvPr/>
      </p:nvGrpSpPr>
      <p:grpSpPr>
        <a:xfrm>
          <a:off x="0" y="0"/>
          <a:ext cx="0" cy="0"/>
          <a:chOff x="0" y="0"/>
          <a:chExt cx="0" cy="0"/>
        </a:xfrm>
      </p:grpSpPr>
      <p:pic>
        <p:nvPicPr>
          <p:cNvPr id="3" name="Picture 2" descr="Content_Slide_w_Logo_v1.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Title 1"/>
          <p:cNvSpPr>
            <a:spLocks noGrp="1"/>
          </p:cNvSpPr>
          <p:nvPr>
            <p:ph type="title" hasCustomPrompt="1"/>
          </p:nvPr>
        </p:nvSpPr>
        <p:spPr>
          <a:xfrm>
            <a:off x="257911" y="128099"/>
            <a:ext cx="10119807" cy="1073516"/>
          </a:xfrm>
          <a:prstGeom prst="rect">
            <a:avLst/>
          </a:prstGeom>
          <a:ln>
            <a:noFill/>
          </a:ln>
        </p:spPr>
        <p:txBody>
          <a:bodyPr/>
          <a:lstStyle>
            <a:lvl1pPr algn="l">
              <a:defRPr sz="3400" baseline="0">
                <a:solidFill>
                  <a:schemeClr val="bg1"/>
                </a:solidFill>
              </a:defRPr>
            </a:lvl1pPr>
          </a:lstStyle>
          <a:p>
            <a:r>
              <a:rPr lang="en-US" dirty="0"/>
              <a:t>CLICK HERE TO EDIT SLIDE TITLE</a:t>
            </a:r>
            <a:br>
              <a:rPr lang="en-US" dirty="0"/>
            </a:br>
            <a:r>
              <a:rPr lang="en-US" dirty="0"/>
              <a:t>SECOND LINE IF NEEDED</a:t>
            </a:r>
          </a:p>
        </p:txBody>
      </p:sp>
      <p:sp>
        <p:nvSpPr>
          <p:cNvPr id="6" name="Slide Number Placeholder 5"/>
          <p:cNvSpPr>
            <a:spLocks noGrp="1"/>
          </p:cNvSpPr>
          <p:nvPr>
            <p:ph type="sldNum" sz="quarter" idx="12"/>
          </p:nvPr>
        </p:nvSpPr>
        <p:spPr>
          <a:xfrm>
            <a:off x="9105913" y="6414965"/>
            <a:ext cx="2844800" cy="267188"/>
          </a:xfrm>
          <a:prstGeom prst="rect">
            <a:avLst/>
          </a:prstGeom>
        </p:spPr>
        <p:txBody>
          <a:bodyPr/>
          <a:lstStyle>
            <a:lvl1pPr algn="r">
              <a:defRPr sz="1200"/>
            </a:lvl1pPr>
          </a:lstStyle>
          <a:p>
            <a:fld id="{2066355A-084C-D24E-9AD2-7E4FC41EA627}" type="slidenum">
              <a:rPr lang="en-US" smtClean="0"/>
              <a:pPr/>
              <a:t>‹#›</a:t>
            </a:fld>
            <a:endParaRPr lang="en-US" dirty="0"/>
          </a:p>
        </p:txBody>
      </p:sp>
    </p:spTree>
    <p:extLst>
      <p:ext uri="{BB962C8B-B14F-4D97-AF65-F5344CB8AC3E}">
        <p14:creationId xmlns:p14="http://schemas.microsoft.com/office/powerpoint/2010/main" val="3484681593"/>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Title &amp; Content-Without Logo">
    <p:spTree>
      <p:nvGrpSpPr>
        <p:cNvPr id="1" name=""/>
        <p:cNvGrpSpPr/>
        <p:nvPr/>
      </p:nvGrpSpPr>
      <p:grpSpPr>
        <a:xfrm>
          <a:off x="0" y="0"/>
          <a:ext cx="0" cy="0"/>
          <a:chOff x="0" y="0"/>
          <a:chExt cx="0" cy="0"/>
        </a:xfrm>
      </p:grpSpPr>
      <p:pic>
        <p:nvPicPr>
          <p:cNvPr id="6" name="Picture 5" descr="Content_Slide_w_Logo_v2.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Title 1"/>
          <p:cNvSpPr>
            <a:spLocks noGrp="1"/>
          </p:cNvSpPr>
          <p:nvPr>
            <p:ph type="title" hasCustomPrompt="1"/>
          </p:nvPr>
        </p:nvSpPr>
        <p:spPr>
          <a:xfrm>
            <a:off x="257911" y="128099"/>
            <a:ext cx="11692807" cy="1073516"/>
          </a:xfrm>
          <a:prstGeom prst="rect">
            <a:avLst/>
          </a:prstGeom>
          <a:ln>
            <a:noFill/>
          </a:ln>
        </p:spPr>
        <p:txBody>
          <a:bodyPr/>
          <a:lstStyle>
            <a:lvl1pPr algn="l">
              <a:defRPr sz="3400" baseline="0">
                <a:solidFill>
                  <a:schemeClr val="bg1"/>
                </a:solidFill>
              </a:defRPr>
            </a:lvl1pPr>
          </a:lstStyle>
          <a:p>
            <a:r>
              <a:rPr lang="en-US" dirty="0"/>
              <a:t>CLICK HERE TO EDIT SLIDE TITLE</a:t>
            </a:r>
            <a:br>
              <a:rPr lang="en-US" dirty="0"/>
            </a:br>
            <a:r>
              <a:rPr lang="en-US" dirty="0"/>
              <a:t>SECOND LINE IF NEEDED</a:t>
            </a:r>
          </a:p>
        </p:txBody>
      </p:sp>
      <p:sp>
        <p:nvSpPr>
          <p:cNvPr id="5" name="Slide Number Placeholder 5"/>
          <p:cNvSpPr>
            <a:spLocks noGrp="1"/>
          </p:cNvSpPr>
          <p:nvPr>
            <p:ph type="sldNum" sz="quarter" idx="12"/>
          </p:nvPr>
        </p:nvSpPr>
        <p:spPr>
          <a:xfrm>
            <a:off x="9105913" y="6414965"/>
            <a:ext cx="2844800" cy="267188"/>
          </a:xfrm>
          <a:prstGeom prst="rect">
            <a:avLst/>
          </a:prstGeom>
        </p:spPr>
        <p:txBody>
          <a:bodyPr/>
          <a:lstStyle>
            <a:lvl1pPr algn="r">
              <a:defRPr sz="1200"/>
            </a:lvl1pPr>
          </a:lstStyle>
          <a:p>
            <a:fld id="{2066355A-084C-D24E-9AD2-7E4FC41EA627}" type="slidenum">
              <a:rPr lang="en-US" smtClean="0"/>
              <a:pPr/>
              <a:t>‹#›</a:t>
            </a:fld>
            <a:endParaRPr lang="en-US" dirty="0"/>
          </a:p>
        </p:txBody>
      </p:sp>
      <p:sp>
        <p:nvSpPr>
          <p:cNvPr id="7" name="Content Placeholder 2"/>
          <p:cNvSpPr>
            <a:spLocks noGrp="1"/>
          </p:cNvSpPr>
          <p:nvPr>
            <p:ph idx="1"/>
          </p:nvPr>
        </p:nvSpPr>
        <p:spPr>
          <a:xfrm>
            <a:off x="855136" y="1863121"/>
            <a:ext cx="10346917" cy="4203573"/>
          </a:xfrm>
          <a:prstGeom prst="rect">
            <a:avLst/>
          </a:prstGeom>
        </p:spPr>
        <p:txBody>
          <a:bodyPr/>
          <a:lstStyle>
            <a:lvl1pPr>
              <a:spcBef>
                <a:spcPts val="600"/>
              </a:spcBef>
              <a:spcAft>
                <a:spcPts val="800"/>
              </a:spcAft>
              <a:buClr>
                <a:srgbClr val="00B6DE"/>
              </a:buClr>
              <a:defRPr sz="2500"/>
            </a:lvl1pPr>
            <a:lvl2pPr>
              <a:spcBef>
                <a:spcPts val="600"/>
              </a:spcBef>
              <a:spcAft>
                <a:spcPts val="800"/>
              </a:spcAft>
              <a:buClr>
                <a:srgbClr val="00B6DE"/>
              </a:buClr>
              <a:defRPr sz="2200"/>
            </a:lvl2pPr>
            <a:lvl3pPr>
              <a:spcBef>
                <a:spcPts val="600"/>
              </a:spcBef>
              <a:spcAft>
                <a:spcPts val="800"/>
              </a:spcAft>
              <a:buClr>
                <a:srgbClr val="00B6DE"/>
              </a:buClr>
              <a:defRPr sz="2000"/>
            </a:lvl3pPr>
            <a:lvl4pPr>
              <a:spcBef>
                <a:spcPts val="600"/>
              </a:spcBef>
              <a:spcAft>
                <a:spcPts val="800"/>
              </a:spcAft>
              <a:buClr>
                <a:srgbClr val="00B6DE"/>
              </a:buClr>
              <a:defRPr sz="2000"/>
            </a:lvl4pPr>
            <a:lvl5pPr>
              <a:spcBef>
                <a:spcPts val="600"/>
              </a:spcBef>
              <a:spcAft>
                <a:spcPts val="800"/>
              </a:spcAft>
              <a:buClr>
                <a:srgbClr val="00B6DE"/>
              </a:buClr>
              <a:defRPr sz="20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683366289"/>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2 Column Text-Without Logo">
    <p:spTree>
      <p:nvGrpSpPr>
        <p:cNvPr id="1" name=""/>
        <p:cNvGrpSpPr/>
        <p:nvPr/>
      </p:nvGrpSpPr>
      <p:grpSpPr>
        <a:xfrm>
          <a:off x="0" y="0"/>
          <a:ext cx="0" cy="0"/>
          <a:chOff x="0" y="0"/>
          <a:chExt cx="0" cy="0"/>
        </a:xfrm>
      </p:grpSpPr>
      <p:pic>
        <p:nvPicPr>
          <p:cNvPr id="3" name="Picture 2" descr="Content_Slide_w_Logo_v2.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Slide Number Placeholder 5"/>
          <p:cNvSpPr>
            <a:spLocks noGrp="1"/>
          </p:cNvSpPr>
          <p:nvPr>
            <p:ph type="sldNum" sz="quarter" idx="12"/>
          </p:nvPr>
        </p:nvSpPr>
        <p:spPr>
          <a:xfrm>
            <a:off x="9105913" y="6414965"/>
            <a:ext cx="2844800" cy="267188"/>
          </a:xfrm>
          <a:prstGeom prst="rect">
            <a:avLst/>
          </a:prstGeom>
        </p:spPr>
        <p:txBody>
          <a:bodyPr/>
          <a:lstStyle>
            <a:lvl1pPr algn="r">
              <a:defRPr sz="1200"/>
            </a:lvl1pPr>
          </a:lstStyle>
          <a:p>
            <a:fld id="{2066355A-084C-D24E-9AD2-7E4FC41EA627}" type="slidenum">
              <a:rPr lang="en-US" smtClean="0"/>
              <a:pPr/>
              <a:t>‹#›</a:t>
            </a:fld>
            <a:endParaRPr lang="en-US" dirty="0"/>
          </a:p>
        </p:txBody>
      </p:sp>
      <p:sp>
        <p:nvSpPr>
          <p:cNvPr id="9" name="Content Placeholder 2"/>
          <p:cNvSpPr>
            <a:spLocks noGrp="1"/>
          </p:cNvSpPr>
          <p:nvPr>
            <p:ph idx="1" hasCustomPrompt="1"/>
          </p:nvPr>
        </p:nvSpPr>
        <p:spPr>
          <a:xfrm>
            <a:off x="855136" y="1863121"/>
            <a:ext cx="10346917" cy="4203573"/>
          </a:xfrm>
          <a:prstGeom prst="rect">
            <a:avLst/>
          </a:prstGeom>
        </p:spPr>
        <p:txBody>
          <a:bodyPr numCol="2" spcCol="228600"/>
          <a:lstStyle>
            <a:lvl1pPr>
              <a:spcBef>
                <a:spcPts val="600"/>
              </a:spcBef>
              <a:spcAft>
                <a:spcPts val="800"/>
              </a:spcAft>
              <a:buClr>
                <a:srgbClr val="00B6DE"/>
              </a:buClr>
              <a:defRPr sz="2500"/>
            </a:lvl1pPr>
            <a:lvl2pPr>
              <a:spcBef>
                <a:spcPts val="600"/>
              </a:spcBef>
              <a:spcAft>
                <a:spcPts val="800"/>
              </a:spcAft>
              <a:buClr>
                <a:srgbClr val="00B6DE"/>
              </a:buClr>
              <a:defRPr sz="2200"/>
            </a:lvl2pPr>
            <a:lvl3pPr>
              <a:spcBef>
                <a:spcPts val="600"/>
              </a:spcBef>
              <a:spcAft>
                <a:spcPts val="800"/>
              </a:spcAft>
              <a:buClr>
                <a:srgbClr val="00B6DE"/>
              </a:buClr>
              <a:defRPr sz="2000"/>
            </a:lvl3pPr>
            <a:lvl4pPr>
              <a:spcBef>
                <a:spcPts val="600"/>
              </a:spcBef>
              <a:spcAft>
                <a:spcPts val="800"/>
              </a:spcAft>
              <a:buClr>
                <a:srgbClr val="00B6DE"/>
              </a:buClr>
              <a:defRPr sz="2000"/>
            </a:lvl4pPr>
            <a:lvl5pPr>
              <a:spcBef>
                <a:spcPts val="600"/>
              </a:spcBef>
              <a:spcAft>
                <a:spcPts val="800"/>
              </a:spcAft>
              <a:buClr>
                <a:srgbClr val="00B6DE"/>
              </a:buClr>
              <a:defRPr sz="2000"/>
            </a:lvl5pPr>
          </a:lstStyle>
          <a:p>
            <a:pPr lvl="0"/>
            <a:r>
              <a:rPr lang="en-US" dirty="0"/>
              <a:t>Two column layout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Title 1"/>
          <p:cNvSpPr>
            <a:spLocks noGrp="1"/>
          </p:cNvSpPr>
          <p:nvPr>
            <p:ph type="title" hasCustomPrompt="1"/>
          </p:nvPr>
        </p:nvSpPr>
        <p:spPr>
          <a:xfrm>
            <a:off x="257911" y="128099"/>
            <a:ext cx="11692807" cy="1073516"/>
          </a:xfrm>
          <a:prstGeom prst="rect">
            <a:avLst/>
          </a:prstGeom>
          <a:ln>
            <a:noFill/>
          </a:ln>
        </p:spPr>
        <p:txBody>
          <a:bodyPr/>
          <a:lstStyle>
            <a:lvl1pPr algn="l">
              <a:defRPr sz="3400" baseline="0">
                <a:solidFill>
                  <a:schemeClr val="bg1"/>
                </a:solidFill>
              </a:defRPr>
            </a:lvl1pPr>
          </a:lstStyle>
          <a:p>
            <a:r>
              <a:rPr lang="en-US" dirty="0"/>
              <a:t>CLICK HERE TO EDIT SLIDE TITLE</a:t>
            </a:r>
            <a:br>
              <a:rPr lang="en-US" dirty="0"/>
            </a:br>
            <a:r>
              <a:rPr lang="en-US" dirty="0"/>
              <a:t>SECOND LINE IF NEEDED</a:t>
            </a:r>
          </a:p>
        </p:txBody>
      </p:sp>
    </p:spTree>
    <p:extLst>
      <p:ext uri="{BB962C8B-B14F-4D97-AF65-F5344CB8AC3E}">
        <p14:creationId xmlns:p14="http://schemas.microsoft.com/office/powerpoint/2010/main" val="265637916"/>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2 Column Text &amp; Photo-Without Logo">
    <p:spTree>
      <p:nvGrpSpPr>
        <p:cNvPr id="1" name=""/>
        <p:cNvGrpSpPr/>
        <p:nvPr/>
      </p:nvGrpSpPr>
      <p:grpSpPr>
        <a:xfrm>
          <a:off x="0" y="0"/>
          <a:ext cx="0" cy="0"/>
          <a:chOff x="0" y="0"/>
          <a:chExt cx="0" cy="0"/>
        </a:xfrm>
      </p:grpSpPr>
      <p:pic>
        <p:nvPicPr>
          <p:cNvPr id="3" name="Picture 2" descr="Content_Slide_w_Logo_v2.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Slide Number Placeholder 5"/>
          <p:cNvSpPr>
            <a:spLocks noGrp="1"/>
          </p:cNvSpPr>
          <p:nvPr>
            <p:ph type="sldNum" sz="quarter" idx="12"/>
          </p:nvPr>
        </p:nvSpPr>
        <p:spPr>
          <a:xfrm>
            <a:off x="9105913" y="6414965"/>
            <a:ext cx="2844800" cy="267188"/>
          </a:xfrm>
          <a:prstGeom prst="rect">
            <a:avLst/>
          </a:prstGeom>
        </p:spPr>
        <p:txBody>
          <a:bodyPr/>
          <a:lstStyle>
            <a:lvl1pPr algn="r">
              <a:defRPr sz="1200"/>
            </a:lvl1pPr>
          </a:lstStyle>
          <a:p>
            <a:fld id="{2066355A-084C-D24E-9AD2-7E4FC41EA627}" type="slidenum">
              <a:rPr lang="en-US" smtClean="0"/>
              <a:pPr/>
              <a:t>‹#›</a:t>
            </a:fld>
            <a:endParaRPr lang="en-US" dirty="0"/>
          </a:p>
        </p:txBody>
      </p:sp>
      <p:sp>
        <p:nvSpPr>
          <p:cNvPr id="10" name="Content Placeholder 2"/>
          <p:cNvSpPr>
            <a:spLocks noGrp="1"/>
          </p:cNvSpPr>
          <p:nvPr>
            <p:ph idx="1"/>
          </p:nvPr>
        </p:nvSpPr>
        <p:spPr>
          <a:xfrm>
            <a:off x="855133" y="1863121"/>
            <a:ext cx="5486400" cy="4203573"/>
          </a:xfrm>
          <a:prstGeom prst="rect">
            <a:avLst/>
          </a:prstGeom>
        </p:spPr>
        <p:txBody>
          <a:bodyPr/>
          <a:lstStyle>
            <a:lvl1pPr>
              <a:spcBef>
                <a:spcPts val="600"/>
              </a:spcBef>
              <a:spcAft>
                <a:spcPts val="800"/>
              </a:spcAft>
              <a:buClr>
                <a:srgbClr val="00B6DE"/>
              </a:buClr>
              <a:defRPr sz="2500"/>
            </a:lvl1pPr>
            <a:lvl2pPr>
              <a:spcBef>
                <a:spcPts val="600"/>
              </a:spcBef>
              <a:spcAft>
                <a:spcPts val="800"/>
              </a:spcAft>
              <a:buClr>
                <a:srgbClr val="00B6DE"/>
              </a:buClr>
              <a:defRPr sz="2200"/>
            </a:lvl2pPr>
            <a:lvl3pPr>
              <a:spcBef>
                <a:spcPts val="600"/>
              </a:spcBef>
              <a:spcAft>
                <a:spcPts val="800"/>
              </a:spcAft>
              <a:buClr>
                <a:srgbClr val="00B6DE"/>
              </a:buClr>
              <a:defRPr sz="2000"/>
            </a:lvl3pPr>
            <a:lvl4pPr>
              <a:spcBef>
                <a:spcPts val="600"/>
              </a:spcBef>
              <a:spcAft>
                <a:spcPts val="800"/>
              </a:spcAft>
              <a:buClr>
                <a:srgbClr val="00B6DE"/>
              </a:buClr>
              <a:defRPr sz="2000"/>
            </a:lvl4pPr>
            <a:lvl5pPr>
              <a:spcBef>
                <a:spcPts val="600"/>
              </a:spcBef>
              <a:spcAft>
                <a:spcPts val="800"/>
              </a:spcAft>
              <a:buClr>
                <a:srgbClr val="00B6DE"/>
              </a:buClr>
              <a:defRPr sz="20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itle 1"/>
          <p:cNvSpPr>
            <a:spLocks noGrp="1"/>
          </p:cNvSpPr>
          <p:nvPr>
            <p:ph type="title" hasCustomPrompt="1"/>
          </p:nvPr>
        </p:nvSpPr>
        <p:spPr>
          <a:xfrm>
            <a:off x="257911" y="128099"/>
            <a:ext cx="11692807" cy="1073516"/>
          </a:xfrm>
          <a:prstGeom prst="rect">
            <a:avLst/>
          </a:prstGeom>
          <a:ln>
            <a:noFill/>
          </a:ln>
        </p:spPr>
        <p:txBody>
          <a:bodyPr/>
          <a:lstStyle>
            <a:lvl1pPr algn="l">
              <a:defRPr sz="3400" baseline="0">
                <a:solidFill>
                  <a:schemeClr val="bg1"/>
                </a:solidFill>
              </a:defRPr>
            </a:lvl1pPr>
          </a:lstStyle>
          <a:p>
            <a:r>
              <a:rPr lang="en-US" dirty="0"/>
              <a:t>CLICK HERE TO EDIT SLIDE TITLE</a:t>
            </a:r>
            <a:br>
              <a:rPr lang="en-US" dirty="0"/>
            </a:br>
            <a:r>
              <a:rPr lang="en-US" dirty="0"/>
              <a:t>SECOND LINE IF NEEDED</a:t>
            </a:r>
          </a:p>
        </p:txBody>
      </p:sp>
      <p:sp>
        <p:nvSpPr>
          <p:cNvPr id="8" name="Picture Placeholder 9"/>
          <p:cNvSpPr>
            <a:spLocks noGrp="1"/>
          </p:cNvSpPr>
          <p:nvPr>
            <p:ph type="pic" sz="quarter" idx="13"/>
          </p:nvPr>
        </p:nvSpPr>
        <p:spPr>
          <a:xfrm>
            <a:off x="6737049" y="1863725"/>
            <a:ext cx="4839003" cy="4203700"/>
          </a:xfrm>
          <a:prstGeom prst="rect">
            <a:avLst/>
          </a:prstGeom>
        </p:spPr>
        <p:txBody>
          <a:bodyPr vert="horz"/>
          <a:lstStyle>
            <a:lvl1pPr marL="0" indent="0">
              <a:buNone/>
              <a:defRPr sz="2500"/>
            </a:lvl1pPr>
          </a:lstStyle>
          <a:p>
            <a:endParaRPr lang="en-US" dirty="0"/>
          </a:p>
        </p:txBody>
      </p:sp>
    </p:spTree>
    <p:extLst>
      <p:ext uri="{BB962C8B-B14F-4D97-AF65-F5344CB8AC3E}">
        <p14:creationId xmlns:p14="http://schemas.microsoft.com/office/powerpoint/2010/main" val="2584175375"/>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Blank Title Slide-Without Logo">
    <p:spTree>
      <p:nvGrpSpPr>
        <p:cNvPr id="1" name=""/>
        <p:cNvGrpSpPr/>
        <p:nvPr/>
      </p:nvGrpSpPr>
      <p:grpSpPr>
        <a:xfrm>
          <a:off x="0" y="0"/>
          <a:ext cx="0" cy="0"/>
          <a:chOff x="0" y="0"/>
          <a:chExt cx="0" cy="0"/>
        </a:xfrm>
      </p:grpSpPr>
      <p:pic>
        <p:nvPicPr>
          <p:cNvPr id="3" name="Picture 2" descr="Content_Slide_w_Logo_v2.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Title 1"/>
          <p:cNvSpPr>
            <a:spLocks noGrp="1"/>
          </p:cNvSpPr>
          <p:nvPr>
            <p:ph type="title" hasCustomPrompt="1"/>
          </p:nvPr>
        </p:nvSpPr>
        <p:spPr>
          <a:xfrm>
            <a:off x="257911" y="128099"/>
            <a:ext cx="11692807" cy="1073516"/>
          </a:xfrm>
          <a:prstGeom prst="rect">
            <a:avLst/>
          </a:prstGeom>
          <a:ln>
            <a:noFill/>
          </a:ln>
        </p:spPr>
        <p:txBody>
          <a:bodyPr/>
          <a:lstStyle>
            <a:lvl1pPr algn="l">
              <a:defRPr sz="3400" baseline="0">
                <a:solidFill>
                  <a:schemeClr val="bg1"/>
                </a:solidFill>
              </a:defRPr>
            </a:lvl1pPr>
          </a:lstStyle>
          <a:p>
            <a:r>
              <a:rPr lang="en-US" dirty="0"/>
              <a:t>CLICK HERE TO EDIT SLIDE TITLE</a:t>
            </a:r>
            <a:br>
              <a:rPr lang="en-US" dirty="0"/>
            </a:br>
            <a:r>
              <a:rPr lang="en-US" dirty="0"/>
              <a:t>SECOND LINE IF NEEDED</a:t>
            </a:r>
          </a:p>
        </p:txBody>
      </p:sp>
      <p:sp>
        <p:nvSpPr>
          <p:cNvPr id="6" name="Slide Number Placeholder 5"/>
          <p:cNvSpPr>
            <a:spLocks noGrp="1"/>
          </p:cNvSpPr>
          <p:nvPr>
            <p:ph type="sldNum" sz="quarter" idx="12"/>
          </p:nvPr>
        </p:nvSpPr>
        <p:spPr>
          <a:xfrm>
            <a:off x="9105913" y="6414965"/>
            <a:ext cx="2844800" cy="267188"/>
          </a:xfrm>
          <a:prstGeom prst="rect">
            <a:avLst/>
          </a:prstGeom>
        </p:spPr>
        <p:txBody>
          <a:bodyPr/>
          <a:lstStyle>
            <a:lvl1pPr algn="r">
              <a:defRPr sz="1200"/>
            </a:lvl1pPr>
          </a:lstStyle>
          <a:p>
            <a:fld id="{2066355A-084C-D24E-9AD2-7E4FC41EA627}" type="slidenum">
              <a:rPr lang="en-US" smtClean="0"/>
              <a:pPr/>
              <a:t>‹#›</a:t>
            </a:fld>
            <a:endParaRPr lang="en-US" dirty="0"/>
          </a:p>
        </p:txBody>
      </p:sp>
    </p:spTree>
    <p:extLst>
      <p:ext uri="{BB962C8B-B14F-4D97-AF65-F5344CB8AC3E}">
        <p14:creationId xmlns:p14="http://schemas.microsoft.com/office/powerpoint/2010/main" val="13069101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 Column Text &amp; Photo-With Logo">
    <p:spTree>
      <p:nvGrpSpPr>
        <p:cNvPr id="1" name=""/>
        <p:cNvGrpSpPr/>
        <p:nvPr/>
      </p:nvGrpSpPr>
      <p:grpSpPr>
        <a:xfrm>
          <a:off x="0" y="0"/>
          <a:ext cx="0" cy="0"/>
          <a:chOff x="0" y="0"/>
          <a:chExt cx="0" cy="0"/>
        </a:xfrm>
      </p:grpSpPr>
      <p:pic>
        <p:nvPicPr>
          <p:cNvPr id="3" name="Picture 2" descr="Content_Slide_w_Logo_v1.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Slide Number Placeholder 5"/>
          <p:cNvSpPr>
            <a:spLocks noGrp="1"/>
          </p:cNvSpPr>
          <p:nvPr>
            <p:ph type="sldNum" sz="quarter" idx="12"/>
          </p:nvPr>
        </p:nvSpPr>
        <p:spPr>
          <a:xfrm>
            <a:off x="9105913" y="6414965"/>
            <a:ext cx="2844800" cy="267188"/>
          </a:xfrm>
          <a:prstGeom prst="rect">
            <a:avLst/>
          </a:prstGeom>
        </p:spPr>
        <p:txBody>
          <a:bodyPr/>
          <a:lstStyle>
            <a:lvl1pPr algn="r">
              <a:defRPr sz="1200"/>
            </a:lvl1pPr>
          </a:lstStyle>
          <a:p>
            <a:fld id="{2066355A-084C-D24E-9AD2-7E4FC41EA627}" type="slidenum">
              <a:rPr lang="en-US" smtClean="0"/>
              <a:pPr/>
              <a:t>‹#›</a:t>
            </a:fld>
            <a:endParaRPr lang="en-US" dirty="0"/>
          </a:p>
        </p:txBody>
      </p:sp>
      <p:sp>
        <p:nvSpPr>
          <p:cNvPr id="7" name="Content Placeholder 2"/>
          <p:cNvSpPr txBox="1">
            <a:spLocks/>
          </p:cNvSpPr>
          <p:nvPr userDrawn="1"/>
        </p:nvSpPr>
        <p:spPr>
          <a:xfrm>
            <a:off x="855138" y="1863121"/>
            <a:ext cx="5487169" cy="4203573"/>
          </a:xfrm>
          <a:prstGeom prst="rect">
            <a:avLst/>
          </a:prstGeom>
        </p:spPr>
        <p:txBody>
          <a:bodyPr numCol="1" spcCol="228600"/>
          <a:lstStyle>
            <a:lvl1pPr marL="342900" indent="-342900" algn="l" defTabSz="457200" rtl="0" eaLnBrk="1" latinLnBrk="0" hangingPunct="1">
              <a:spcBef>
                <a:spcPct val="20000"/>
              </a:spcBef>
              <a:buClr>
                <a:srgbClr val="00B6DE"/>
              </a:buClr>
              <a:buFont typeface="Arial"/>
              <a:buChar char="•"/>
              <a:defRPr sz="2500" kern="1200">
                <a:solidFill>
                  <a:schemeClr val="tx1"/>
                </a:solidFill>
                <a:latin typeface="+mn-lt"/>
                <a:ea typeface="+mn-ea"/>
                <a:cs typeface="+mn-cs"/>
              </a:defRPr>
            </a:lvl1pPr>
            <a:lvl2pPr marL="742950" indent="-285750" algn="l" defTabSz="457200" rtl="0" eaLnBrk="1" latinLnBrk="0" hangingPunct="1">
              <a:spcBef>
                <a:spcPct val="20000"/>
              </a:spcBef>
              <a:buClr>
                <a:srgbClr val="00B6DE"/>
              </a:buClr>
              <a:buFont typeface="Arial"/>
              <a:buChar char="–"/>
              <a:defRPr sz="2500" kern="1200">
                <a:solidFill>
                  <a:schemeClr val="tx1"/>
                </a:solidFill>
                <a:latin typeface="+mn-lt"/>
                <a:ea typeface="+mn-ea"/>
                <a:cs typeface="+mn-cs"/>
              </a:defRPr>
            </a:lvl2pPr>
            <a:lvl3pPr marL="1143000" indent="-228600" algn="l" defTabSz="457200" rtl="0" eaLnBrk="1" latinLnBrk="0" hangingPunct="1">
              <a:spcBef>
                <a:spcPct val="20000"/>
              </a:spcBef>
              <a:buClr>
                <a:srgbClr val="00B6DE"/>
              </a:buClr>
              <a:buFont typeface="Arial"/>
              <a:buChar char="•"/>
              <a:defRPr sz="2500" kern="1200">
                <a:solidFill>
                  <a:schemeClr val="tx1"/>
                </a:solidFill>
                <a:latin typeface="+mn-lt"/>
                <a:ea typeface="+mn-ea"/>
                <a:cs typeface="+mn-cs"/>
              </a:defRPr>
            </a:lvl3pPr>
            <a:lvl4pPr marL="1600200" indent="-228600" algn="l" defTabSz="457200" rtl="0" eaLnBrk="1" latinLnBrk="0" hangingPunct="1">
              <a:spcBef>
                <a:spcPct val="20000"/>
              </a:spcBef>
              <a:buClr>
                <a:srgbClr val="00B6DE"/>
              </a:buClr>
              <a:buFont typeface="Arial"/>
              <a:buChar char="–"/>
              <a:defRPr sz="2500" kern="1200">
                <a:solidFill>
                  <a:schemeClr val="tx1"/>
                </a:solidFill>
                <a:latin typeface="+mn-lt"/>
                <a:ea typeface="+mn-ea"/>
                <a:cs typeface="+mn-cs"/>
              </a:defRPr>
            </a:lvl4pPr>
            <a:lvl5pPr marL="2057400" indent="-228600" algn="l" defTabSz="457200" rtl="0" eaLnBrk="1" latinLnBrk="0" hangingPunct="1">
              <a:spcBef>
                <a:spcPct val="20000"/>
              </a:spcBef>
              <a:buClr>
                <a:srgbClr val="00B6DE"/>
              </a:buClr>
              <a:buFont typeface="Arial"/>
              <a:buChar char="»"/>
              <a:defRPr sz="25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endParaRPr lang="en-US" sz="2500" dirty="0"/>
          </a:p>
        </p:txBody>
      </p:sp>
      <p:sp>
        <p:nvSpPr>
          <p:cNvPr id="8" name="Content Placeholder 2"/>
          <p:cNvSpPr>
            <a:spLocks noGrp="1"/>
          </p:cNvSpPr>
          <p:nvPr>
            <p:ph idx="1"/>
          </p:nvPr>
        </p:nvSpPr>
        <p:spPr>
          <a:xfrm>
            <a:off x="855133" y="1863121"/>
            <a:ext cx="5486400" cy="4203573"/>
          </a:xfrm>
          <a:prstGeom prst="rect">
            <a:avLst/>
          </a:prstGeom>
        </p:spPr>
        <p:txBody>
          <a:bodyPr/>
          <a:lstStyle>
            <a:lvl1pPr>
              <a:spcBef>
                <a:spcPts val="600"/>
              </a:spcBef>
              <a:spcAft>
                <a:spcPts val="800"/>
              </a:spcAft>
              <a:buClr>
                <a:srgbClr val="00B6DE"/>
              </a:buClr>
              <a:defRPr sz="2500"/>
            </a:lvl1pPr>
            <a:lvl2pPr>
              <a:spcBef>
                <a:spcPts val="600"/>
              </a:spcBef>
              <a:spcAft>
                <a:spcPts val="800"/>
              </a:spcAft>
              <a:buClr>
                <a:srgbClr val="00B6DE"/>
              </a:buClr>
              <a:defRPr sz="2200"/>
            </a:lvl2pPr>
            <a:lvl3pPr>
              <a:spcBef>
                <a:spcPts val="600"/>
              </a:spcBef>
              <a:spcAft>
                <a:spcPts val="800"/>
              </a:spcAft>
              <a:buClr>
                <a:srgbClr val="00B6DE"/>
              </a:buClr>
              <a:defRPr sz="2000"/>
            </a:lvl3pPr>
            <a:lvl4pPr>
              <a:spcBef>
                <a:spcPts val="600"/>
              </a:spcBef>
              <a:spcAft>
                <a:spcPts val="800"/>
              </a:spcAft>
              <a:buClr>
                <a:srgbClr val="00B6DE"/>
              </a:buClr>
              <a:defRPr sz="2000"/>
            </a:lvl4pPr>
            <a:lvl5pPr>
              <a:spcBef>
                <a:spcPts val="600"/>
              </a:spcBef>
              <a:spcAft>
                <a:spcPts val="800"/>
              </a:spcAft>
              <a:buClr>
                <a:srgbClr val="00B6DE"/>
              </a:buClr>
              <a:defRPr sz="20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Title 1"/>
          <p:cNvSpPr>
            <a:spLocks noGrp="1"/>
          </p:cNvSpPr>
          <p:nvPr>
            <p:ph type="title" hasCustomPrompt="1"/>
          </p:nvPr>
        </p:nvSpPr>
        <p:spPr>
          <a:xfrm>
            <a:off x="257907" y="128099"/>
            <a:ext cx="10119808" cy="1060258"/>
          </a:xfrm>
          <a:prstGeom prst="rect">
            <a:avLst/>
          </a:prstGeom>
        </p:spPr>
        <p:txBody>
          <a:bodyPr vert="horz"/>
          <a:lstStyle>
            <a:lvl1pPr algn="l">
              <a:defRPr sz="3400">
                <a:solidFill>
                  <a:srgbClr val="FFFFFF"/>
                </a:solidFill>
              </a:defRPr>
            </a:lvl1pPr>
          </a:lstStyle>
          <a:p>
            <a:r>
              <a:rPr lang="en-US" dirty="0"/>
              <a:t>CLICK HERE TO EDIT SLIDE TITLE</a:t>
            </a:r>
            <a:br>
              <a:rPr lang="en-US" dirty="0"/>
            </a:br>
            <a:r>
              <a:rPr lang="en-US" dirty="0"/>
              <a:t>SECOND LINE IF NEEDED</a:t>
            </a:r>
          </a:p>
        </p:txBody>
      </p:sp>
      <p:sp>
        <p:nvSpPr>
          <p:cNvPr id="10" name="Picture Placeholder 9"/>
          <p:cNvSpPr>
            <a:spLocks noGrp="1"/>
          </p:cNvSpPr>
          <p:nvPr>
            <p:ph type="pic" sz="quarter" idx="13"/>
          </p:nvPr>
        </p:nvSpPr>
        <p:spPr>
          <a:xfrm>
            <a:off x="6737049" y="1863725"/>
            <a:ext cx="4839003" cy="4203700"/>
          </a:xfrm>
          <a:prstGeom prst="rect">
            <a:avLst/>
          </a:prstGeom>
        </p:spPr>
        <p:txBody>
          <a:bodyPr vert="horz"/>
          <a:lstStyle>
            <a:lvl1pPr marL="0" indent="0">
              <a:buNone/>
              <a:defRPr sz="2500"/>
            </a:lvl1pPr>
          </a:lstStyle>
          <a:p>
            <a:endParaRPr lang="en-US" dirty="0"/>
          </a:p>
        </p:txBody>
      </p:sp>
    </p:spTree>
    <p:extLst>
      <p:ext uri="{BB962C8B-B14F-4D97-AF65-F5344CB8AC3E}">
        <p14:creationId xmlns:p14="http://schemas.microsoft.com/office/powerpoint/2010/main" val="637011571"/>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3" name="Rectangle 2"/>
          <p:cNvSpPr/>
          <p:nvPr userDrawn="1"/>
        </p:nvSpPr>
        <p:spPr>
          <a:xfrm>
            <a:off x="0" y="0"/>
            <a:ext cx="12192000" cy="6858000"/>
          </a:xfrm>
          <a:prstGeom prst="rect">
            <a:avLst/>
          </a:prstGeom>
          <a:solidFill>
            <a:srgbClr val="27369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2" name="Title 1"/>
          <p:cNvSpPr>
            <a:spLocks noGrp="1"/>
          </p:cNvSpPr>
          <p:nvPr>
            <p:ph type="title" hasCustomPrompt="1"/>
          </p:nvPr>
        </p:nvSpPr>
        <p:spPr>
          <a:xfrm>
            <a:off x="1016000" y="1914292"/>
            <a:ext cx="10566400" cy="1920286"/>
          </a:xfrm>
          <a:prstGeom prst="rect">
            <a:avLst/>
          </a:prstGeom>
          <a:ln>
            <a:noFill/>
          </a:ln>
        </p:spPr>
        <p:txBody>
          <a:bodyPr vert="horz"/>
          <a:lstStyle>
            <a:lvl1pPr algn="l">
              <a:defRPr sz="4000" b="1" baseline="0">
                <a:solidFill>
                  <a:srgbClr val="FFFFFF"/>
                </a:solidFill>
              </a:defRPr>
            </a:lvl1pPr>
          </a:lstStyle>
          <a:p>
            <a:r>
              <a:rPr lang="en-US" dirty="0"/>
              <a:t>CLICK HERE TO ADD</a:t>
            </a:r>
            <a:br>
              <a:rPr lang="en-US" dirty="0"/>
            </a:br>
            <a:r>
              <a:rPr lang="en-US" dirty="0"/>
              <a:t>TRANSITION SLIDE TITLE</a:t>
            </a:r>
            <a:br>
              <a:rPr lang="en-US" dirty="0"/>
            </a:br>
            <a:r>
              <a:rPr lang="en-US" dirty="0"/>
              <a:t>THIRD LINE IF NEEDED</a:t>
            </a:r>
          </a:p>
        </p:txBody>
      </p:sp>
      <p:sp>
        <p:nvSpPr>
          <p:cNvPr id="5" name="Text Placeholder 4"/>
          <p:cNvSpPr>
            <a:spLocks noGrp="1"/>
          </p:cNvSpPr>
          <p:nvPr>
            <p:ph type="body" sz="quarter" idx="10" hasCustomPrompt="1"/>
          </p:nvPr>
        </p:nvSpPr>
        <p:spPr>
          <a:xfrm>
            <a:off x="1016000" y="3932375"/>
            <a:ext cx="10566400" cy="1054344"/>
          </a:xfrm>
          <a:prstGeom prst="rect">
            <a:avLst/>
          </a:prstGeom>
        </p:spPr>
        <p:txBody>
          <a:bodyPr vert="horz"/>
          <a:lstStyle>
            <a:lvl1pPr marL="0" indent="0">
              <a:buNone/>
              <a:defRPr sz="2800">
                <a:solidFill>
                  <a:srgbClr val="FFFFFF"/>
                </a:solidFill>
              </a:defRPr>
            </a:lvl1pPr>
          </a:lstStyle>
          <a:p>
            <a:pPr lvl="0"/>
            <a:r>
              <a:rPr lang="en-US" dirty="0"/>
              <a:t>CLICK HERE TO ADD SUBTITLE</a:t>
            </a:r>
            <a:br>
              <a:rPr lang="en-US" dirty="0"/>
            </a:br>
            <a:r>
              <a:rPr lang="en-US" dirty="0"/>
              <a:t>SECOND LINE IF NEEDED</a:t>
            </a:r>
          </a:p>
        </p:txBody>
      </p:sp>
    </p:spTree>
    <p:extLst>
      <p:ext uri="{BB962C8B-B14F-4D97-AF65-F5344CB8AC3E}">
        <p14:creationId xmlns:p14="http://schemas.microsoft.com/office/powerpoint/2010/main" val="1358926798"/>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Standard Closing Slide">
    <p:spTree>
      <p:nvGrpSpPr>
        <p:cNvPr id="1" name=""/>
        <p:cNvGrpSpPr/>
        <p:nvPr/>
      </p:nvGrpSpPr>
      <p:grpSpPr>
        <a:xfrm>
          <a:off x="0" y="0"/>
          <a:ext cx="0" cy="0"/>
          <a:chOff x="0" y="0"/>
          <a:chExt cx="0" cy="0"/>
        </a:xfrm>
      </p:grpSpPr>
      <p:pic>
        <p:nvPicPr>
          <p:cNvPr id="42" name="Picture 41" descr="NNIP_PowerPoint_Template_Slides_v3-10.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1590991200"/>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Editable Closing Slide">
    <p:spTree>
      <p:nvGrpSpPr>
        <p:cNvPr id="1" name=""/>
        <p:cNvGrpSpPr/>
        <p:nvPr/>
      </p:nvGrpSpPr>
      <p:grpSpPr>
        <a:xfrm>
          <a:off x="0" y="0"/>
          <a:ext cx="0" cy="0"/>
          <a:chOff x="0" y="0"/>
          <a:chExt cx="0" cy="0"/>
        </a:xfrm>
      </p:grpSpPr>
      <p:pic>
        <p:nvPicPr>
          <p:cNvPr id="6" name="Picture 5" descr="ThankYou_Slide_v2.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hasCustomPrompt="1"/>
          </p:nvPr>
        </p:nvSpPr>
        <p:spPr>
          <a:xfrm>
            <a:off x="1902697" y="2133462"/>
            <a:ext cx="9381065" cy="787545"/>
          </a:xfrm>
          <a:prstGeom prst="rect">
            <a:avLst/>
          </a:prstGeom>
          <a:noFill/>
          <a:ln>
            <a:noFill/>
          </a:ln>
        </p:spPr>
        <p:txBody>
          <a:bodyPr vert="horz"/>
          <a:lstStyle>
            <a:lvl1pPr algn="l">
              <a:defRPr sz="4000" b="1">
                <a:solidFill>
                  <a:srgbClr val="273691"/>
                </a:solidFill>
              </a:defRPr>
            </a:lvl1pPr>
          </a:lstStyle>
          <a:p>
            <a:r>
              <a:rPr lang="en-US" dirty="0"/>
              <a:t>CLICK TO EDIT CLOSING</a:t>
            </a:r>
          </a:p>
        </p:txBody>
      </p:sp>
      <p:pic>
        <p:nvPicPr>
          <p:cNvPr id="5" name="Picture 4" descr="NNIP_Logo.jp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006929" y="3266096"/>
            <a:ext cx="4120896" cy="1112520"/>
          </a:xfrm>
          <a:prstGeom prst="rect">
            <a:avLst/>
          </a:prstGeom>
        </p:spPr>
      </p:pic>
      <p:sp>
        <p:nvSpPr>
          <p:cNvPr id="8" name="Text Placeholder 4"/>
          <p:cNvSpPr>
            <a:spLocks noGrp="1"/>
          </p:cNvSpPr>
          <p:nvPr>
            <p:ph type="body" sz="quarter" idx="10" hasCustomPrompt="1"/>
          </p:nvPr>
        </p:nvSpPr>
        <p:spPr>
          <a:xfrm>
            <a:off x="1902697" y="4810394"/>
            <a:ext cx="9381065" cy="696795"/>
          </a:xfrm>
          <a:prstGeom prst="rect">
            <a:avLst/>
          </a:prstGeom>
        </p:spPr>
        <p:txBody>
          <a:bodyPr vert="horz"/>
          <a:lstStyle>
            <a:lvl1pPr marL="0" indent="0">
              <a:buNone/>
              <a:defRPr sz="1600" baseline="0">
                <a:solidFill>
                  <a:srgbClr val="00B6DE"/>
                </a:solidFill>
              </a:defRPr>
            </a:lvl1pPr>
          </a:lstStyle>
          <a:p>
            <a:pPr lvl="0"/>
            <a:r>
              <a:rPr lang="en-US" dirty="0"/>
              <a:t>Click to add custom contact information</a:t>
            </a:r>
          </a:p>
        </p:txBody>
      </p:sp>
    </p:spTree>
    <p:extLst>
      <p:ext uri="{BB962C8B-B14F-4D97-AF65-F5344CB8AC3E}">
        <p14:creationId xmlns:p14="http://schemas.microsoft.com/office/powerpoint/2010/main" val="172873008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Blank Title Slide-With Logo">
    <p:spTree>
      <p:nvGrpSpPr>
        <p:cNvPr id="1" name=""/>
        <p:cNvGrpSpPr/>
        <p:nvPr/>
      </p:nvGrpSpPr>
      <p:grpSpPr>
        <a:xfrm>
          <a:off x="0" y="0"/>
          <a:ext cx="0" cy="0"/>
          <a:chOff x="0" y="0"/>
          <a:chExt cx="0" cy="0"/>
        </a:xfrm>
      </p:grpSpPr>
      <p:pic>
        <p:nvPicPr>
          <p:cNvPr id="3" name="Picture 2" descr="Content_Slide_w_Logo_v1.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Title 1"/>
          <p:cNvSpPr>
            <a:spLocks noGrp="1"/>
          </p:cNvSpPr>
          <p:nvPr>
            <p:ph type="title" hasCustomPrompt="1"/>
          </p:nvPr>
        </p:nvSpPr>
        <p:spPr>
          <a:xfrm>
            <a:off x="257911" y="128099"/>
            <a:ext cx="10119807" cy="1073516"/>
          </a:xfrm>
          <a:prstGeom prst="rect">
            <a:avLst/>
          </a:prstGeom>
          <a:ln>
            <a:noFill/>
          </a:ln>
        </p:spPr>
        <p:txBody>
          <a:bodyPr/>
          <a:lstStyle>
            <a:lvl1pPr algn="l">
              <a:defRPr sz="3400" baseline="0">
                <a:solidFill>
                  <a:schemeClr val="bg1"/>
                </a:solidFill>
              </a:defRPr>
            </a:lvl1pPr>
          </a:lstStyle>
          <a:p>
            <a:r>
              <a:rPr lang="en-US" dirty="0"/>
              <a:t>CLICK HERE TO EDIT SLIDE TITLE</a:t>
            </a:r>
            <a:br>
              <a:rPr lang="en-US" dirty="0"/>
            </a:br>
            <a:r>
              <a:rPr lang="en-US" dirty="0"/>
              <a:t>SECOND LINE IF NEEDED</a:t>
            </a:r>
          </a:p>
        </p:txBody>
      </p:sp>
      <p:sp>
        <p:nvSpPr>
          <p:cNvPr id="6" name="Slide Number Placeholder 5"/>
          <p:cNvSpPr>
            <a:spLocks noGrp="1"/>
          </p:cNvSpPr>
          <p:nvPr>
            <p:ph type="sldNum" sz="quarter" idx="12"/>
          </p:nvPr>
        </p:nvSpPr>
        <p:spPr>
          <a:xfrm>
            <a:off x="9105913" y="6414965"/>
            <a:ext cx="2844800" cy="267188"/>
          </a:xfrm>
          <a:prstGeom prst="rect">
            <a:avLst/>
          </a:prstGeom>
        </p:spPr>
        <p:txBody>
          <a:bodyPr/>
          <a:lstStyle>
            <a:lvl1pPr algn="r">
              <a:defRPr sz="1200"/>
            </a:lvl1pPr>
          </a:lstStyle>
          <a:p>
            <a:fld id="{2066355A-084C-D24E-9AD2-7E4FC41EA627}" type="slidenum">
              <a:rPr lang="en-US" smtClean="0"/>
              <a:pPr/>
              <a:t>‹#›</a:t>
            </a:fld>
            <a:endParaRPr lang="en-US" dirty="0"/>
          </a:p>
        </p:txBody>
      </p:sp>
    </p:spTree>
    <p:extLst>
      <p:ext uri="{BB962C8B-B14F-4D97-AF65-F5344CB8AC3E}">
        <p14:creationId xmlns:p14="http://schemas.microsoft.com/office/powerpoint/2010/main" val="209453931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amp; Content-Without Logo">
    <p:spTree>
      <p:nvGrpSpPr>
        <p:cNvPr id="1" name=""/>
        <p:cNvGrpSpPr/>
        <p:nvPr/>
      </p:nvGrpSpPr>
      <p:grpSpPr>
        <a:xfrm>
          <a:off x="0" y="0"/>
          <a:ext cx="0" cy="0"/>
          <a:chOff x="0" y="0"/>
          <a:chExt cx="0" cy="0"/>
        </a:xfrm>
      </p:grpSpPr>
      <p:pic>
        <p:nvPicPr>
          <p:cNvPr id="6" name="Picture 5" descr="Content_Slide_w_Logo_v2.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Title 1"/>
          <p:cNvSpPr>
            <a:spLocks noGrp="1"/>
          </p:cNvSpPr>
          <p:nvPr>
            <p:ph type="title" hasCustomPrompt="1"/>
          </p:nvPr>
        </p:nvSpPr>
        <p:spPr>
          <a:xfrm>
            <a:off x="257911" y="128099"/>
            <a:ext cx="11692807" cy="1073516"/>
          </a:xfrm>
          <a:prstGeom prst="rect">
            <a:avLst/>
          </a:prstGeom>
          <a:ln>
            <a:noFill/>
          </a:ln>
        </p:spPr>
        <p:txBody>
          <a:bodyPr/>
          <a:lstStyle>
            <a:lvl1pPr algn="l">
              <a:defRPr sz="3400" baseline="0">
                <a:solidFill>
                  <a:schemeClr val="bg1"/>
                </a:solidFill>
              </a:defRPr>
            </a:lvl1pPr>
          </a:lstStyle>
          <a:p>
            <a:r>
              <a:rPr lang="en-US" dirty="0"/>
              <a:t>CLICK HERE TO EDIT SLIDE TITLE</a:t>
            </a:r>
            <a:br>
              <a:rPr lang="en-US" dirty="0"/>
            </a:br>
            <a:r>
              <a:rPr lang="en-US" dirty="0"/>
              <a:t>SECOND LINE IF NEEDED</a:t>
            </a:r>
          </a:p>
        </p:txBody>
      </p:sp>
      <p:sp>
        <p:nvSpPr>
          <p:cNvPr id="5" name="Slide Number Placeholder 5"/>
          <p:cNvSpPr>
            <a:spLocks noGrp="1"/>
          </p:cNvSpPr>
          <p:nvPr>
            <p:ph type="sldNum" sz="quarter" idx="12"/>
          </p:nvPr>
        </p:nvSpPr>
        <p:spPr>
          <a:xfrm>
            <a:off x="9105913" y="6414965"/>
            <a:ext cx="2844800" cy="267188"/>
          </a:xfrm>
          <a:prstGeom prst="rect">
            <a:avLst/>
          </a:prstGeom>
        </p:spPr>
        <p:txBody>
          <a:bodyPr/>
          <a:lstStyle>
            <a:lvl1pPr algn="r">
              <a:defRPr sz="1200"/>
            </a:lvl1pPr>
          </a:lstStyle>
          <a:p>
            <a:fld id="{2066355A-084C-D24E-9AD2-7E4FC41EA627}" type="slidenum">
              <a:rPr lang="en-US" smtClean="0"/>
              <a:pPr/>
              <a:t>‹#›</a:t>
            </a:fld>
            <a:endParaRPr lang="en-US" dirty="0"/>
          </a:p>
        </p:txBody>
      </p:sp>
      <p:sp>
        <p:nvSpPr>
          <p:cNvPr id="7" name="Content Placeholder 2"/>
          <p:cNvSpPr>
            <a:spLocks noGrp="1"/>
          </p:cNvSpPr>
          <p:nvPr>
            <p:ph idx="1"/>
          </p:nvPr>
        </p:nvSpPr>
        <p:spPr>
          <a:xfrm>
            <a:off x="855136" y="1863121"/>
            <a:ext cx="10346917" cy="4203573"/>
          </a:xfrm>
          <a:prstGeom prst="rect">
            <a:avLst/>
          </a:prstGeom>
        </p:spPr>
        <p:txBody>
          <a:bodyPr/>
          <a:lstStyle>
            <a:lvl1pPr>
              <a:spcBef>
                <a:spcPts val="600"/>
              </a:spcBef>
              <a:spcAft>
                <a:spcPts val="800"/>
              </a:spcAft>
              <a:buClr>
                <a:srgbClr val="00B6DE"/>
              </a:buClr>
              <a:defRPr sz="2500"/>
            </a:lvl1pPr>
            <a:lvl2pPr>
              <a:spcBef>
                <a:spcPts val="600"/>
              </a:spcBef>
              <a:spcAft>
                <a:spcPts val="800"/>
              </a:spcAft>
              <a:buClr>
                <a:srgbClr val="00B6DE"/>
              </a:buClr>
              <a:defRPr sz="2200"/>
            </a:lvl2pPr>
            <a:lvl3pPr>
              <a:spcBef>
                <a:spcPts val="600"/>
              </a:spcBef>
              <a:spcAft>
                <a:spcPts val="800"/>
              </a:spcAft>
              <a:buClr>
                <a:srgbClr val="00B6DE"/>
              </a:buClr>
              <a:defRPr sz="2000"/>
            </a:lvl3pPr>
            <a:lvl4pPr>
              <a:spcBef>
                <a:spcPts val="600"/>
              </a:spcBef>
              <a:spcAft>
                <a:spcPts val="800"/>
              </a:spcAft>
              <a:buClr>
                <a:srgbClr val="00B6DE"/>
              </a:buClr>
              <a:defRPr sz="2000"/>
            </a:lvl4pPr>
            <a:lvl5pPr>
              <a:spcBef>
                <a:spcPts val="600"/>
              </a:spcBef>
              <a:spcAft>
                <a:spcPts val="800"/>
              </a:spcAft>
              <a:buClr>
                <a:srgbClr val="00B6DE"/>
              </a:buClr>
              <a:defRPr sz="20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05155121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2 Column Text-Without Logo">
    <p:spTree>
      <p:nvGrpSpPr>
        <p:cNvPr id="1" name=""/>
        <p:cNvGrpSpPr/>
        <p:nvPr/>
      </p:nvGrpSpPr>
      <p:grpSpPr>
        <a:xfrm>
          <a:off x="0" y="0"/>
          <a:ext cx="0" cy="0"/>
          <a:chOff x="0" y="0"/>
          <a:chExt cx="0" cy="0"/>
        </a:xfrm>
      </p:grpSpPr>
      <p:pic>
        <p:nvPicPr>
          <p:cNvPr id="3" name="Picture 2" descr="Content_Slide_w_Logo_v2.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Slide Number Placeholder 5"/>
          <p:cNvSpPr>
            <a:spLocks noGrp="1"/>
          </p:cNvSpPr>
          <p:nvPr>
            <p:ph type="sldNum" sz="quarter" idx="12"/>
          </p:nvPr>
        </p:nvSpPr>
        <p:spPr>
          <a:xfrm>
            <a:off x="9105913" y="6414965"/>
            <a:ext cx="2844800" cy="267188"/>
          </a:xfrm>
          <a:prstGeom prst="rect">
            <a:avLst/>
          </a:prstGeom>
        </p:spPr>
        <p:txBody>
          <a:bodyPr/>
          <a:lstStyle>
            <a:lvl1pPr algn="r">
              <a:defRPr sz="1200"/>
            </a:lvl1pPr>
          </a:lstStyle>
          <a:p>
            <a:fld id="{2066355A-084C-D24E-9AD2-7E4FC41EA627}" type="slidenum">
              <a:rPr lang="en-US" smtClean="0"/>
              <a:pPr/>
              <a:t>‹#›</a:t>
            </a:fld>
            <a:endParaRPr lang="en-US" dirty="0"/>
          </a:p>
        </p:txBody>
      </p:sp>
      <p:sp>
        <p:nvSpPr>
          <p:cNvPr id="9" name="Content Placeholder 2"/>
          <p:cNvSpPr>
            <a:spLocks noGrp="1"/>
          </p:cNvSpPr>
          <p:nvPr>
            <p:ph idx="1" hasCustomPrompt="1"/>
          </p:nvPr>
        </p:nvSpPr>
        <p:spPr>
          <a:xfrm>
            <a:off x="855136" y="1863121"/>
            <a:ext cx="10346917" cy="4203573"/>
          </a:xfrm>
          <a:prstGeom prst="rect">
            <a:avLst/>
          </a:prstGeom>
        </p:spPr>
        <p:txBody>
          <a:bodyPr numCol="2" spcCol="228600"/>
          <a:lstStyle>
            <a:lvl1pPr>
              <a:spcBef>
                <a:spcPts val="600"/>
              </a:spcBef>
              <a:spcAft>
                <a:spcPts val="800"/>
              </a:spcAft>
              <a:buClr>
                <a:srgbClr val="00B6DE"/>
              </a:buClr>
              <a:defRPr sz="2500"/>
            </a:lvl1pPr>
            <a:lvl2pPr>
              <a:spcBef>
                <a:spcPts val="600"/>
              </a:spcBef>
              <a:spcAft>
                <a:spcPts val="800"/>
              </a:spcAft>
              <a:buClr>
                <a:srgbClr val="00B6DE"/>
              </a:buClr>
              <a:defRPr sz="2200"/>
            </a:lvl2pPr>
            <a:lvl3pPr>
              <a:spcBef>
                <a:spcPts val="600"/>
              </a:spcBef>
              <a:spcAft>
                <a:spcPts val="800"/>
              </a:spcAft>
              <a:buClr>
                <a:srgbClr val="00B6DE"/>
              </a:buClr>
              <a:defRPr sz="2000"/>
            </a:lvl3pPr>
            <a:lvl4pPr>
              <a:spcBef>
                <a:spcPts val="600"/>
              </a:spcBef>
              <a:spcAft>
                <a:spcPts val="800"/>
              </a:spcAft>
              <a:buClr>
                <a:srgbClr val="00B6DE"/>
              </a:buClr>
              <a:defRPr sz="2000"/>
            </a:lvl4pPr>
            <a:lvl5pPr>
              <a:spcBef>
                <a:spcPts val="600"/>
              </a:spcBef>
              <a:spcAft>
                <a:spcPts val="800"/>
              </a:spcAft>
              <a:buClr>
                <a:srgbClr val="00B6DE"/>
              </a:buClr>
              <a:defRPr sz="2000"/>
            </a:lvl5pPr>
          </a:lstStyle>
          <a:p>
            <a:pPr lvl="0"/>
            <a:r>
              <a:rPr lang="en-US" dirty="0"/>
              <a:t>Two column layout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Title 1"/>
          <p:cNvSpPr>
            <a:spLocks noGrp="1"/>
          </p:cNvSpPr>
          <p:nvPr>
            <p:ph type="title" hasCustomPrompt="1"/>
          </p:nvPr>
        </p:nvSpPr>
        <p:spPr>
          <a:xfrm>
            <a:off x="257911" y="128099"/>
            <a:ext cx="11692807" cy="1073516"/>
          </a:xfrm>
          <a:prstGeom prst="rect">
            <a:avLst/>
          </a:prstGeom>
          <a:ln>
            <a:noFill/>
          </a:ln>
        </p:spPr>
        <p:txBody>
          <a:bodyPr/>
          <a:lstStyle>
            <a:lvl1pPr algn="l">
              <a:defRPr sz="3400" baseline="0">
                <a:solidFill>
                  <a:schemeClr val="bg1"/>
                </a:solidFill>
              </a:defRPr>
            </a:lvl1pPr>
          </a:lstStyle>
          <a:p>
            <a:r>
              <a:rPr lang="en-US" dirty="0"/>
              <a:t>CLICK HERE TO EDIT SLIDE TITLE</a:t>
            </a:r>
            <a:br>
              <a:rPr lang="en-US" dirty="0"/>
            </a:br>
            <a:r>
              <a:rPr lang="en-US" dirty="0"/>
              <a:t>SECOND LINE IF NEEDED</a:t>
            </a:r>
          </a:p>
        </p:txBody>
      </p:sp>
    </p:spTree>
    <p:extLst>
      <p:ext uri="{BB962C8B-B14F-4D97-AF65-F5344CB8AC3E}">
        <p14:creationId xmlns:p14="http://schemas.microsoft.com/office/powerpoint/2010/main" val="369692976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2 Column Text &amp; Photo-Without Logo">
    <p:spTree>
      <p:nvGrpSpPr>
        <p:cNvPr id="1" name=""/>
        <p:cNvGrpSpPr/>
        <p:nvPr/>
      </p:nvGrpSpPr>
      <p:grpSpPr>
        <a:xfrm>
          <a:off x="0" y="0"/>
          <a:ext cx="0" cy="0"/>
          <a:chOff x="0" y="0"/>
          <a:chExt cx="0" cy="0"/>
        </a:xfrm>
      </p:grpSpPr>
      <p:pic>
        <p:nvPicPr>
          <p:cNvPr id="3" name="Picture 2" descr="Content_Slide_w_Logo_v2.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Slide Number Placeholder 5"/>
          <p:cNvSpPr>
            <a:spLocks noGrp="1"/>
          </p:cNvSpPr>
          <p:nvPr>
            <p:ph type="sldNum" sz="quarter" idx="12"/>
          </p:nvPr>
        </p:nvSpPr>
        <p:spPr>
          <a:xfrm>
            <a:off x="9105913" y="6414965"/>
            <a:ext cx="2844800" cy="267188"/>
          </a:xfrm>
          <a:prstGeom prst="rect">
            <a:avLst/>
          </a:prstGeom>
        </p:spPr>
        <p:txBody>
          <a:bodyPr/>
          <a:lstStyle>
            <a:lvl1pPr algn="r">
              <a:defRPr sz="1200"/>
            </a:lvl1pPr>
          </a:lstStyle>
          <a:p>
            <a:fld id="{2066355A-084C-D24E-9AD2-7E4FC41EA627}" type="slidenum">
              <a:rPr lang="en-US" smtClean="0"/>
              <a:pPr/>
              <a:t>‹#›</a:t>
            </a:fld>
            <a:endParaRPr lang="en-US" dirty="0"/>
          </a:p>
        </p:txBody>
      </p:sp>
      <p:sp>
        <p:nvSpPr>
          <p:cNvPr id="10" name="Content Placeholder 2"/>
          <p:cNvSpPr>
            <a:spLocks noGrp="1"/>
          </p:cNvSpPr>
          <p:nvPr>
            <p:ph idx="1"/>
          </p:nvPr>
        </p:nvSpPr>
        <p:spPr>
          <a:xfrm>
            <a:off x="855133" y="1863121"/>
            <a:ext cx="5486400" cy="4203573"/>
          </a:xfrm>
          <a:prstGeom prst="rect">
            <a:avLst/>
          </a:prstGeom>
        </p:spPr>
        <p:txBody>
          <a:bodyPr/>
          <a:lstStyle>
            <a:lvl1pPr>
              <a:spcBef>
                <a:spcPts val="600"/>
              </a:spcBef>
              <a:spcAft>
                <a:spcPts val="800"/>
              </a:spcAft>
              <a:buClr>
                <a:srgbClr val="00B6DE"/>
              </a:buClr>
              <a:defRPr sz="2500"/>
            </a:lvl1pPr>
            <a:lvl2pPr>
              <a:spcBef>
                <a:spcPts val="600"/>
              </a:spcBef>
              <a:spcAft>
                <a:spcPts val="800"/>
              </a:spcAft>
              <a:buClr>
                <a:srgbClr val="00B6DE"/>
              </a:buClr>
              <a:defRPr sz="2200"/>
            </a:lvl2pPr>
            <a:lvl3pPr>
              <a:spcBef>
                <a:spcPts val="600"/>
              </a:spcBef>
              <a:spcAft>
                <a:spcPts val="800"/>
              </a:spcAft>
              <a:buClr>
                <a:srgbClr val="00B6DE"/>
              </a:buClr>
              <a:defRPr sz="2000"/>
            </a:lvl3pPr>
            <a:lvl4pPr>
              <a:spcBef>
                <a:spcPts val="600"/>
              </a:spcBef>
              <a:spcAft>
                <a:spcPts val="800"/>
              </a:spcAft>
              <a:buClr>
                <a:srgbClr val="00B6DE"/>
              </a:buClr>
              <a:defRPr sz="2000"/>
            </a:lvl4pPr>
            <a:lvl5pPr>
              <a:spcBef>
                <a:spcPts val="600"/>
              </a:spcBef>
              <a:spcAft>
                <a:spcPts val="800"/>
              </a:spcAft>
              <a:buClr>
                <a:srgbClr val="00B6DE"/>
              </a:buClr>
              <a:defRPr sz="20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itle 1"/>
          <p:cNvSpPr>
            <a:spLocks noGrp="1"/>
          </p:cNvSpPr>
          <p:nvPr>
            <p:ph type="title" hasCustomPrompt="1"/>
          </p:nvPr>
        </p:nvSpPr>
        <p:spPr>
          <a:xfrm>
            <a:off x="257911" y="128099"/>
            <a:ext cx="11692807" cy="1073516"/>
          </a:xfrm>
          <a:prstGeom prst="rect">
            <a:avLst/>
          </a:prstGeom>
          <a:ln>
            <a:noFill/>
          </a:ln>
        </p:spPr>
        <p:txBody>
          <a:bodyPr/>
          <a:lstStyle>
            <a:lvl1pPr algn="l">
              <a:defRPr sz="3400" baseline="0">
                <a:solidFill>
                  <a:schemeClr val="bg1"/>
                </a:solidFill>
              </a:defRPr>
            </a:lvl1pPr>
          </a:lstStyle>
          <a:p>
            <a:r>
              <a:rPr lang="en-US" dirty="0"/>
              <a:t>CLICK HERE TO EDIT SLIDE TITLE</a:t>
            </a:r>
            <a:br>
              <a:rPr lang="en-US" dirty="0"/>
            </a:br>
            <a:r>
              <a:rPr lang="en-US" dirty="0"/>
              <a:t>SECOND LINE IF NEEDED</a:t>
            </a:r>
          </a:p>
        </p:txBody>
      </p:sp>
      <p:sp>
        <p:nvSpPr>
          <p:cNvPr id="8" name="Picture Placeholder 9"/>
          <p:cNvSpPr>
            <a:spLocks noGrp="1"/>
          </p:cNvSpPr>
          <p:nvPr>
            <p:ph type="pic" sz="quarter" idx="13"/>
          </p:nvPr>
        </p:nvSpPr>
        <p:spPr>
          <a:xfrm>
            <a:off x="6737049" y="1863725"/>
            <a:ext cx="4839003" cy="4203700"/>
          </a:xfrm>
          <a:prstGeom prst="rect">
            <a:avLst/>
          </a:prstGeom>
        </p:spPr>
        <p:txBody>
          <a:bodyPr vert="horz"/>
          <a:lstStyle>
            <a:lvl1pPr marL="0" indent="0">
              <a:buNone/>
              <a:defRPr sz="2500"/>
            </a:lvl1pPr>
          </a:lstStyle>
          <a:p>
            <a:endParaRPr lang="en-US" dirty="0"/>
          </a:p>
        </p:txBody>
      </p:sp>
    </p:spTree>
    <p:extLst>
      <p:ext uri="{BB962C8B-B14F-4D97-AF65-F5344CB8AC3E}">
        <p14:creationId xmlns:p14="http://schemas.microsoft.com/office/powerpoint/2010/main" val="295548862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slideLayout" Target="../slideLayouts/slideLayout26.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slideLayout" Target="../slideLayouts/slideLayout25.xml"/><Relationship Id="rId2" Type="http://schemas.openxmlformats.org/officeDocument/2006/relationships/slideLayout" Target="../slideLayouts/slideLayout15.xml"/><Relationship Id="rId16" Type="http://schemas.openxmlformats.org/officeDocument/2006/relationships/image" Target="../media/image9.jpeg"/><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5" Type="http://schemas.openxmlformats.org/officeDocument/2006/relationships/image" Target="../media/image4.jpg"/><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 Id="rId1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4.xml"/><Relationship Id="rId13" Type="http://schemas.openxmlformats.org/officeDocument/2006/relationships/slideLayout" Target="../slideLayouts/slideLayout39.xml"/><Relationship Id="rId3" Type="http://schemas.openxmlformats.org/officeDocument/2006/relationships/slideLayout" Target="../slideLayouts/slideLayout29.xml"/><Relationship Id="rId7" Type="http://schemas.openxmlformats.org/officeDocument/2006/relationships/slideLayout" Target="../slideLayouts/slideLayout33.xml"/><Relationship Id="rId12" Type="http://schemas.openxmlformats.org/officeDocument/2006/relationships/slideLayout" Target="../slideLayouts/slideLayout38.xml"/><Relationship Id="rId17" Type="http://schemas.openxmlformats.org/officeDocument/2006/relationships/image" Target="../media/image11.jpeg"/><Relationship Id="rId2" Type="http://schemas.openxmlformats.org/officeDocument/2006/relationships/slideLayout" Target="../slideLayouts/slideLayout28.xml"/><Relationship Id="rId16" Type="http://schemas.openxmlformats.org/officeDocument/2006/relationships/image" Target="../media/image10.jpeg"/><Relationship Id="rId1" Type="http://schemas.openxmlformats.org/officeDocument/2006/relationships/slideLayout" Target="../slideLayouts/slideLayout27.xml"/><Relationship Id="rId6" Type="http://schemas.openxmlformats.org/officeDocument/2006/relationships/slideLayout" Target="../slideLayouts/slideLayout32.xml"/><Relationship Id="rId11" Type="http://schemas.openxmlformats.org/officeDocument/2006/relationships/slideLayout" Target="../slideLayouts/slideLayout37.xml"/><Relationship Id="rId5" Type="http://schemas.openxmlformats.org/officeDocument/2006/relationships/slideLayout" Target="../slideLayouts/slideLayout31.xml"/><Relationship Id="rId15" Type="http://schemas.openxmlformats.org/officeDocument/2006/relationships/image" Target="../media/image4.jpg"/><Relationship Id="rId10" Type="http://schemas.openxmlformats.org/officeDocument/2006/relationships/slideLayout" Target="../slideLayouts/slideLayout36.xml"/><Relationship Id="rId4" Type="http://schemas.openxmlformats.org/officeDocument/2006/relationships/slideLayout" Target="../slideLayouts/slideLayout30.xml"/><Relationship Id="rId9" Type="http://schemas.openxmlformats.org/officeDocument/2006/relationships/slideLayout" Target="../slideLayouts/slideLayout35.xml"/><Relationship Id="rId14"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7.xml"/><Relationship Id="rId13" Type="http://schemas.openxmlformats.org/officeDocument/2006/relationships/slideLayout" Target="../slideLayouts/slideLayout52.xml"/><Relationship Id="rId18" Type="http://schemas.openxmlformats.org/officeDocument/2006/relationships/image" Target="../media/image14.jpeg"/><Relationship Id="rId3" Type="http://schemas.openxmlformats.org/officeDocument/2006/relationships/slideLayout" Target="../slideLayouts/slideLayout42.xml"/><Relationship Id="rId21" Type="http://schemas.openxmlformats.org/officeDocument/2006/relationships/image" Target="../media/image17.jpeg"/><Relationship Id="rId7" Type="http://schemas.openxmlformats.org/officeDocument/2006/relationships/slideLayout" Target="../slideLayouts/slideLayout46.xml"/><Relationship Id="rId12" Type="http://schemas.openxmlformats.org/officeDocument/2006/relationships/slideLayout" Target="../slideLayouts/slideLayout51.xml"/><Relationship Id="rId17" Type="http://schemas.openxmlformats.org/officeDocument/2006/relationships/image" Target="../media/image13.png"/><Relationship Id="rId25" Type="http://schemas.openxmlformats.org/officeDocument/2006/relationships/image" Target="../media/image21.jpeg"/><Relationship Id="rId2" Type="http://schemas.openxmlformats.org/officeDocument/2006/relationships/slideLayout" Target="../slideLayouts/slideLayout41.xml"/><Relationship Id="rId16" Type="http://schemas.openxmlformats.org/officeDocument/2006/relationships/image" Target="../media/image12.jpeg"/><Relationship Id="rId20" Type="http://schemas.openxmlformats.org/officeDocument/2006/relationships/image" Target="../media/image16.jpeg"/><Relationship Id="rId1" Type="http://schemas.openxmlformats.org/officeDocument/2006/relationships/slideLayout" Target="../slideLayouts/slideLayout40.xml"/><Relationship Id="rId6" Type="http://schemas.openxmlformats.org/officeDocument/2006/relationships/slideLayout" Target="../slideLayouts/slideLayout45.xml"/><Relationship Id="rId11" Type="http://schemas.openxmlformats.org/officeDocument/2006/relationships/slideLayout" Target="../slideLayouts/slideLayout50.xml"/><Relationship Id="rId24" Type="http://schemas.openxmlformats.org/officeDocument/2006/relationships/image" Target="../media/image20.jpeg"/><Relationship Id="rId5" Type="http://schemas.openxmlformats.org/officeDocument/2006/relationships/slideLayout" Target="../slideLayouts/slideLayout44.xml"/><Relationship Id="rId15" Type="http://schemas.openxmlformats.org/officeDocument/2006/relationships/image" Target="../media/image4.jpg"/><Relationship Id="rId23" Type="http://schemas.openxmlformats.org/officeDocument/2006/relationships/image" Target="../media/image19.jpeg"/><Relationship Id="rId10" Type="http://schemas.openxmlformats.org/officeDocument/2006/relationships/slideLayout" Target="../slideLayouts/slideLayout49.xml"/><Relationship Id="rId19" Type="http://schemas.openxmlformats.org/officeDocument/2006/relationships/image" Target="../media/image15.jpeg"/><Relationship Id="rId4" Type="http://schemas.openxmlformats.org/officeDocument/2006/relationships/slideLayout" Target="../slideLayouts/slideLayout43.xml"/><Relationship Id="rId9" Type="http://schemas.openxmlformats.org/officeDocument/2006/relationships/slideLayout" Target="../slideLayouts/slideLayout48.xml"/><Relationship Id="rId14" Type="http://schemas.openxmlformats.org/officeDocument/2006/relationships/theme" Target="../theme/theme4.xml"/><Relationship Id="rId22" Type="http://schemas.openxmlformats.org/officeDocument/2006/relationships/image" Target="../media/image18.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2" name="Picture 1" descr="TitlePage_Header_Img_v1.jpg"/>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Title 1"/>
          <p:cNvSpPr txBox="1">
            <a:spLocks/>
          </p:cNvSpPr>
          <p:nvPr/>
        </p:nvSpPr>
        <p:spPr>
          <a:xfrm>
            <a:off x="853440" y="1444309"/>
            <a:ext cx="10485120" cy="1366770"/>
          </a:xfrm>
          <a:prstGeom prst="rect">
            <a:avLst/>
          </a:prstGeom>
          <a:ln>
            <a:noFill/>
          </a:ln>
        </p:spPr>
        <p:txBody>
          <a:bodyPr/>
          <a:lstStyle>
            <a:lvl1pPr algn="l" defTabSz="457200" rtl="0" eaLnBrk="1" latinLnBrk="0" hangingPunct="1">
              <a:spcBef>
                <a:spcPct val="0"/>
              </a:spcBef>
              <a:buNone/>
              <a:defRPr sz="4000" b="1" kern="1200" baseline="0">
                <a:solidFill>
                  <a:srgbClr val="273691"/>
                </a:solidFill>
                <a:latin typeface="+mj-lt"/>
                <a:ea typeface="+mj-ea"/>
                <a:cs typeface="+mj-cs"/>
              </a:defRPr>
            </a:lvl1pPr>
          </a:lstStyle>
          <a:p>
            <a:pPr algn="ctr"/>
            <a:r>
              <a:rPr lang="en-US" sz="4000" baseline="0" dirty="0"/>
              <a:t>Data Inventory Analysis</a:t>
            </a:r>
            <a:endParaRPr lang="en-US" sz="4000" dirty="0"/>
          </a:p>
        </p:txBody>
      </p:sp>
      <p:sp>
        <p:nvSpPr>
          <p:cNvPr id="7" name="Rectangle 6"/>
          <p:cNvSpPr/>
          <p:nvPr/>
        </p:nvSpPr>
        <p:spPr>
          <a:xfrm>
            <a:off x="8301524" y="4921328"/>
            <a:ext cx="3890481" cy="1366463"/>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pic>
        <p:nvPicPr>
          <p:cNvPr id="1026" name="Picture 2"/>
          <p:cNvPicPr>
            <a:picLocks noChangeAspect="1" noChangeArrowheads="1"/>
          </p:cNvPicPr>
          <p:nvPr/>
        </p:nvPicPr>
        <p:blipFill rotWithShape="1">
          <a:blip r:embed="rId16">
            <a:extLst>
              <a:ext uri="{28A0092B-C50C-407E-A947-70E740481C1C}">
                <a14:useLocalDpi xmlns:a14="http://schemas.microsoft.com/office/drawing/2010/main" val="0"/>
              </a:ext>
            </a:extLst>
          </a:blip>
          <a:srcRect l="39004" t="38008" r="16782" b="18712"/>
          <a:stretch/>
        </p:blipFill>
        <p:spPr bwMode="auto">
          <a:xfrm>
            <a:off x="2053024" y="2127699"/>
            <a:ext cx="8085957" cy="371015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 Placeholder 14"/>
          <p:cNvSpPr txBox="1">
            <a:spLocks/>
          </p:cNvSpPr>
          <p:nvPr/>
        </p:nvSpPr>
        <p:spPr>
          <a:xfrm>
            <a:off x="464105" y="5669897"/>
            <a:ext cx="7315200" cy="849617"/>
          </a:xfrm>
          <a:prstGeom prst="rect">
            <a:avLst/>
          </a:prstGeom>
          <a:ln>
            <a:noFill/>
          </a:ln>
        </p:spPr>
        <p:txBody>
          <a:bodyPr vert="horz"/>
          <a:lstStyle>
            <a:lvl1pPr marL="0" indent="0" algn="l" defTabSz="457200" rtl="0" eaLnBrk="1" latinLnBrk="0" hangingPunct="1">
              <a:spcBef>
                <a:spcPct val="20000"/>
              </a:spcBef>
              <a:buFont typeface="Arial"/>
              <a:buNone/>
              <a:defRPr sz="1800" kern="1200" baseline="0">
                <a:solidFill>
                  <a:srgbClr val="00B6DE"/>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1828800" indent="0" algn="l" defTabSz="457200" rtl="0" eaLnBrk="1" latinLnBrk="0" hangingPunct="1">
              <a:spcBef>
                <a:spcPct val="20000"/>
              </a:spcBef>
              <a:buFont typeface="Arial"/>
              <a:buNone/>
              <a:defRPr sz="18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1800" dirty="0"/>
              <a:t>Rob </a:t>
            </a:r>
            <a:r>
              <a:rPr lang="en-US" sz="1800" dirty="0" err="1"/>
              <a:t>Pitingolo</a:t>
            </a:r>
            <a:r>
              <a:rPr lang="en-US" sz="1800" dirty="0"/>
              <a:t>, The Urban Institute</a:t>
            </a:r>
          </a:p>
          <a:p>
            <a:r>
              <a:rPr lang="en-US" sz="1800" dirty="0"/>
              <a:t>NNIP Partnership Meeting,</a:t>
            </a:r>
            <a:r>
              <a:rPr lang="en-US" sz="1800" baseline="0" dirty="0"/>
              <a:t> </a:t>
            </a:r>
            <a:r>
              <a:rPr lang="en-US" sz="1800" dirty="0"/>
              <a:t>October 2014</a:t>
            </a:r>
          </a:p>
          <a:p>
            <a:pPr lvl="4"/>
            <a:endParaRPr lang="en-US" sz="1800" dirty="0"/>
          </a:p>
        </p:txBody>
      </p:sp>
    </p:spTree>
    <p:extLst>
      <p:ext uri="{BB962C8B-B14F-4D97-AF65-F5344CB8AC3E}">
        <p14:creationId xmlns:p14="http://schemas.microsoft.com/office/powerpoint/2010/main" val="3693843513"/>
      </p:ext>
    </p:extLst>
  </p:cSld>
  <p:clrMap bg1="lt1" tx1="dk1" bg2="lt2" tx2="dk2" accent1="accent1" accent2="accent2" accent3="accent3" accent4="accent4" accent5="accent5" accent6="accent6" hlink="hlink" folHlink="folHlink"/>
  <p:sldLayoutIdLst>
    <p:sldLayoutId id="2147493456" r:id="rId1"/>
    <p:sldLayoutId id="2147493467" r:id="rId2"/>
    <p:sldLayoutId id="2147493457" r:id="rId3"/>
    <p:sldLayoutId id="2147493483" r:id="rId4"/>
    <p:sldLayoutId id="2147493484" r:id="rId5"/>
    <p:sldLayoutId id="2147493478" r:id="rId6"/>
    <p:sldLayoutId id="2147493470" r:id="rId7"/>
    <p:sldLayoutId id="2147493481" r:id="rId8"/>
    <p:sldLayoutId id="2147493482" r:id="rId9"/>
    <p:sldLayoutId id="2147493477" r:id="rId10"/>
    <p:sldLayoutId id="2147493471" r:id="rId11"/>
    <p:sldLayoutId id="2147493475" r:id="rId12"/>
    <p:sldLayoutId id="2147493474" r:id="rId13"/>
  </p:sldLayoutIdLst>
  <p:txStyles>
    <p:titleStyle>
      <a:lvl1pPr algn="ctr" defTabSz="457189" rtl="0" eaLnBrk="1" latinLnBrk="0" hangingPunct="1">
        <a:spcBef>
          <a:spcPct val="0"/>
        </a:spcBef>
        <a:buNone/>
        <a:defRPr sz="4400" kern="1200">
          <a:solidFill>
            <a:schemeClr val="tx1"/>
          </a:solidFill>
          <a:latin typeface="+mj-lt"/>
          <a:ea typeface="+mj-ea"/>
          <a:cs typeface="+mj-cs"/>
        </a:defRPr>
      </a:lvl1pPr>
    </p:titleStyle>
    <p:bodyStyle>
      <a:lvl1pPr marL="342891" indent="-342891" algn="l" defTabSz="457189" rtl="0" eaLnBrk="1" latinLnBrk="0" hangingPunct="1">
        <a:spcBef>
          <a:spcPct val="20000"/>
        </a:spcBef>
        <a:buFont typeface="Arial"/>
        <a:buChar char="•"/>
        <a:defRPr sz="3200" kern="1200">
          <a:solidFill>
            <a:schemeClr val="tx1"/>
          </a:solidFill>
          <a:latin typeface="+mn-lt"/>
          <a:ea typeface="+mn-ea"/>
          <a:cs typeface="+mn-cs"/>
        </a:defRPr>
      </a:lvl1pPr>
      <a:lvl2pPr marL="742932" indent="-285744" algn="l" defTabSz="457189" rtl="0" eaLnBrk="1" latinLnBrk="0" hangingPunct="1">
        <a:spcBef>
          <a:spcPct val="20000"/>
        </a:spcBef>
        <a:buFont typeface="Arial"/>
        <a:buChar char="–"/>
        <a:defRPr sz="2800" kern="1200">
          <a:solidFill>
            <a:schemeClr val="tx1"/>
          </a:solidFill>
          <a:latin typeface="+mn-lt"/>
          <a:ea typeface="+mn-ea"/>
          <a:cs typeface="+mn-cs"/>
        </a:defRPr>
      </a:lvl2pPr>
      <a:lvl3pPr marL="1142971" indent="-228594" algn="l" defTabSz="457189" rtl="0" eaLnBrk="1" latinLnBrk="0" hangingPunct="1">
        <a:spcBef>
          <a:spcPct val="20000"/>
        </a:spcBef>
        <a:buFont typeface="Arial"/>
        <a:buChar char="•"/>
        <a:defRPr sz="2400" kern="1200">
          <a:solidFill>
            <a:schemeClr val="tx1"/>
          </a:solidFill>
          <a:latin typeface="+mn-lt"/>
          <a:ea typeface="+mn-ea"/>
          <a:cs typeface="+mn-cs"/>
        </a:defRPr>
      </a:lvl3pPr>
      <a:lvl4pPr marL="1600160" indent="-228594" algn="l" defTabSz="457189" rtl="0" eaLnBrk="1" latinLnBrk="0" hangingPunct="1">
        <a:spcBef>
          <a:spcPct val="20000"/>
        </a:spcBef>
        <a:buFont typeface="Arial"/>
        <a:buChar char="–"/>
        <a:defRPr sz="2000" kern="1200">
          <a:solidFill>
            <a:schemeClr val="tx1"/>
          </a:solidFill>
          <a:latin typeface="+mn-lt"/>
          <a:ea typeface="+mn-ea"/>
          <a:cs typeface="+mn-cs"/>
        </a:defRPr>
      </a:lvl4pPr>
      <a:lvl5pPr marL="2057349" indent="-228594" algn="l" defTabSz="457189" rtl="0" eaLnBrk="1" latinLnBrk="0" hangingPunct="1">
        <a:spcBef>
          <a:spcPct val="20000"/>
        </a:spcBef>
        <a:buFont typeface="Arial"/>
        <a:buChar char="»"/>
        <a:defRPr sz="2000" kern="1200">
          <a:solidFill>
            <a:schemeClr val="tx1"/>
          </a:solidFill>
          <a:latin typeface="+mn-lt"/>
          <a:ea typeface="+mn-ea"/>
          <a:cs typeface="+mn-cs"/>
        </a:defRPr>
      </a:lvl5pPr>
      <a:lvl6pPr marL="2514537" indent="-228594" algn="l" defTabSz="457189" rtl="0" eaLnBrk="1" latinLnBrk="0" hangingPunct="1">
        <a:spcBef>
          <a:spcPct val="20000"/>
        </a:spcBef>
        <a:buFont typeface="Arial"/>
        <a:buChar char="•"/>
        <a:defRPr sz="2000" kern="1200">
          <a:solidFill>
            <a:schemeClr val="tx1"/>
          </a:solidFill>
          <a:latin typeface="+mn-lt"/>
          <a:ea typeface="+mn-ea"/>
          <a:cs typeface="+mn-cs"/>
        </a:defRPr>
      </a:lvl6pPr>
      <a:lvl7pPr marL="2971726" indent="-228594" algn="l" defTabSz="457189" rtl="0" eaLnBrk="1" latinLnBrk="0" hangingPunct="1">
        <a:spcBef>
          <a:spcPct val="20000"/>
        </a:spcBef>
        <a:buFont typeface="Arial"/>
        <a:buChar char="•"/>
        <a:defRPr sz="2000" kern="1200">
          <a:solidFill>
            <a:schemeClr val="tx1"/>
          </a:solidFill>
          <a:latin typeface="+mn-lt"/>
          <a:ea typeface="+mn-ea"/>
          <a:cs typeface="+mn-cs"/>
        </a:defRPr>
      </a:lvl7pPr>
      <a:lvl8pPr marL="3428914" indent="-228594" algn="l" defTabSz="457189" rtl="0" eaLnBrk="1" latinLnBrk="0" hangingPunct="1">
        <a:spcBef>
          <a:spcPct val="20000"/>
        </a:spcBef>
        <a:buFont typeface="Arial"/>
        <a:buChar char="•"/>
        <a:defRPr sz="2000" kern="1200">
          <a:solidFill>
            <a:schemeClr val="tx1"/>
          </a:solidFill>
          <a:latin typeface="+mn-lt"/>
          <a:ea typeface="+mn-ea"/>
          <a:cs typeface="+mn-cs"/>
        </a:defRPr>
      </a:lvl8pPr>
      <a:lvl9pPr marL="3886103" indent="-228594" algn="l" defTabSz="457189"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189" rtl="0" eaLnBrk="1" latinLnBrk="0" hangingPunct="1">
        <a:defRPr sz="1800" kern="1200">
          <a:solidFill>
            <a:schemeClr val="tx1"/>
          </a:solidFill>
          <a:latin typeface="+mn-lt"/>
          <a:ea typeface="+mn-ea"/>
          <a:cs typeface="+mn-cs"/>
        </a:defRPr>
      </a:lvl1pPr>
      <a:lvl2pPr marL="457189" algn="l" defTabSz="457189" rtl="0" eaLnBrk="1" latinLnBrk="0" hangingPunct="1">
        <a:defRPr sz="1800" kern="1200">
          <a:solidFill>
            <a:schemeClr val="tx1"/>
          </a:solidFill>
          <a:latin typeface="+mn-lt"/>
          <a:ea typeface="+mn-ea"/>
          <a:cs typeface="+mn-cs"/>
        </a:defRPr>
      </a:lvl2pPr>
      <a:lvl3pPr marL="914377" algn="l" defTabSz="457189" rtl="0" eaLnBrk="1" latinLnBrk="0" hangingPunct="1">
        <a:defRPr sz="1800" kern="1200">
          <a:solidFill>
            <a:schemeClr val="tx1"/>
          </a:solidFill>
          <a:latin typeface="+mn-lt"/>
          <a:ea typeface="+mn-ea"/>
          <a:cs typeface="+mn-cs"/>
        </a:defRPr>
      </a:lvl3pPr>
      <a:lvl4pPr marL="1371566" algn="l" defTabSz="457189" rtl="0" eaLnBrk="1" latinLnBrk="0" hangingPunct="1">
        <a:defRPr sz="1800" kern="1200">
          <a:solidFill>
            <a:schemeClr val="tx1"/>
          </a:solidFill>
          <a:latin typeface="+mn-lt"/>
          <a:ea typeface="+mn-ea"/>
          <a:cs typeface="+mn-cs"/>
        </a:defRPr>
      </a:lvl4pPr>
      <a:lvl5pPr marL="1828754" algn="l" defTabSz="457189" rtl="0" eaLnBrk="1" latinLnBrk="0" hangingPunct="1">
        <a:defRPr sz="1800" kern="1200">
          <a:solidFill>
            <a:schemeClr val="tx1"/>
          </a:solidFill>
          <a:latin typeface="+mn-lt"/>
          <a:ea typeface="+mn-ea"/>
          <a:cs typeface="+mn-cs"/>
        </a:defRPr>
      </a:lvl5pPr>
      <a:lvl6pPr marL="2285943" algn="l" defTabSz="457189" rtl="0" eaLnBrk="1" latinLnBrk="0" hangingPunct="1">
        <a:defRPr sz="1800" kern="1200">
          <a:solidFill>
            <a:schemeClr val="tx1"/>
          </a:solidFill>
          <a:latin typeface="+mn-lt"/>
          <a:ea typeface="+mn-ea"/>
          <a:cs typeface="+mn-cs"/>
        </a:defRPr>
      </a:lvl6pPr>
      <a:lvl7pPr marL="2743131" algn="l" defTabSz="457189" rtl="0" eaLnBrk="1" latinLnBrk="0" hangingPunct="1">
        <a:defRPr sz="1800" kern="1200">
          <a:solidFill>
            <a:schemeClr val="tx1"/>
          </a:solidFill>
          <a:latin typeface="+mn-lt"/>
          <a:ea typeface="+mn-ea"/>
          <a:cs typeface="+mn-cs"/>
        </a:defRPr>
      </a:lvl7pPr>
      <a:lvl8pPr marL="3200320" algn="l" defTabSz="457189" rtl="0" eaLnBrk="1" latinLnBrk="0" hangingPunct="1">
        <a:defRPr sz="1800" kern="1200">
          <a:solidFill>
            <a:schemeClr val="tx1"/>
          </a:solidFill>
          <a:latin typeface="+mn-lt"/>
          <a:ea typeface="+mn-ea"/>
          <a:cs typeface="+mn-cs"/>
        </a:defRPr>
      </a:lvl8pPr>
      <a:lvl9pPr marL="3657509" algn="l" defTabSz="457189"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2" name="Picture 11" descr="Content_Slide_w_Logo_v1.jpg"/>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3" name="Title 1"/>
          <p:cNvSpPr txBox="1">
            <a:spLocks/>
          </p:cNvSpPr>
          <p:nvPr/>
        </p:nvSpPr>
        <p:spPr>
          <a:xfrm>
            <a:off x="257907" y="128099"/>
            <a:ext cx="10107712" cy="1060258"/>
          </a:xfrm>
          <a:prstGeom prst="rect">
            <a:avLst/>
          </a:prstGeom>
          <a:ln>
            <a:noFill/>
          </a:ln>
        </p:spPr>
        <p:txBody>
          <a:bodyPr/>
          <a:lstStyle>
            <a:lvl1pPr marL="0" indent="0" algn="l" defTabSz="457200" rtl="0" eaLnBrk="1" latinLnBrk="0" hangingPunct="1">
              <a:spcBef>
                <a:spcPct val="0"/>
              </a:spcBef>
              <a:buNone/>
              <a:defRPr sz="3400" kern="1200" baseline="0">
                <a:solidFill>
                  <a:schemeClr val="bg1"/>
                </a:solidFill>
                <a:latin typeface="+mj-lt"/>
                <a:ea typeface="+mj-ea"/>
                <a:cs typeface="+mj-cs"/>
              </a:defRPr>
            </a:lvl1pPr>
          </a:lstStyle>
          <a:p>
            <a:r>
              <a:rPr lang="en-US" sz="3400" dirty="0"/>
              <a:t>Value of the Data Inventory</a:t>
            </a:r>
          </a:p>
        </p:txBody>
      </p:sp>
      <p:sp>
        <p:nvSpPr>
          <p:cNvPr id="14" name="Slide Number Placeholder 5"/>
          <p:cNvSpPr>
            <a:spLocks noGrp="1"/>
          </p:cNvSpPr>
          <p:nvPr>
            <p:ph type="sldNum" sz="quarter" idx="4"/>
          </p:nvPr>
        </p:nvSpPr>
        <p:spPr>
          <a:xfrm>
            <a:off x="9105913" y="6414965"/>
            <a:ext cx="2844800" cy="267188"/>
          </a:xfrm>
          <a:prstGeom prst="rect">
            <a:avLst/>
          </a:prstGeom>
        </p:spPr>
        <p:txBody>
          <a:bodyPr/>
          <a:lstStyle>
            <a:lvl1pPr algn="r">
              <a:defRPr sz="1200"/>
            </a:lvl1pPr>
          </a:lstStyle>
          <a:p>
            <a:fld id="{2066355A-084C-D24E-9AD2-7E4FC41EA627}" type="slidenum">
              <a:rPr lang="en-US" smtClean="0"/>
              <a:pPr/>
              <a:t>‹#›</a:t>
            </a:fld>
            <a:endParaRPr lang="en-US" dirty="0"/>
          </a:p>
        </p:txBody>
      </p:sp>
      <p:sp>
        <p:nvSpPr>
          <p:cNvPr id="15" name="Content Placeholder 2"/>
          <p:cNvSpPr txBox="1">
            <a:spLocks/>
          </p:cNvSpPr>
          <p:nvPr/>
        </p:nvSpPr>
        <p:spPr>
          <a:xfrm>
            <a:off x="855133" y="1863121"/>
            <a:ext cx="5173459" cy="4203573"/>
          </a:xfrm>
          <a:prstGeom prst="rect">
            <a:avLst/>
          </a:prstGeom>
        </p:spPr>
        <p:txBody>
          <a:bodyPr/>
          <a:lstStyle>
            <a:lvl1pPr marL="342900" indent="-342900" algn="l" defTabSz="457200" rtl="0" eaLnBrk="1" latinLnBrk="0" hangingPunct="1">
              <a:spcBef>
                <a:spcPts val="600"/>
              </a:spcBef>
              <a:spcAft>
                <a:spcPts val="800"/>
              </a:spcAft>
              <a:buClr>
                <a:srgbClr val="00B6DE"/>
              </a:buClr>
              <a:buFont typeface="Arial"/>
              <a:buChar char="•"/>
              <a:defRPr sz="2500" kern="1200">
                <a:solidFill>
                  <a:schemeClr val="tx1"/>
                </a:solidFill>
                <a:latin typeface="+mn-lt"/>
                <a:ea typeface="+mn-ea"/>
                <a:cs typeface="+mn-cs"/>
              </a:defRPr>
            </a:lvl1pPr>
            <a:lvl2pPr marL="742950" indent="-285750" algn="l" defTabSz="457200" rtl="0" eaLnBrk="1" latinLnBrk="0" hangingPunct="1">
              <a:spcBef>
                <a:spcPts val="600"/>
              </a:spcBef>
              <a:spcAft>
                <a:spcPts val="800"/>
              </a:spcAft>
              <a:buClr>
                <a:srgbClr val="00B6DE"/>
              </a:buClr>
              <a:buFont typeface="Arial"/>
              <a:buChar char="–"/>
              <a:defRPr sz="2200" kern="1200">
                <a:solidFill>
                  <a:schemeClr val="tx1"/>
                </a:solidFill>
                <a:latin typeface="+mn-lt"/>
                <a:ea typeface="+mn-ea"/>
                <a:cs typeface="+mn-cs"/>
              </a:defRPr>
            </a:lvl2pPr>
            <a:lvl3pPr marL="1143000" indent="-228600" algn="l" defTabSz="457200" rtl="0" eaLnBrk="1" latinLnBrk="0" hangingPunct="1">
              <a:spcBef>
                <a:spcPts val="600"/>
              </a:spcBef>
              <a:spcAft>
                <a:spcPts val="800"/>
              </a:spcAft>
              <a:buClr>
                <a:srgbClr val="00B6DE"/>
              </a:buClr>
              <a:buFont typeface="Arial"/>
              <a:buChar char="•"/>
              <a:defRPr sz="2000" kern="1200">
                <a:solidFill>
                  <a:schemeClr val="tx1"/>
                </a:solidFill>
                <a:latin typeface="+mn-lt"/>
                <a:ea typeface="+mn-ea"/>
                <a:cs typeface="+mn-cs"/>
              </a:defRPr>
            </a:lvl3pPr>
            <a:lvl4pPr marL="1600200" indent="-228600" algn="l" defTabSz="457200" rtl="0" eaLnBrk="1" latinLnBrk="0" hangingPunct="1">
              <a:spcBef>
                <a:spcPts val="600"/>
              </a:spcBef>
              <a:spcAft>
                <a:spcPts val="800"/>
              </a:spcAft>
              <a:buClr>
                <a:srgbClr val="00B6DE"/>
              </a:buClr>
              <a:buFont typeface="Arial"/>
              <a:buChar char="–"/>
              <a:defRPr sz="2000" kern="1200">
                <a:solidFill>
                  <a:schemeClr val="tx1"/>
                </a:solidFill>
                <a:latin typeface="+mn-lt"/>
                <a:ea typeface="+mn-ea"/>
                <a:cs typeface="+mn-cs"/>
              </a:defRPr>
            </a:lvl4pPr>
            <a:lvl5pPr marL="2057400" indent="-228600" algn="l" defTabSz="457200" rtl="0" eaLnBrk="1" latinLnBrk="0" hangingPunct="1">
              <a:spcBef>
                <a:spcPts val="600"/>
              </a:spcBef>
              <a:spcAft>
                <a:spcPts val="800"/>
              </a:spcAft>
              <a:buClr>
                <a:srgbClr val="00B6DE"/>
              </a:buClr>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2500" dirty="0"/>
              <a:t>Data</a:t>
            </a:r>
            <a:r>
              <a:rPr lang="en-US" sz="2500" baseline="0" dirty="0"/>
              <a:t> is a central piece of NNIP</a:t>
            </a:r>
          </a:p>
          <a:p>
            <a:r>
              <a:rPr lang="en-US" sz="2500" baseline="0" dirty="0"/>
              <a:t>Self-assessment</a:t>
            </a:r>
          </a:p>
          <a:p>
            <a:r>
              <a:rPr lang="en-US" sz="2500" baseline="0" dirty="0"/>
              <a:t>Helps HQ identify organizational challenges</a:t>
            </a:r>
          </a:p>
          <a:p>
            <a:r>
              <a:rPr lang="en-US" sz="2500" dirty="0"/>
              <a:t>Improving</a:t>
            </a:r>
            <a:r>
              <a:rPr lang="en-US" sz="2500" baseline="0" dirty="0"/>
              <a:t> the network</a:t>
            </a:r>
          </a:p>
        </p:txBody>
      </p:sp>
      <p:pic>
        <p:nvPicPr>
          <p:cNvPr id="4098" name="Picture 2" descr="http://wfhorne-co.com/wp-content/uploads/2014/09/inventory-management-sales-forecast-retail-analytics.jpg"/>
          <p:cNvPicPr>
            <a:picLocks noChangeAspect="1" noChangeArrowheads="1"/>
          </p:cNvPicPr>
          <p:nvPr/>
        </p:nvPicPr>
        <p:blipFill rotWithShape="1">
          <a:blip r:embed="rId16">
            <a:extLst>
              <a:ext uri="{28A0092B-C50C-407E-A947-70E740481C1C}">
                <a14:useLocalDpi xmlns:a14="http://schemas.microsoft.com/office/drawing/2010/main" val="0"/>
              </a:ext>
            </a:extLst>
          </a:blip>
          <a:srcRect l="25789" r="21618"/>
          <a:stretch/>
        </p:blipFill>
        <p:spPr bwMode="auto">
          <a:xfrm>
            <a:off x="6096000" y="1806587"/>
            <a:ext cx="4539621" cy="43166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12058158"/>
      </p:ext>
    </p:extLst>
  </p:cSld>
  <p:clrMap bg1="lt1" tx1="dk1" bg2="lt2" tx2="dk2" accent1="accent1" accent2="accent2" accent3="accent3" accent4="accent4" accent5="accent5" accent6="accent6" hlink="hlink" folHlink="folHlink"/>
  <p:sldLayoutIdLst>
    <p:sldLayoutId id="2147493500" r:id="rId1"/>
    <p:sldLayoutId id="2147493501" r:id="rId2"/>
    <p:sldLayoutId id="2147493502" r:id="rId3"/>
    <p:sldLayoutId id="2147493503" r:id="rId4"/>
    <p:sldLayoutId id="2147493504" r:id="rId5"/>
    <p:sldLayoutId id="2147493505" r:id="rId6"/>
    <p:sldLayoutId id="2147493506" r:id="rId7"/>
    <p:sldLayoutId id="2147493507" r:id="rId8"/>
    <p:sldLayoutId id="2147493508" r:id="rId9"/>
    <p:sldLayoutId id="2147493509" r:id="rId10"/>
    <p:sldLayoutId id="2147493510" r:id="rId11"/>
    <p:sldLayoutId id="2147493511" r:id="rId12"/>
    <p:sldLayoutId id="2147493512" r:id="rId13"/>
  </p:sldLayoutIdLst>
  <p:txStyles>
    <p:titleStyle>
      <a:lvl1pPr algn="ctr" defTabSz="457189" rtl="0" eaLnBrk="1" latinLnBrk="0" hangingPunct="1">
        <a:spcBef>
          <a:spcPct val="0"/>
        </a:spcBef>
        <a:buNone/>
        <a:defRPr sz="4400" kern="1200">
          <a:solidFill>
            <a:schemeClr val="tx1"/>
          </a:solidFill>
          <a:latin typeface="+mj-lt"/>
          <a:ea typeface="+mj-ea"/>
          <a:cs typeface="+mj-cs"/>
        </a:defRPr>
      </a:lvl1pPr>
    </p:titleStyle>
    <p:bodyStyle>
      <a:lvl1pPr marL="342891" indent="-342891" algn="l" defTabSz="457189" rtl="0" eaLnBrk="1" latinLnBrk="0" hangingPunct="1">
        <a:spcBef>
          <a:spcPct val="20000"/>
        </a:spcBef>
        <a:buFont typeface="Arial"/>
        <a:buChar char="•"/>
        <a:defRPr sz="3200" kern="1200">
          <a:solidFill>
            <a:schemeClr val="tx1"/>
          </a:solidFill>
          <a:latin typeface="+mn-lt"/>
          <a:ea typeface="+mn-ea"/>
          <a:cs typeface="+mn-cs"/>
        </a:defRPr>
      </a:lvl1pPr>
      <a:lvl2pPr marL="742932" indent="-285744" algn="l" defTabSz="457189" rtl="0" eaLnBrk="1" latinLnBrk="0" hangingPunct="1">
        <a:spcBef>
          <a:spcPct val="20000"/>
        </a:spcBef>
        <a:buFont typeface="Arial"/>
        <a:buChar char="–"/>
        <a:defRPr sz="2800" kern="1200">
          <a:solidFill>
            <a:schemeClr val="tx1"/>
          </a:solidFill>
          <a:latin typeface="+mn-lt"/>
          <a:ea typeface="+mn-ea"/>
          <a:cs typeface="+mn-cs"/>
        </a:defRPr>
      </a:lvl2pPr>
      <a:lvl3pPr marL="1142971" indent="-228594" algn="l" defTabSz="457189" rtl="0" eaLnBrk="1" latinLnBrk="0" hangingPunct="1">
        <a:spcBef>
          <a:spcPct val="20000"/>
        </a:spcBef>
        <a:buFont typeface="Arial"/>
        <a:buChar char="•"/>
        <a:defRPr sz="2400" kern="1200">
          <a:solidFill>
            <a:schemeClr val="tx1"/>
          </a:solidFill>
          <a:latin typeface="+mn-lt"/>
          <a:ea typeface="+mn-ea"/>
          <a:cs typeface="+mn-cs"/>
        </a:defRPr>
      </a:lvl3pPr>
      <a:lvl4pPr marL="1600160" indent="-228594" algn="l" defTabSz="457189" rtl="0" eaLnBrk="1" latinLnBrk="0" hangingPunct="1">
        <a:spcBef>
          <a:spcPct val="20000"/>
        </a:spcBef>
        <a:buFont typeface="Arial"/>
        <a:buChar char="–"/>
        <a:defRPr sz="2000" kern="1200">
          <a:solidFill>
            <a:schemeClr val="tx1"/>
          </a:solidFill>
          <a:latin typeface="+mn-lt"/>
          <a:ea typeface="+mn-ea"/>
          <a:cs typeface="+mn-cs"/>
        </a:defRPr>
      </a:lvl4pPr>
      <a:lvl5pPr marL="2057349" indent="-228594" algn="l" defTabSz="457189" rtl="0" eaLnBrk="1" latinLnBrk="0" hangingPunct="1">
        <a:spcBef>
          <a:spcPct val="20000"/>
        </a:spcBef>
        <a:buFont typeface="Arial"/>
        <a:buChar char="»"/>
        <a:defRPr sz="2000" kern="1200">
          <a:solidFill>
            <a:schemeClr val="tx1"/>
          </a:solidFill>
          <a:latin typeface="+mn-lt"/>
          <a:ea typeface="+mn-ea"/>
          <a:cs typeface="+mn-cs"/>
        </a:defRPr>
      </a:lvl5pPr>
      <a:lvl6pPr marL="2514537" indent="-228594" algn="l" defTabSz="457189" rtl="0" eaLnBrk="1" latinLnBrk="0" hangingPunct="1">
        <a:spcBef>
          <a:spcPct val="20000"/>
        </a:spcBef>
        <a:buFont typeface="Arial"/>
        <a:buChar char="•"/>
        <a:defRPr sz="2000" kern="1200">
          <a:solidFill>
            <a:schemeClr val="tx1"/>
          </a:solidFill>
          <a:latin typeface="+mn-lt"/>
          <a:ea typeface="+mn-ea"/>
          <a:cs typeface="+mn-cs"/>
        </a:defRPr>
      </a:lvl6pPr>
      <a:lvl7pPr marL="2971726" indent="-228594" algn="l" defTabSz="457189" rtl="0" eaLnBrk="1" latinLnBrk="0" hangingPunct="1">
        <a:spcBef>
          <a:spcPct val="20000"/>
        </a:spcBef>
        <a:buFont typeface="Arial"/>
        <a:buChar char="•"/>
        <a:defRPr sz="2000" kern="1200">
          <a:solidFill>
            <a:schemeClr val="tx1"/>
          </a:solidFill>
          <a:latin typeface="+mn-lt"/>
          <a:ea typeface="+mn-ea"/>
          <a:cs typeface="+mn-cs"/>
        </a:defRPr>
      </a:lvl7pPr>
      <a:lvl8pPr marL="3428914" indent="-228594" algn="l" defTabSz="457189" rtl="0" eaLnBrk="1" latinLnBrk="0" hangingPunct="1">
        <a:spcBef>
          <a:spcPct val="20000"/>
        </a:spcBef>
        <a:buFont typeface="Arial"/>
        <a:buChar char="•"/>
        <a:defRPr sz="2000" kern="1200">
          <a:solidFill>
            <a:schemeClr val="tx1"/>
          </a:solidFill>
          <a:latin typeface="+mn-lt"/>
          <a:ea typeface="+mn-ea"/>
          <a:cs typeface="+mn-cs"/>
        </a:defRPr>
      </a:lvl8pPr>
      <a:lvl9pPr marL="3886103" indent="-228594" algn="l" defTabSz="457189"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189" rtl="0" eaLnBrk="1" latinLnBrk="0" hangingPunct="1">
        <a:defRPr sz="1800" kern="1200">
          <a:solidFill>
            <a:schemeClr val="tx1"/>
          </a:solidFill>
          <a:latin typeface="+mn-lt"/>
          <a:ea typeface="+mn-ea"/>
          <a:cs typeface="+mn-cs"/>
        </a:defRPr>
      </a:lvl1pPr>
      <a:lvl2pPr marL="457189" algn="l" defTabSz="457189" rtl="0" eaLnBrk="1" latinLnBrk="0" hangingPunct="1">
        <a:defRPr sz="1800" kern="1200">
          <a:solidFill>
            <a:schemeClr val="tx1"/>
          </a:solidFill>
          <a:latin typeface="+mn-lt"/>
          <a:ea typeface="+mn-ea"/>
          <a:cs typeface="+mn-cs"/>
        </a:defRPr>
      </a:lvl2pPr>
      <a:lvl3pPr marL="914377" algn="l" defTabSz="457189" rtl="0" eaLnBrk="1" latinLnBrk="0" hangingPunct="1">
        <a:defRPr sz="1800" kern="1200">
          <a:solidFill>
            <a:schemeClr val="tx1"/>
          </a:solidFill>
          <a:latin typeface="+mn-lt"/>
          <a:ea typeface="+mn-ea"/>
          <a:cs typeface="+mn-cs"/>
        </a:defRPr>
      </a:lvl3pPr>
      <a:lvl4pPr marL="1371566" algn="l" defTabSz="457189" rtl="0" eaLnBrk="1" latinLnBrk="0" hangingPunct="1">
        <a:defRPr sz="1800" kern="1200">
          <a:solidFill>
            <a:schemeClr val="tx1"/>
          </a:solidFill>
          <a:latin typeface="+mn-lt"/>
          <a:ea typeface="+mn-ea"/>
          <a:cs typeface="+mn-cs"/>
        </a:defRPr>
      </a:lvl4pPr>
      <a:lvl5pPr marL="1828754" algn="l" defTabSz="457189" rtl="0" eaLnBrk="1" latinLnBrk="0" hangingPunct="1">
        <a:defRPr sz="1800" kern="1200">
          <a:solidFill>
            <a:schemeClr val="tx1"/>
          </a:solidFill>
          <a:latin typeface="+mn-lt"/>
          <a:ea typeface="+mn-ea"/>
          <a:cs typeface="+mn-cs"/>
        </a:defRPr>
      </a:lvl5pPr>
      <a:lvl6pPr marL="2285943" algn="l" defTabSz="457189" rtl="0" eaLnBrk="1" latinLnBrk="0" hangingPunct="1">
        <a:defRPr sz="1800" kern="1200">
          <a:solidFill>
            <a:schemeClr val="tx1"/>
          </a:solidFill>
          <a:latin typeface="+mn-lt"/>
          <a:ea typeface="+mn-ea"/>
          <a:cs typeface="+mn-cs"/>
        </a:defRPr>
      </a:lvl6pPr>
      <a:lvl7pPr marL="2743131" algn="l" defTabSz="457189" rtl="0" eaLnBrk="1" latinLnBrk="0" hangingPunct="1">
        <a:defRPr sz="1800" kern="1200">
          <a:solidFill>
            <a:schemeClr val="tx1"/>
          </a:solidFill>
          <a:latin typeface="+mn-lt"/>
          <a:ea typeface="+mn-ea"/>
          <a:cs typeface="+mn-cs"/>
        </a:defRPr>
      </a:lvl7pPr>
      <a:lvl8pPr marL="3200320" algn="l" defTabSz="457189" rtl="0" eaLnBrk="1" latinLnBrk="0" hangingPunct="1">
        <a:defRPr sz="1800" kern="1200">
          <a:solidFill>
            <a:schemeClr val="tx1"/>
          </a:solidFill>
          <a:latin typeface="+mn-lt"/>
          <a:ea typeface="+mn-ea"/>
          <a:cs typeface="+mn-cs"/>
        </a:defRPr>
      </a:lvl8pPr>
      <a:lvl9pPr marL="3657509" algn="l" defTabSz="457189"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2" name="Picture 11" descr="Content_Slide_w_Logo_v1.jpg"/>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3" name="Title 1"/>
          <p:cNvSpPr txBox="1">
            <a:spLocks/>
          </p:cNvSpPr>
          <p:nvPr/>
        </p:nvSpPr>
        <p:spPr>
          <a:xfrm>
            <a:off x="257907" y="128099"/>
            <a:ext cx="10107712" cy="1060258"/>
          </a:xfrm>
          <a:prstGeom prst="rect">
            <a:avLst/>
          </a:prstGeom>
          <a:ln>
            <a:noFill/>
          </a:ln>
        </p:spPr>
        <p:txBody>
          <a:bodyPr/>
          <a:lstStyle>
            <a:lvl1pPr marL="0" indent="0" algn="l" defTabSz="457200" rtl="0" eaLnBrk="1" latinLnBrk="0" hangingPunct="1">
              <a:spcBef>
                <a:spcPct val="0"/>
              </a:spcBef>
              <a:buNone/>
              <a:defRPr sz="3400" kern="1200" baseline="0">
                <a:solidFill>
                  <a:schemeClr val="bg1"/>
                </a:solidFill>
                <a:latin typeface="+mj-lt"/>
                <a:ea typeface="+mj-ea"/>
                <a:cs typeface="+mj-cs"/>
              </a:defRPr>
            </a:lvl1pPr>
          </a:lstStyle>
          <a:p>
            <a:r>
              <a:rPr lang="en-US" sz="3400" dirty="0"/>
              <a:t>Neighborhood Data is More than Municipal Data</a:t>
            </a:r>
          </a:p>
        </p:txBody>
      </p:sp>
      <p:sp>
        <p:nvSpPr>
          <p:cNvPr id="14" name="Slide Number Placeholder 5"/>
          <p:cNvSpPr>
            <a:spLocks noGrp="1"/>
          </p:cNvSpPr>
          <p:nvPr>
            <p:ph type="sldNum" sz="quarter" idx="4"/>
          </p:nvPr>
        </p:nvSpPr>
        <p:spPr>
          <a:xfrm>
            <a:off x="9105913" y="6414965"/>
            <a:ext cx="2844800" cy="267188"/>
          </a:xfrm>
          <a:prstGeom prst="rect">
            <a:avLst/>
          </a:prstGeom>
        </p:spPr>
        <p:txBody>
          <a:bodyPr/>
          <a:lstStyle>
            <a:lvl1pPr algn="r">
              <a:defRPr sz="1200"/>
            </a:lvl1pPr>
          </a:lstStyle>
          <a:p>
            <a:fld id="{2066355A-084C-D24E-9AD2-7E4FC41EA627}" type="slidenum">
              <a:rPr lang="en-US" smtClean="0"/>
              <a:pPr/>
              <a:t>‹#›</a:t>
            </a:fld>
            <a:endParaRPr lang="en-US" dirty="0"/>
          </a:p>
        </p:txBody>
      </p:sp>
      <p:sp>
        <p:nvSpPr>
          <p:cNvPr id="15" name="Content Placeholder 2"/>
          <p:cNvSpPr txBox="1">
            <a:spLocks/>
          </p:cNvSpPr>
          <p:nvPr/>
        </p:nvSpPr>
        <p:spPr>
          <a:xfrm>
            <a:off x="257909" y="1566919"/>
            <a:ext cx="5173459" cy="592405"/>
          </a:xfrm>
          <a:prstGeom prst="rect">
            <a:avLst/>
          </a:prstGeom>
        </p:spPr>
        <p:txBody>
          <a:bodyPr/>
          <a:lstStyle>
            <a:lvl1pPr marL="342900" indent="-342900" algn="l" defTabSz="457200" rtl="0" eaLnBrk="1" latinLnBrk="0" hangingPunct="1">
              <a:spcBef>
                <a:spcPts val="600"/>
              </a:spcBef>
              <a:spcAft>
                <a:spcPts val="800"/>
              </a:spcAft>
              <a:buClr>
                <a:srgbClr val="00B6DE"/>
              </a:buClr>
              <a:buFont typeface="Arial"/>
              <a:buChar char="•"/>
              <a:defRPr sz="2500" kern="1200">
                <a:solidFill>
                  <a:schemeClr val="tx1"/>
                </a:solidFill>
                <a:latin typeface="+mn-lt"/>
                <a:ea typeface="+mn-ea"/>
                <a:cs typeface="+mn-cs"/>
              </a:defRPr>
            </a:lvl1pPr>
            <a:lvl2pPr marL="742950" indent="-285750" algn="l" defTabSz="457200" rtl="0" eaLnBrk="1" latinLnBrk="0" hangingPunct="1">
              <a:spcBef>
                <a:spcPts val="600"/>
              </a:spcBef>
              <a:spcAft>
                <a:spcPts val="800"/>
              </a:spcAft>
              <a:buClr>
                <a:srgbClr val="00B6DE"/>
              </a:buClr>
              <a:buFont typeface="Arial"/>
              <a:buChar char="–"/>
              <a:defRPr sz="2200" kern="1200">
                <a:solidFill>
                  <a:schemeClr val="tx1"/>
                </a:solidFill>
                <a:latin typeface="+mn-lt"/>
                <a:ea typeface="+mn-ea"/>
                <a:cs typeface="+mn-cs"/>
              </a:defRPr>
            </a:lvl2pPr>
            <a:lvl3pPr marL="1143000" indent="-228600" algn="l" defTabSz="457200" rtl="0" eaLnBrk="1" latinLnBrk="0" hangingPunct="1">
              <a:spcBef>
                <a:spcPts val="600"/>
              </a:spcBef>
              <a:spcAft>
                <a:spcPts val="800"/>
              </a:spcAft>
              <a:buClr>
                <a:srgbClr val="00B6DE"/>
              </a:buClr>
              <a:buFont typeface="Arial"/>
              <a:buChar char="•"/>
              <a:defRPr sz="2000" kern="1200">
                <a:solidFill>
                  <a:schemeClr val="tx1"/>
                </a:solidFill>
                <a:latin typeface="+mn-lt"/>
                <a:ea typeface="+mn-ea"/>
                <a:cs typeface="+mn-cs"/>
              </a:defRPr>
            </a:lvl3pPr>
            <a:lvl4pPr marL="1600200" indent="-228600" algn="l" defTabSz="457200" rtl="0" eaLnBrk="1" latinLnBrk="0" hangingPunct="1">
              <a:spcBef>
                <a:spcPts val="600"/>
              </a:spcBef>
              <a:spcAft>
                <a:spcPts val="800"/>
              </a:spcAft>
              <a:buClr>
                <a:srgbClr val="00B6DE"/>
              </a:buClr>
              <a:buFont typeface="Arial"/>
              <a:buChar char="–"/>
              <a:defRPr sz="2000" kern="1200">
                <a:solidFill>
                  <a:schemeClr val="tx1"/>
                </a:solidFill>
                <a:latin typeface="+mn-lt"/>
                <a:ea typeface="+mn-ea"/>
                <a:cs typeface="+mn-cs"/>
              </a:defRPr>
            </a:lvl4pPr>
            <a:lvl5pPr marL="2057400" indent="-228600" algn="l" defTabSz="457200" rtl="0" eaLnBrk="1" latinLnBrk="0" hangingPunct="1">
              <a:spcBef>
                <a:spcPts val="600"/>
              </a:spcBef>
              <a:spcAft>
                <a:spcPts val="800"/>
              </a:spcAft>
              <a:buClr>
                <a:srgbClr val="00B6DE"/>
              </a:buClr>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sz="2500" baseline="0" dirty="0"/>
              <a:t>NNIP Data should be…</a:t>
            </a:r>
          </a:p>
        </p:txBody>
      </p:sp>
      <p:pic>
        <p:nvPicPr>
          <p:cNvPr id="6146" name="Picture 2" descr="http://www.stateside.com/wp-content/uploads/Map-and-Magnifying-Glass-e1373388442490.jpg"/>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1078451" y="2286000"/>
            <a:ext cx="3822700" cy="2857500"/>
          </a:xfrm>
          <a:prstGeom prst="rect">
            <a:avLst/>
          </a:prstGeom>
          <a:noFill/>
          <a:extLst>
            <a:ext uri="{909E8E84-426E-40DD-AFC4-6F175D3DCCD1}">
              <a14:hiddenFill xmlns:a14="http://schemas.microsoft.com/office/drawing/2010/main">
                <a:solidFill>
                  <a:srgbClr val="FFFFFF"/>
                </a:solidFill>
              </a14:hiddenFill>
            </a:ext>
          </a:extLst>
        </p:spPr>
      </p:pic>
      <p:sp>
        <p:nvSpPr>
          <p:cNvPr id="8" name="Content Placeholder 2"/>
          <p:cNvSpPr txBox="1">
            <a:spLocks/>
          </p:cNvSpPr>
          <p:nvPr/>
        </p:nvSpPr>
        <p:spPr>
          <a:xfrm>
            <a:off x="257909" y="5222810"/>
            <a:ext cx="5173459" cy="592405"/>
          </a:xfrm>
          <a:prstGeom prst="rect">
            <a:avLst/>
          </a:prstGeom>
        </p:spPr>
        <p:txBody>
          <a:bodyPr/>
          <a:lstStyle>
            <a:lvl1pPr marL="342900" indent="-342900" algn="l" defTabSz="457200" rtl="0" eaLnBrk="1" latinLnBrk="0" hangingPunct="1">
              <a:spcBef>
                <a:spcPts val="600"/>
              </a:spcBef>
              <a:spcAft>
                <a:spcPts val="800"/>
              </a:spcAft>
              <a:buClr>
                <a:srgbClr val="00B6DE"/>
              </a:buClr>
              <a:buFont typeface="Arial"/>
              <a:buChar char="•"/>
              <a:defRPr sz="2500" kern="1200">
                <a:solidFill>
                  <a:schemeClr val="tx1"/>
                </a:solidFill>
                <a:latin typeface="+mn-lt"/>
                <a:ea typeface="+mn-ea"/>
                <a:cs typeface="+mn-cs"/>
              </a:defRPr>
            </a:lvl1pPr>
            <a:lvl2pPr marL="742950" indent="-285750" algn="l" defTabSz="457200" rtl="0" eaLnBrk="1" latinLnBrk="0" hangingPunct="1">
              <a:spcBef>
                <a:spcPts val="600"/>
              </a:spcBef>
              <a:spcAft>
                <a:spcPts val="800"/>
              </a:spcAft>
              <a:buClr>
                <a:srgbClr val="00B6DE"/>
              </a:buClr>
              <a:buFont typeface="Arial"/>
              <a:buChar char="–"/>
              <a:defRPr sz="2200" kern="1200">
                <a:solidFill>
                  <a:schemeClr val="tx1"/>
                </a:solidFill>
                <a:latin typeface="+mn-lt"/>
                <a:ea typeface="+mn-ea"/>
                <a:cs typeface="+mn-cs"/>
              </a:defRPr>
            </a:lvl2pPr>
            <a:lvl3pPr marL="1143000" indent="-228600" algn="l" defTabSz="457200" rtl="0" eaLnBrk="1" latinLnBrk="0" hangingPunct="1">
              <a:spcBef>
                <a:spcPts val="600"/>
              </a:spcBef>
              <a:spcAft>
                <a:spcPts val="800"/>
              </a:spcAft>
              <a:buClr>
                <a:srgbClr val="00B6DE"/>
              </a:buClr>
              <a:buFont typeface="Arial"/>
              <a:buChar char="•"/>
              <a:defRPr sz="2000" kern="1200">
                <a:solidFill>
                  <a:schemeClr val="tx1"/>
                </a:solidFill>
                <a:latin typeface="+mn-lt"/>
                <a:ea typeface="+mn-ea"/>
                <a:cs typeface="+mn-cs"/>
              </a:defRPr>
            </a:lvl3pPr>
            <a:lvl4pPr marL="1600200" indent="-228600" algn="l" defTabSz="457200" rtl="0" eaLnBrk="1" latinLnBrk="0" hangingPunct="1">
              <a:spcBef>
                <a:spcPts val="600"/>
              </a:spcBef>
              <a:spcAft>
                <a:spcPts val="800"/>
              </a:spcAft>
              <a:buClr>
                <a:srgbClr val="00B6DE"/>
              </a:buClr>
              <a:buFont typeface="Arial"/>
              <a:buChar char="–"/>
              <a:defRPr sz="2000" kern="1200">
                <a:solidFill>
                  <a:schemeClr val="tx1"/>
                </a:solidFill>
                <a:latin typeface="+mn-lt"/>
                <a:ea typeface="+mn-ea"/>
                <a:cs typeface="+mn-cs"/>
              </a:defRPr>
            </a:lvl4pPr>
            <a:lvl5pPr marL="2057400" indent="-228600" algn="l" defTabSz="457200" rtl="0" eaLnBrk="1" latinLnBrk="0" hangingPunct="1">
              <a:spcBef>
                <a:spcPts val="600"/>
              </a:spcBef>
              <a:spcAft>
                <a:spcPts val="800"/>
              </a:spcAft>
              <a:buClr>
                <a:srgbClr val="00B6DE"/>
              </a:buClr>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None/>
            </a:pPr>
            <a:r>
              <a:rPr lang="en-US" sz="2500" baseline="0" dirty="0"/>
              <a:t>Small Geography</a:t>
            </a:r>
            <a:br>
              <a:rPr lang="en-US" sz="2500" baseline="0" dirty="0"/>
            </a:br>
            <a:r>
              <a:rPr lang="en-US" sz="1800" baseline="0" dirty="0"/>
              <a:t>Tract, Block Grp, Zip, Parcel</a:t>
            </a:r>
          </a:p>
        </p:txBody>
      </p:sp>
      <p:pic>
        <p:nvPicPr>
          <p:cNvPr id="6148" name="Picture 4" descr="http://www.revereps.mec.edu/susanbanthony/wp-content/uploads/2013/10/Current-Events.jpg"/>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5616544" y="1988697"/>
            <a:ext cx="5693321" cy="3530309"/>
          </a:xfrm>
          <a:prstGeom prst="rect">
            <a:avLst/>
          </a:prstGeom>
          <a:noFill/>
          <a:extLst>
            <a:ext uri="{909E8E84-426E-40DD-AFC4-6F175D3DCCD1}">
              <a14:hiddenFill xmlns:a14="http://schemas.microsoft.com/office/drawing/2010/main">
                <a:solidFill>
                  <a:srgbClr val="FFFFFF"/>
                </a:solidFill>
              </a14:hiddenFill>
            </a:ext>
          </a:extLst>
        </p:spPr>
      </p:pic>
      <p:sp>
        <p:nvSpPr>
          <p:cNvPr id="10" name="Content Placeholder 2"/>
          <p:cNvSpPr txBox="1">
            <a:spLocks/>
          </p:cNvSpPr>
          <p:nvPr/>
        </p:nvSpPr>
        <p:spPr>
          <a:xfrm>
            <a:off x="5928621" y="5222808"/>
            <a:ext cx="5173459" cy="592405"/>
          </a:xfrm>
          <a:prstGeom prst="rect">
            <a:avLst/>
          </a:prstGeom>
        </p:spPr>
        <p:txBody>
          <a:bodyPr/>
          <a:lstStyle>
            <a:lvl1pPr marL="342900" indent="-342900" algn="l" defTabSz="457200" rtl="0" eaLnBrk="1" latinLnBrk="0" hangingPunct="1">
              <a:spcBef>
                <a:spcPts val="600"/>
              </a:spcBef>
              <a:spcAft>
                <a:spcPts val="800"/>
              </a:spcAft>
              <a:buClr>
                <a:srgbClr val="00B6DE"/>
              </a:buClr>
              <a:buFont typeface="Arial"/>
              <a:buChar char="•"/>
              <a:defRPr sz="2500" kern="1200">
                <a:solidFill>
                  <a:schemeClr val="tx1"/>
                </a:solidFill>
                <a:latin typeface="+mn-lt"/>
                <a:ea typeface="+mn-ea"/>
                <a:cs typeface="+mn-cs"/>
              </a:defRPr>
            </a:lvl1pPr>
            <a:lvl2pPr marL="742950" indent="-285750" algn="l" defTabSz="457200" rtl="0" eaLnBrk="1" latinLnBrk="0" hangingPunct="1">
              <a:spcBef>
                <a:spcPts val="600"/>
              </a:spcBef>
              <a:spcAft>
                <a:spcPts val="800"/>
              </a:spcAft>
              <a:buClr>
                <a:srgbClr val="00B6DE"/>
              </a:buClr>
              <a:buFont typeface="Arial"/>
              <a:buChar char="–"/>
              <a:defRPr sz="2200" kern="1200">
                <a:solidFill>
                  <a:schemeClr val="tx1"/>
                </a:solidFill>
                <a:latin typeface="+mn-lt"/>
                <a:ea typeface="+mn-ea"/>
                <a:cs typeface="+mn-cs"/>
              </a:defRPr>
            </a:lvl2pPr>
            <a:lvl3pPr marL="1143000" indent="-228600" algn="l" defTabSz="457200" rtl="0" eaLnBrk="1" latinLnBrk="0" hangingPunct="1">
              <a:spcBef>
                <a:spcPts val="600"/>
              </a:spcBef>
              <a:spcAft>
                <a:spcPts val="800"/>
              </a:spcAft>
              <a:buClr>
                <a:srgbClr val="00B6DE"/>
              </a:buClr>
              <a:buFont typeface="Arial"/>
              <a:buChar char="•"/>
              <a:defRPr sz="2000" kern="1200">
                <a:solidFill>
                  <a:schemeClr val="tx1"/>
                </a:solidFill>
                <a:latin typeface="+mn-lt"/>
                <a:ea typeface="+mn-ea"/>
                <a:cs typeface="+mn-cs"/>
              </a:defRPr>
            </a:lvl3pPr>
            <a:lvl4pPr marL="1600200" indent="-228600" algn="l" defTabSz="457200" rtl="0" eaLnBrk="1" latinLnBrk="0" hangingPunct="1">
              <a:spcBef>
                <a:spcPts val="600"/>
              </a:spcBef>
              <a:spcAft>
                <a:spcPts val="800"/>
              </a:spcAft>
              <a:buClr>
                <a:srgbClr val="00B6DE"/>
              </a:buClr>
              <a:buFont typeface="Arial"/>
              <a:buChar char="–"/>
              <a:defRPr sz="2000" kern="1200">
                <a:solidFill>
                  <a:schemeClr val="tx1"/>
                </a:solidFill>
                <a:latin typeface="+mn-lt"/>
                <a:ea typeface="+mn-ea"/>
                <a:cs typeface="+mn-cs"/>
              </a:defRPr>
            </a:lvl4pPr>
            <a:lvl5pPr marL="2057400" indent="-228600" algn="l" defTabSz="457200" rtl="0" eaLnBrk="1" latinLnBrk="0" hangingPunct="1">
              <a:spcBef>
                <a:spcPts val="600"/>
              </a:spcBef>
              <a:spcAft>
                <a:spcPts val="800"/>
              </a:spcAft>
              <a:buClr>
                <a:srgbClr val="00B6DE"/>
              </a:buClr>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None/>
            </a:pPr>
            <a:r>
              <a:rPr lang="en-US" sz="2500" baseline="0" dirty="0"/>
              <a:t>Current &amp; Up-to-Date</a:t>
            </a:r>
            <a:endParaRPr lang="en-US" sz="1800" baseline="0" dirty="0"/>
          </a:p>
        </p:txBody>
      </p:sp>
    </p:spTree>
    <p:extLst>
      <p:ext uri="{BB962C8B-B14F-4D97-AF65-F5344CB8AC3E}">
        <p14:creationId xmlns:p14="http://schemas.microsoft.com/office/powerpoint/2010/main" val="4091830997"/>
      </p:ext>
    </p:extLst>
  </p:cSld>
  <p:clrMap bg1="lt1" tx1="dk1" bg2="lt2" tx2="dk2" accent1="accent1" accent2="accent2" accent3="accent3" accent4="accent4" accent5="accent5" accent6="accent6" hlink="hlink" folHlink="folHlink"/>
  <p:sldLayoutIdLst>
    <p:sldLayoutId id="2147493514" r:id="rId1"/>
    <p:sldLayoutId id="2147493515" r:id="rId2"/>
    <p:sldLayoutId id="2147493516" r:id="rId3"/>
    <p:sldLayoutId id="2147493517" r:id="rId4"/>
    <p:sldLayoutId id="2147493518" r:id="rId5"/>
    <p:sldLayoutId id="2147493519" r:id="rId6"/>
    <p:sldLayoutId id="2147493520" r:id="rId7"/>
    <p:sldLayoutId id="2147493521" r:id="rId8"/>
    <p:sldLayoutId id="2147493522" r:id="rId9"/>
    <p:sldLayoutId id="2147493523" r:id="rId10"/>
    <p:sldLayoutId id="2147493524" r:id="rId11"/>
    <p:sldLayoutId id="2147493525" r:id="rId12"/>
    <p:sldLayoutId id="2147493526" r:id="rId13"/>
  </p:sldLayoutIdLst>
  <p:txStyles>
    <p:titleStyle>
      <a:lvl1pPr algn="ctr" defTabSz="457189" rtl="0" eaLnBrk="1" latinLnBrk="0" hangingPunct="1">
        <a:spcBef>
          <a:spcPct val="0"/>
        </a:spcBef>
        <a:buNone/>
        <a:defRPr sz="4400" kern="1200">
          <a:solidFill>
            <a:schemeClr val="tx1"/>
          </a:solidFill>
          <a:latin typeface="+mj-lt"/>
          <a:ea typeface="+mj-ea"/>
          <a:cs typeface="+mj-cs"/>
        </a:defRPr>
      </a:lvl1pPr>
    </p:titleStyle>
    <p:bodyStyle>
      <a:lvl1pPr marL="342891" indent="-342891" algn="l" defTabSz="457189" rtl="0" eaLnBrk="1" latinLnBrk="0" hangingPunct="1">
        <a:spcBef>
          <a:spcPct val="20000"/>
        </a:spcBef>
        <a:buFont typeface="Arial"/>
        <a:buChar char="•"/>
        <a:defRPr sz="3200" kern="1200">
          <a:solidFill>
            <a:schemeClr val="tx1"/>
          </a:solidFill>
          <a:latin typeface="+mn-lt"/>
          <a:ea typeface="+mn-ea"/>
          <a:cs typeface="+mn-cs"/>
        </a:defRPr>
      </a:lvl1pPr>
      <a:lvl2pPr marL="742932" indent="-285744" algn="l" defTabSz="457189" rtl="0" eaLnBrk="1" latinLnBrk="0" hangingPunct="1">
        <a:spcBef>
          <a:spcPct val="20000"/>
        </a:spcBef>
        <a:buFont typeface="Arial"/>
        <a:buChar char="–"/>
        <a:defRPr sz="2800" kern="1200">
          <a:solidFill>
            <a:schemeClr val="tx1"/>
          </a:solidFill>
          <a:latin typeface="+mn-lt"/>
          <a:ea typeface="+mn-ea"/>
          <a:cs typeface="+mn-cs"/>
        </a:defRPr>
      </a:lvl2pPr>
      <a:lvl3pPr marL="1142971" indent="-228594" algn="l" defTabSz="457189" rtl="0" eaLnBrk="1" latinLnBrk="0" hangingPunct="1">
        <a:spcBef>
          <a:spcPct val="20000"/>
        </a:spcBef>
        <a:buFont typeface="Arial"/>
        <a:buChar char="•"/>
        <a:defRPr sz="2400" kern="1200">
          <a:solidFill>
            <a:schemeClr val="tx1"/>
          </a:solidFill>
          <a:latin typeface="+mn-lt"/>
          <a:ea typeface="+mn-ea"/>
          <a:cs typeface="+mn-cs"/>
        </a:defRPr>
      </a:lvl3pPr>
      <a:lvl4pPr marL="1600160" indent="-228594" algn="l" defTabSz="457189" rtl="0" eaLnBrk="1" latinLnBrk="0" hangingPunct="1">
        <a:spcBef>
          <a:spcPct val="20000"/>
        </a:spcBef>
        <a:buFont typeface="Arial"/>
        <a:buChar char="–"/>
        <a:defRPr sz="2000" kern="1200">
          <a:solidFill>
            <a:schemeClr val="tx1"/>
          </a:solidFill>
          <a:latin typeface="+mn-lt"/>
          <a:ea typeface="+mn-ea"/>
          <a:cs typeface="+mn-cs"/>
        </a:defRPr>
      </a:lvl4pPr>
      <a:lvl5pPr marL="2057349" indent="-228594" algn="l" defTabSz="457189" rtl="0" eaLnBrk="1" latinLnBrk="0" hangingPunct="1">
        <a:spcBef>
          <a:spcPct val="20000"/>
        </a:spcBef>
        <a:buFont typeface="Arial"/>
        <a:buChar char="»"/>
        <a:defRPr sz="2000" kern="1200">
          <a:solidFill>
            <a:schemeClr val="tx1"/>
          </a:solidFill>
          <a:latin typeface="+mn-lt"/>
          <a:ea typeface="+mn-ea"/>
          <a:cs typeface="+mn-cs"/>
        </a:defRPr>
      </a:lvl5pPr>
      <a:lvl6pPr marL="2514537" indent="-228594" algn="l" defTabSz="457189" rtl="0" eaLnBrk="1" latinLnBrk="0" hangingPunct="1">
        <a:spcBef>
          <a:spcPct val="20000"/>
        </a:spcBef>
        <a:buFont typeface="Arial"/>
        <a:buChar char="•"/>
        <a:defRPr sz="2000" kern="1200">
          <a:solidFill>
            <a:schemeClr val="tx1"/>
          </a:solidFill>
          <a:latin typeface="+mn-lt"/>
          <a:ea typeface="+mn-ea"/>
          <a:cs typeface="+mn-cs"/>
        </a:defRPr>
      </a:lvl6pPr>
      <a:lvl7pPr marL="2971726" indent="-228594" algn="l" defTabSz="457189" rtl="0" eaLnBrk="1" latinLnBrk="0" hangingPunct="1">
        <a:spcBef>
          <a:spcPct val="20000"/>
        </a:spcBef>
        <a:buFont typeface="Arial"/>
        <a:buChar char="•"/>
        <a:defRPr sz="2000" kern="1200">
          <a:solidFill>
            <a:schemeClr val="tx1"/>
          </a:solidFill>
          <a:latin typeface="+mn-lt"/>
          <a:ea typeface="+mn-ea"/>
          <a:cs typeface="+mn-cs"/>
        </a:defRPr>
      </a:lvl7pPr>
      <a:lvl8pPr marL="3428914" indent="-228594" algn="l" defTabSz="457189" rtl="0" eaLnBrk="1" latinLnBrk="0" hangingPunct="1">
        <a:spcBef>
          <a:spcPct val="20000"/>
        </a:spcBef>
        <a:buFont typeface="Arial"/>
        <a:buChar char="•"/>
        <a:defRPr sz="2000" kern="1200">
          <a:solidFill>
            <a:schemeClr val="tx1"/>
          </a:solidFill>
          <a:latin typeface="+mn-lt"/>
          <a:ea typeface="+mn-ea"/>
          <a:cs typeface="+mn-cs"/>
        </a:defRPr>
      </a:lvl8pPr>
      <a:lvl9pPr marL="3886103" indent="-228594" algn="l" defTabSz="457189"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189" rtl="0" eaLnBrk="1" latinLnBrk="0" hangingPunct="1">
        <a:defRPr sz="1800" kern="1200">
          <a:solidFill>
            <a:schemeClr val="tx1"/>
          </a:solidFill>
          <a:latin typeface="+mn-lt"/>
          <a:ea typeface="+mn-ea"/>
          <a:cs typeface="+mn-cs"/>
        </a:defRPr>
      </a:lvl1pPr>
      <a:lvl2pPr marL="457189" algn="l" defTabSz="457189" rtl="0" eaLnBrk="1" latinLnBrk="0" hangingPunct="1">
        <a:defRPr sz="1800" kern="1200">
          <a:solidFill>
            <a:schemeClr val="tx1"/>
          </a:solidFill>
          <a:latin typeface="+mn-lt"/>
          <a:ea typeface="+mn-ea"/>
          <a:cs typeface="+mn-cs"/>
        </a:defRPr>
      </a:lvl2pPr>
      <a:lvl3pPr marL="914377" algn="l" defTabSz="457189" rtl="0" eaLnBrk="1" latinLnBrk="0" hangingPunct="1">
        <a:defRPr sz="1800" kern="1200">
          <a:solidFill>
            <a:schemeClr val="tx1"/>
          </a:solidFill>
          <a:latin typeface="+mn-lt"/>
          <a:ea typeface="+mn-ea"/>
          <a:cs typeface="+mn-cs"/>
        </a:defRPr>
      </a:lvl3pPr>
      <a:lvl4pPr marL="1371566" algn="l" defTabSz="457189" rtl="0" eaLnBrk="1" latinLnBrk="0" hangingPunct="1">
        <a:defRPr sz="1800" kern="1200">
          <a:solidFill>
            <a:schemeClr val="tx1"/>
          </a:solidFill>
          <a:latin typeface="+mn-lt"/>
          <a:ea typeface="+mn-ea"/>
          <a:cs typeface="+mn-cs"/>
        </a:defRPr>
      </a:lvl4pPr>
      <a:lvl5pPr marL="1828754" algn="l" defTabSz="457189" rtl="0" eaLnBrk="1" latinLnBrk="0" hangingPunct="1">
        <a:defRPr sz="1800" kern="1200">
          <a:solidFill>
            <a:schemeClr val="tx1"/>
          </a:solidFill>
          <a:latin typeface="+mn-lt"/>
          <a:ea typeface="+mn-ea"/>
          <a:cs typeface="+mn-cs"/>
        </a:defRPr>
      </a:lvl5pPr>
      <a:lvl6pPr marL="2285943" algn="l" defTabSz="457189" rtl="0" eaLnBrk="1" latinLnBrk="0" hangingPunct="1">
        <a:defRPr sz="1800" kern="1200">
          <a:solidFill>
            <a:schemeClr val="tx1"/>
          </a:solidFill>
          <a:latin typeface="+mn-lt"/>
          <a:ea typeface="+mn-ea"/>
          <a:cs typeface="+mn-cs"/>
        </a:defRPr>
      </a:lvl6pPr>
      <a:lvl7pPr marL="2743131" algn="l" defTabSz="457189" rtl="0" eaLnBrk="1" latinLnBrk="0" hangingPunct="1">
        <a:defRPr sz="1800" kern="1200">
          <a:solidFill>
            <a:schemeClr val="tx1"/>
          </a:solidFill>
          <a:latin typeface="+mn-lt"/>
          <a:ea typeface="+mn-ea"/>
          <a:cs typeface="+mn-cs"/>
        </a:defRPr>
      </a:lvl7pPr>
      <a:lvl8pPr marL="3200320" algn="l" defTabSz="457189" rtl="0" eaLnBrk="1" latinLnBrk="0" hangingPunct="1">
        <a:defRPr sz="1800" kern="1200">
          <a:solidFill>
            <a:schemeClr val="tx1"/>
          </a:solidFill>
          <a:latin typeface="+mn-lt"/>
          <a:ea typeface="+mn-ea"/>
          <a:cs typeface="+mn-cs"/>
        </a:defRPr>
      </a:lvl8pPr>
      <a:lvl9pPr marL="3657509" algn="l" defTabSz="457189"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8" name="Picture 7" descr="Content_Slide_w_Logo_v1.jpg"/>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9" name="Title 1"/>
          <p:cNvSpPr txBox="1">
            <a:spLocks/>
          </p:cNvSpPr>
          <p:nvPr/>
        </p:nvSpPr>
        <p:spPr>
          <a:xfrm>
            <a:off x="257911" y="128099"/>
            <a:ext cx="10119807" cy="1073516"/>
          </a:xfrm>
          <a:prstGeom prst="rect">
            <a:avLst/>
          </a:prstGeom>
          <a:ln>
            <a:noFill/>
          </a:ln>
        </p:spPr>
        <p:txBody>
          <a:bodyPr/>
          <a:lstStyle>
            <a:lvl1pPr algn="l" defTabSz="457200" rtl="0" eaLnBrk="1" latinLnBrk="0" hangingPunct="1">
              <a:spcBef>
                <a:spcPct val="0"/>
              </a:spcBef>
              <a:buNone/>
              <a:defRPr sz="3400" kern="1200" baseline="0">
                <a:solidFill>
                  <a:schemeClr val="bg1"/>
                </a:solidFill>
                <a:latin typeface="+mj-lt"/>
                <a:ea typeface="+mj-ea"/>
                <a:cs typeface="+mj-cs"/>
              </a:defRPr>
            </a:lvl1pPr>
          </a:lstStyle>
          <a:p>
            <a:r>
              <a:rPr lang="en-US" sz="3400" dirty="0"/>
              <a:t>Introducing the SNIP</a:t>
            </a:r>
            <a:r>
              <a:rPr lang="en-US" sz="3400" baseline="0" dirty="0"/>
              <a:t> Score</a:t>
            </a:r>
            <a:endParaRPr lang="en-US" sz="3400" dirty="0"/>
          </a:p>
        </p:txBody>
      </p:sp>
      <p:sp>
        <p:nvSpPr>
          <p:cNvPr id="10" name="Slide Number Placeholder 5"/>
          <p:cNvSpPr>
            <a:spLocks noGrp="1"/>
          </p:cNvSpPr>
          <p:nvPr>
            <p:ph type="sldNum" sz="quarter" idx="4"/>
          </p:nvPr>
        </p:nvSpPr>
        <p:spPr>
          <a:xfrm>
            <a:off x="9105913" y="6414965"/>
            <a:ext cx="2844800" cy="267188"/>
          </a:xfrm>
          <a:prstGeom prst="rect">
            <a:avLst/>
          </a:prstGeom>
        </p:spPr>
        <p:txBody>
          <a:bodyPr/>
          <a:lstStyle>
            <a:lvl1pPr algn="r">
              <a:defRPr sz="1200"/>
            </a:lvl1pPr>
          </a:lstStyle>
          <a:p>
            <a:fld id="{2066355A-084C-D24E-9AD2-7E4FC41EA627}" type="slidenum">
              <a:rPr lang="en-US" smtClean="0"/>
              <a:pPr/>
              <a:t>‹#›</a:t>
            </a:fld>
            <a:endParaRPr lang="en-US" dirty="0"/>
          </a:p>
        </p:txBody>
      </p:sp>
      <p:sp>
        <p:nvSpPr>
          <p:cNvPr id="11" name="Subtitle 2"/>
          <p:cNvSpPr txBox="1">
            <a:spLocks/>
          </p:cNvSpPr>
          <p:nvPr/>
        </p:nvSpPr>
        <p:spPr>
          <a:xfrm>
            <a:off x="257907" y="1457418"/>
            <a:ext cx="10485120" cy="914400"/>
          </a:xfrm>
          <a:prstGeom prst="rect">
            <a:avLst/>
          </a:prstGeom>
          <a:noFill/>
          <a:ln w="0">
            <a:noFill/>
          </a:ln>
        </p:spPr>
        <p:txBody>
          <a:bodyPr/>
          <a:lstStyle>
            <a:lvl1pPr marL="0" indent="0" algn="l" defTabSz="457200" rtl="0" eaLnBrk="1" latinLnBrk="0" hangingPunct="1">
              <a:spcBef>
                <a:spcPct val="20000"/>
              </a:spcBef>
              <a:buFont typeface="Arial"/>
              <a:buNone/>
              <a:defRPr sz="2600" kern="1200">
                <a:solidFill>
                  <a:srgbClr val="273691"/>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r>
              <a:rPr lang="en-US" sz="2600" dirty="0"/>
              <a:t>Small-geography</a:t>
            </a:r>
            <a:r>
              <a:rPr lang="en-US" sz="2600" baseline="0" dirty="0"/>
              <a:t> Neighborhood Indicator Performance (SNIP) Components:</a:t>
            </a:r>
            <a:endParaRPr lang="en-US" sz="2600" dirty="0"/>
          </a:p>
        </p:txBody>
      </p:sp>
      <p:pic>
        <p:nvPicPr>
          <p:cNvPr id="2050" name="Picture 2" descr="http://www.womans.org/assets/images/galleries/pregnancy_childbirth/birth_newborn.jpg"/>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659501" y="2407602"/>
            <a:ext cx="2042809" cy="1021405"/>
          </a:xfrm>
          <a:prstGeom prst="rect">
            <a:avLst/>
          </a:prstGeom>
          <a:noFill/>
          <a:extLst>
            <a:ext uri="{909E8E84-426E-40DD-AFC4-6F175D3DCCD1}">
              <a14:hiddenFill xmlns:a14="http://schemas.microsoft.com/office/drawing/2010/main">
                <a:solidFill>
                  <a:srgbClr val="FFFFFF"/>
                </a:solidFill>
              </a14:hiddenFill>
            </a:ext>
          </a:extLst>
        </p:spPr>
      </p:pic>
      <p:sp>
        <p:nvSpPr>
          <p:cNvPr id="13" name="AutoShape 10" descr="https://figures.boundless.com/5829/raw/crime.svg"/>
          <p:cNvSpPr>
            <a:spLocks noChangeAspect="1" noChangeArrowheads="1"/>
          </p:cNvSpPr>
          <p:nvPr/>
        </p:nvSpPr>
        <p:spPr bwMode="auto">
          <a:xfrm>
            <a:off x="207433" y="-144463"/>
            <a:ext cx="4064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800"/>
          </a:p>
        </p:txBody>
      </p:sp>
      <p:pic>
        <p:nvPicPr>
          <p:cNvPr id="16" name="Picture 5"/>
          <p:cNvPicPr>
            <a:picLocks noChangeAspect="1" noChangeArrowheads="1"/>
          </p:cNvPicPr>
          <p:nvPr/>
        </p:nvPicPr>
        <p:blipFill rotWithShape="1">
          <a:blip r:embed="rId17">
            <a:extLst>
              <a:ext uri="{28A0092B-C50C-407E-A947-70E740481C1C}">
                <a14:useLocalDpi xmlns:a14="http://schemas.microsoft.com/office/drawing/2010/main" val="0"/>
              </a:ext>
            </a:extLst>
          </a:blip>
          <a:srcRect l="23798" t="38894" r="50464" b="25073"/>
          <a:stretch/>
        </p:blipFill>
        <p:spPr bwMode="auto">
          <a:xfrm>
            <a:off x="3311116" y="2407602"/>
            <a:ext cx="2006693" cy="131684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60" name="Picture 12" descr="http://blovelyevents.com/wp-content/uploads/2013/08/back-to-school-party-apples.jpg"/>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485597" y="3741002"/>
            <a:ext cx="2390615" cy="1188150"/>
          </a:xfrm>
          <a:prstGeom prst="rect">
            <a:avLst/>
          </a:prstGeom>
          <a:noFill/>
          <a:extLst>
            <a:ext uri="{909E8E84-426E-40DD-AFC4-6F175D3DCCD1}">
              <a14:hiddenFill xmlns:a14="http://schemas.microsoft.com/office/drawing/2010/main">
                <a:solidFill>
                  <a:srgbClr val="FFFFFF"/>
                </a:solidFill>
              </a14:hiddenFill>
            </a:ext>
          </a:extLst>
        </p:spPr>
      </p:pic>
      <p:pic>
        <p:nvPicPr>
          <p:cNvPr id="2062" name="Picture 14" descr="http://pediatriciansareawesome.wikispaces.com/file/view/charleston_pediatrician001.jpg/222403228/311x466/charleston_pediatrician001.jpg"/>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6480053" y="2407596"/>
            <a:ext cx="1854403" cy="2083747"/>
          </a:xfrm>
          <a:prstGeom prst="rect">
            <a:avLst/>
          </a:prstGeom>
          <a:noFill/>
          <a:extLst>
            <a:ext uri="{909E8E84-426E-40DD-AFC4-6F175D3DCCD1}">
              <a14:hiddenFill xmlns:a14="http://schemas.microsoft.com/office/drawing/2010/main">
                <a:solidFill>
                  <a:srgbClr val="FFFFFF"/>
                </a:solidFill>
              </a14:hiddenFill>
            </a:ext>
          </a:extLst>
        </p:spPr>
      </p:pic>
      <p:pic>
        <p:nvPicPr>
          <p:cNvPr id="2064" name="Picture 16" descr="http://www.madisoncountyhealthdept.org/Images/AdultHome.jpg"/>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3560469" y="3937263"/>
            <a:ext cx="2151963" cy="1108158"/>
          </a:xfrm>
          <a:prstGeom prst="rect">
            <a:avLst/>
          </a:prstGeom>
          <a:noFill/>
          <a:extLst>
            <a:ext uri="{909E8E84-426E-40DD-AFC4-6F175D3DCCD1}">
              <a14:hiddenFill xmlns:a14="http://schemas.microsoft.com/office/drawing/2010/main">
                <a:solidFill>
                  <a:srgbClr val="FFFFFF"/>
                </a:solidFill>
              </a14:hiddenFill>
            </a:ext>
          </a:extLst>
        </p:spPr>
      </p:pic>
      <p:pic>
        <p:nvPicPr>
          <p:cNvPr id="25" name="Picture 7" descr="http://1.bp.blogspot.com/-BJoO8DeTeP0/Thn7guAhYII/AAAAAAAAAHA/QKq8t1EPN5E/s1600/ShawshankRedempt_219Pyxurz.jpg"/>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flipH="1">
            <a:off x="6290857" y="4936291"/>
            <a:ext cx="2324499" cy="1143000"/>
          </a:xfrm>
          <a:prstGeom prst="rect">
            <a:avLst/>
          </a:prstGeom>
          <a:noFill/>
          <a:extLst>
            <a:ext uri="{909E8E84-426E-40DD-AFC4-6F175D3DCCD1}">
              <a14:hiddenFill xmlns:a14="http://schemas.microsoft.com/office/drawing/2010/main">
                <a:solidFill>
                  <a:srgbClr val="FFFFFF"/>
                </a:solidFill>
              </a14:hiddenFill>
            </a:ext>
          </a:extLst>
        </p:spPr>
      </p:pic>
      <p:pic>
        <p:nvPicPr>
          <p:cNvPr id="2076" name="Picture 28" descr="http://blog.patrickhalpinehomes.com/files/2013/06/homes-for-sale-in-Glendale.jpg"/>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1113237" y="5152127"/>
            <a:ext cx="2071195" cy="1032146"/>
          </a:xfrm>
          <a:prstGeom prst="rect">
            <a:avLst/>
          </a:prstGeom>
          <a:noFill/>
          <a:extLst>
            <a:ext uri="{909E8E84-426E-40DD-AFC4-6F175D3DCCD1}">
              <a14:hiddenFill xmlns:a14="http://schemas.microsoft.com/office/drawing/2010/main">
                <a:solidFill>
                  <a:srgbClr val="FFFFFF"/>
                </a:solidFill>
              </a14:hiddenFill>
            </a:ext>
          </a:extLst>
        </p:spPr>
      </p:pic>
      <p:pic>
        <p:nvPicPr>
          <p:cNvPr id="2080" name="Picture 32" descr="http://southvalleyny.com/yahoo_site_admin/assets/images/iStock_000005681825XSmall.15384743_std.jpg"/>
          <p:cNvPicPr>
            <a:picLocks noChangeAspect="1" noChangeArrowheads="1"/>
          </p:cNvPicPr>
          <p:nvPr/>
        </p:nvPicPr>
        <p:blipFill>
          <a:blip r:embed="rId23">
            <a:extLst>
              <a:ext uri="{28A0092B-C50C-407E-A947-70E740481C1C}">
                <a14:useLocalDpi xmlns:a14="http://schemas.microsoft.com/office/drawing/2010/main" val="0"/>
              </a:ext>
            </a:extLst>
          </a:blip>
          <a:srcRect/>
          <a:stretch>
            <a:fillRect/>
          </a:stretch>
        </p:blipFill>
        <p:spPr bwMode="auto">
          <a:xfrm>
            <a:off x="4208200" y="5220138"/>
            <a:ext cx="1770133" cy="995700"/>
          </a:xfrm>
          <a:prstGeom prst="rect">
            <a:avLst/>
          </a:prstGeom>
          <a:noFill/>
          <a:extLst>
            <a:ext uri="{909E8E84-426E-40DD-AFC4-6F175D3DCCD1}">
              <a14:hiddenFill xmlns:a14="http://schemas.microsoft.com/office/drawing/2010/main">
                <a:solidFill>
                  <a:srgbClr val="FFFFFF"/>
                </a:solidFill>
              </a14:hiddenFill>
            </a:ext>
          </a:extLst>
        </p:spPr>
      </p:pic>
      <p:pic>
        <p:nvPicPr>
          <p:cNvPr id="2082" name="Picture 34" descr="http://grahamlegalpllc.com/wp-content/uploads/2013/10/stop-foreclosure.jpg"/>
          <p:cNvPicPr>
            <a:picLocks noChangeAspect="1" noChangeArrowheads="1"/>
          </p:cNvPicPr>
          <p:nvPr/>
        </p:nvPicPr>
        <p:blipFill>
          <a:blip r:embed="rId24">
            <a:extLst>
              <a:ext uri="{28A0092B-C50C-407E-A947-70E740481C1C}">
                <a14:useLocalDpi xmlns:a14="http://schemas.microsoft.com/office/drawing/2010/main" val="0"/>
              </a:ext>
            </a:extLst>
          </a:blip>
          <a:srcRect/>
          <a:stretch>
            <a:fillRect/>
          </a:stretch>
        </p:blipFill>
        <p:spPr bwMode="auto">
          <a:xfrm>
            <a:off x="8615355" y="2371818"/>
            <a:ext cx="2692400" cy="1347788"/>
          </a:xfrm>
          <a:prstGeom prst="rect">
            <a:avLst/>
          </a:prstGeom>
          <a:noFill/>
          <a:extLst>
            <a:ext uri="{909E8E84-426E-40DD-AFC4-6F175D3DCCD1}">
              <a14:hiddenFill xmlns:a14="http://schemas.microsoft.com/office/drawing/2010/main">
                <a:solidFill>
                  <a:srgbClr val="FFFFFF"/>
                </a:solidFill>
              </a14:hiddenFill>
            </a:ext>
          </a:extLst>
        </p:spPr>
      </p:pic>
      <p:pic>
        <p:nvPicPr>
          <p:cNvPr id="2084" name="Picture 36" descr="http://media.washtimes.com/media/community/image/2013/04/12/food_stamps_ad_bus_stop_t268.jpg?7f6c82c4e3ebc52dbf2e980dcc8631719b6d5f11"/>
          <p:cNvPicPr>
            <a:picLocks noChangeAspect="1" noChangeArrowheads="1"/>
          </p:cNvPicPr>
          <p:nvPr/>
        </p:nvPicPr>
        <p:blipFill>
          <a:blip r:embed="rId25">
            <a:extLst>
              <a:ext uri="{28A0092B-C50C-407E-A947-70E740481C1C}">
                <a14:useLocalDpi xmlns:a14="http://schemas.microsoft.com/office/drawing/2010/main" val="0"/>
              </a:ext>
            </a:extLst>
          </a:blip>
          <a:srcRect/>
          <a:stretch>
            <a:fillRect/>
          </a:stretch>
        </p:blipFill>
        <p:spPr bwMode="auto">
          <a:xfrm>
            <a:off x="8967517" y="3937263"/>
            <a:ext cx="1988075" cy="221433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95970896"/>
      </p:ext>
    </p:extLst>
  </p:cSld>
  <p:clrMap bg1="lt1" tx1="dk1" bg2="lt2" tx2="dk2" accent1="accent1" accent2="accent2" accent3="accent3" accent4="accent4" accent5="accent5" accent6="accent6" hlink="hlink" folHlink="folHlink"/>
  <p:sldLayoutIdLst>
    <p:sldLayoutId id="2147493486" r:id="rId1"/>
    <p:sldLayoutId id="2147493487" r:id="rId2"/>
    <p:sldLayoutId id="2147493488" r:id="rId3"/>
    <p:sldLayoutId id="2147493489" r:id="rId4"/>
    <p:sldLayoutId id="2147493490" r:id="rId5"/>
    <p:sldLayoutId id="2147493491" r:id="rId6"/>
    <p:sldLayoutId id="2147493492" r:id="rId7"/>
    <p:sldLayoutId id="2147493493" r:id="rId8"/>
    <p:sldLayoutId id="2147493494" r:id="rId9"/>
    <p:sldLayoutId id="2147493495" r:id="rId10"/>
    <p:sldLayoutId id="2147493496" r:id="rId11"/>
    <p:sldLayoutId id="2147493497" r:id="rId12"/>
    <p:sldLayoutId id="2147493498" r:id="rId13"/>
  </p:sldLayoutIdLst>
  <p:txStyles>
    <p:titleStyle>
      <a:lvl1pPr algn="ctr" defTabSz="457189" rtl="0" eaLnBrk="1" latinLnBrk="0" hangingPunct="1">
        <a:spcBef>
          <a:spcPct val="0"/>
        </a:spcBef>
        <a:buNone/>
        <a:defRPr sz="4400" kern="1200">
          <a:solidFill>
            <a:schemeClr val="tx1"/>
          </a:solidFill>
          <a:latin typeface="+mj-lt"/>
          <a:ea typeface="+mj-ea"/>
          <a:cs typeface="+mj-cs"/>
        </a:defRPr>
      </a:lvl1pPr>
    </p:titleStyle>
    <p:bodyStyle>
      <a:lvl1pPr marL="342891" indent="-342891" algn="l" defTabSz="457189" rtl="0" eaLnBrk="1" latinLnBrk="0" hangingPunct="1">
        <a:spcBef>
          <a:spcPct val="20000"/>
        </a:spcBef>
        <a:buFont typeface="Arial"/>
        <a:buChar char="•"/>
        <a:defRPr sz="3200" kern="1200">
          <a:solidFill>
            <a:schemeClr val="tx1"/>
          </a:solidFill>
          <a:latin typeface="+mn-lt"/>
          <a:ea typeface="+mn-ea"/>
          <a:cs typeface="+mn-cs"/>
        </a:defRPr>
      </a:lvl1pPr>
      <a:lvl2pPr marL="742932" indent="-285744" algn="l" defTabSz="457189" rtl="0" eaLnBrk="1" latinLnBrk="0" hangingPunct="1">
        <a:spcBef>
          <a:spcPct val="20000"/>
        </a:spcBef>
        <a:buFont typeface="Arial"/>
        <a:buChar char="–"/>
        <a:defRPr sz="2800" kern="1200">
          <a:solidFill>
            <a:schemeClr val="tx1"/>
          </a:solidFill>
          <a:latin typeface="+mn-lt"/>
          <a:ea typeface="+mn-ea"/>
          <a:cs typeface="+mn-cs"/>
        </a:defRPr>
      </a:lvl2pPr>
      <a:lvl3pPr marL="1142971" indent="-228594" algn="l" defTabSz="457189" rtl="0" eaLnBrk="1" latinLnBrk="0" hangingPunct="1">
        <a:spcBef>
          <a:spcPct val="20000"/>
        </a:spcBef>
        <a:buFont typeface="Arial"/>
        <a:buChar char="•"/>
        <a:defRPr sz="2400" kern="1200">
          <a:solidFill>
            <a:schemeClr val="tx1"/>
          </a:solidFill>
          <a:latin typeface="+mn-lt"/>
          <a:ea typeface="+mn-ea"/>
          <a:cs typeface="+mn-cs"/>
        </a:defRPr>
      </a:lvl3pPr>
      <a:lvl4pPr marL="1600160" indent="-228594" algn="l" defTabSz="457189" rtl="0" eaLnBrk="1" latinLnBrk="0" hangingPunct="1">
        <a:spcBef>
          <a:spcPct val="20000"/>
        </a:spcBef>
        <a:buFont typeface="Arial"/>
        <a:buChar char="–"/>
        <a:defRPr sz="2000" kern="1200">
          <a:solidFill>
            <a:schemeClr val="tx1"/>
          </a:solidFill>
          <a:latin typeface="+mn-lt"/>
          <a:ea typeface="+mn-ea"/>
          <a:cs typeface="+mn-cs"/>
        </a:defRPr>
      </a:lvl4pPr>
      <a:lvl5pPr marL="2057349" indent="-228594" algn="l" defTabSz="457189" rtl="0" eaLnBrk="1" latinLnBrk="0" hangingPunct="1">
        <a:spcBef>
          <a:spcPct val="20000"/>
        </a:spcBef>
        <a:buFont typeface="Arial"/>
        <a:buChar char="»"/>
        <a:defRPr sz="2000" kern="1200">
          <a:solidFill>
            <a:schemeClr val="tx1"/>
          </a:solidFill>
          <a:latin typeface="+mn-lt"/>
          <a:ea typeface="+mn-ea"/>
          <a:cs typeface="+mn-cs"/>
        </a:defRPr>
      </a:lvl5pPr>
      <a:lvl6pPr marL="2514537" indent="-228594" algn="l" defTabSz="457189" rtl="0" eaLnBrk="1" latinLnBrk="0" hangingPunct="1">
        <a:spcBef>
          <a:spcPct val="20000"/>
        </a:spcBef>
        <a:buFont typeface="Arial"/>
        <a:buChar char="•"/>
        <a:defRPr sz="2000" kern="1200">
          <a:solidFill>
            <a:schemeClr val="tx1"/>
          </a:solidFill>
          <a:latin typeface="+mn-lt"/>
          <a:ea typeface="+mn-ea"/>
          <a:cs typeface="+mn-cs"/>
        </a:defRPr>
      </a:lvl6pPr>
      <a:lvl7pPr marL="2971726" indent="-228594" algn="l" defTabSz="457189" rtl="0" eaLnBrk="1" latinLnBrk="0" hangingPunct="1">
        <a:spcBef>
          <a:spcPct val="20000"/>
        </a:spcBef>
        <a:buFont typeface="Arial"/>
        <a:buChar char="•"/>
        <a:defRPr sz="2000" kern="1200">
          <a:solidFill>
            <a:schemeClr val="tx1"/>
          </a:solidFill>
          <a:latin typeface="+mn-lt"/>
          <a:ea typeface="+mn-ea"/>
          <a:cs typeface="+mn-cs"/>
        </a:defRPr>
      </a:lvl7pPr>
      <a:lvl8pPr marL="3428914" indent="-228594" algn="l" defTabSz="457189" rtl="0" eaLnBrk="1" latinLnBrk="0" hangingPunct="1">
        <a:spcBef>
          <a:spcPct val="20000"/>
        </a:spcBef>
        <a:buFont typeface="Arial"/>
        <a:buChar char="•"/>
        <a:defRPr sz="2000" kern="1200">
          <a:solidFill>
            <a:schemeClr val="tx1"/>
          </a:solidFill>
          <a:latin typeface="+mn-lt"/>
          <a:ea typeface="+mn-ea"/>
          <a:cs typeface="+mn-cs"/>
        </a:defRPr>
      </a:lvl8pPr>
      <a:lvl9pPr marL="3886103" indent="-228594" algn="l" defTabSz="457189"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189" rtl="0" eaLnBrk="1" latinLnBrk="0" hangingPunct="1">
        <a:defRPr sz="1800" kern="1200">
          <a:solidFill>
            <a:schemeClr val="tx1"/>
          </a:solidFill>
          <a:latin typeface="+mn-lt"/>
          <a:ea typeface="+mn-ea"/>
          <a:cs typeface="+mn-cs"/>
        </a:defRPr>
      </a:lvl1pPr>
      <a:lvl2pPr marL="457189" algn="l" defTabSz="457189" rtl="0" eaLnBrk="1" latinLnBrk="0" hangingPunct="1">
        <a:defRPr sz="1800" kern="1200">
          <a:solidFill>
            <a:schemeClr val="tx1"/>
          </a:solidFill>
          <a:latin typeface="+mn-lt"/>
          <a:ea typeface="+mn-ea"/>
          <a:cs typeface="+mn-cs"/>
        </a:defRPr>
      </a:lvl2pPr>
      <a:lvl3pPr marL="914377" algn="l" defTabSz="457189" rtl="0" eaLnBrk="1" latinLnBrk="0" hangingPunct="1">
        <a:defRPr sz="1800" kern="1200">
          <a:solidFill>
            <a:schemeClr val="tx1"/>
          </a:solidFill>
          <a:latin typeface="+mn-lt"/>
          <a:ea typeface="+mn-ea"/>
          <a:cs typeface="+mn-cs"/>
        </a:defRPr>
      </a:lvl3pPr>
      <a:lvl4pPr marL="1371566" algn="l" defTabSz="457189" rtl="0" eaLnBrk="1" latinLnBrk="0" hangingPunct="1">
        <a:defRPr sz="1800" kern="1200">
          <a:solidFill>
            <a:schemeClr val="tx1"/>
          </a:solidFill>
          <a:latin typeface="+mn-lt"/>
          <a:ea typeface="+mn-ea"/>
          <a:cs typeface="+mn-cs"/>
        </a:defRPr>
      </a:lvl4pPr>
      <a:lvl5pPr marL="1828754" algn="l" defTabSz="457189" rtl="0" eaLnBrk="1" latinLnBrk="0" hangingPunct="1">
        <a:defRPr sz="1800" kern="1200">
          <a:solidFill>
            <a:schemeClr val="tx1"/>
          </a:solidFill>
          <a:latin typeface="+mn-lt"/>
          <a:ea typeface="+mn-ea"/>
          <a:cs typeface="+mn-cs"/>
        </a:defRPr>
      </a:lvl5pPr>
      <a:lvl6pPr marL="2285943" algn="l" defTabSz="457189" rtl="0" eaLnBrk="1" latinLnBrk="0" hangingPunct="1">
        <a:defRPr sz="1800" kern="1200">
          <a:solidFill>
            <a:schemeClr val="tx1"/>
          </a:solidFill>
          <a:latin typeface="+mn-lt"/>
          <a:ea typeface="+mn-ea"/>
          <a:cs typeface="+mn-cs"/>
        </a:defRPr>
      </a:lvl6pPr>
      <a:lvl7pPr marL="2743131" algn="l" defTabSz="457189" rtl="0" eaLnBrk="1" latinLnBrk="0" hangingPunct="1">
        <a:defRPr sz="1800" kern="1200">
          <a:solidFill>
            <a:schemeClr val="tx1"/>
          </a:solidFill>
          <a:latin typeface="+mn-lt"/>
          <a:ea typeface="+mn-ea"/>
          <a:cs typeface="+mn-cs"/>
        </a:defRPr>
      </a:lvl7pPr>
      <a:lvl8pPr marL="3200320" algn="l" defTabSz="457189" rtl="0" eaLnBrk="1" latinLnBrk="0" hangingPunct="1">
        <a:defRPr sz="1800" kern="1200">
          <a:solidFill>
            <a:schemeClr val="tx1"/>
          </a:solidFill>
          <a:latin typeface="+mn-lt"/>
          <a:ea typeface="+mn-ea"/>
          <a:cs typeface="+mn-cs"/>
        </a:defRPr>
      </a:lvl8pPr>
      <a:lvl9pPr marL="3657509" algn="l" defTabSz="457189"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notesSlide" Target="../notesSlides/notesSlide10.xml"/><Relationship Id="rId1" Type="http://schemas.openxmlformats.org/officeDocument/2006/relationships/slideLayout" Target="../slideLayouts/slideLayout3.xml"/><Relationship Id="rId4" Type="http://schemas.openxmlformats.org/officeDocument/2006/relationships/image" Target="../media/image27.jpg"/></Relationships>
</file>

<file path=ppt/slides/_rels/slide2.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2.xml"/><Relationship Id="rId1" Type="http://schemas.openxmlformats.org/officeDocument/2006/relationships/slideLayout" Target="../slideLayouts/slideLayout3.xml"/><Relationship Id="rId4" Type="http://schemas.openxmlformats.org/officeDocument/2006/relationships/image" Target="../media/image23.jpe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8" Type="http://schemas.openxmlformats.org/officeDocument/2006/relationships/image" Target="../media/image19.jpeg"/><Relationship Id="rId3" Type="http://schemas.openxmlformats.org/officeDocument/2006/relationships/image" Target="../media/image12.jpeg"/><Relationship Id="rId7" Type="http://schemas.openxmlformats.org/officeDocument/2006/relationships/image" Target="../media/image18.jpeg"/><Relationship Id="rId2" Type="http://schemas.openxmlformats.org/officeDocument/2006/relationships/notesSlide" Target="../notesSlides/notesSlide5.xml"/><Relationship Id="rId1" Type="http://schemas.openxmlformats.org/officeDocument/2006/relationships/slideLayout" Target="../slideLayouts/slideLayout4.xml"/><Relationship Id="rId6" Type="http://schemas.openxmlformats.org/officeDocument/2006/relationships/image" Target="../media/image16.jpeg"/><Relationship Id="rId11" Type="http://schemas.openxmlformats.org/officeDocument/2006/relationships/image" Target="../media/image25.jpeg"/><Relationship Id="rId5" Type="http://schemas.openxmlformats.org/officeDocument/2006/relationships/image" Target="../media/image15.jpeg"/><Relationship Id="rId10" Type="http://schemas.openxmlformats.org/officeDocument/2006/relationships/image" Target="../media/image24.jpeg"/><Relationship Id="rId4" Type="http://schemas.openxmlformats.org/officeDocument/2006/relationships/image" Target="../media/image14.jpeg"/><Relationship Id="rId9" Type="http://schemas.openxmlformats.org/officeDocument/2006/relationships/image" Target="../media/image21.jpe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8.xml"/><Relationship Id="rId1" Type="http://schemas.openxmlformats.org/officeDocument/2006/relationships/slideLayout" Target="../slideLayouts/slideLayout6.xml"/><Relationship Id="rId5" Type="http://schemas.openxmlformats.org/officeDocument/2006/relationships/chart" Target="../charts/chart4.xml"/><Relationship Id="rId4" Type="http://schemas.openxmlformats.org/officeDocument/2006/relationships/chart" Target="../charts/chart3.xml"/></Relationships>
</file>

<file path=ppt/slides/_rels/slide9.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p:txBody>
          <a:bodyPr/>
          <a:lstStyle/>
          <a:p>
            <a:r>
              <a:rPr lang="en-US" dirty="0"/>
              <a:t>NNIP Data Inventory </a:t>
            </a:r>
            <a:br>
              <a:rPr lang="en-US" dirty="0"/>
            </a:br>
            <a:r>
              <a:rPr lang="en-US" dirty="0"/>
              <a:t>&amp; SNIP Score Update</a:t>
            </a:r>
            <a:br>
              <a:rPr lang="en-US" dirty="0"/>
            </a:br>
            <a:endParaRPr lang="en-US" dirty="0"/>
          </a:p>
        </p:txBody>
      </p:sp>
      <p:sp>
        <p:nvSpPr>
          <p:cNvPr id="7" name="Text Placeholder 6"/>
          <p:cNvSpPr>
            <a:spLocks noGrp="1"/>
          </p:cNvSpPr>
          <p:nvPr>
            <p:ph type="body" sz="quarter" idx="10"/>
          </p:nvPr>
        </p:nvSpPr>
        <p:spPr>
          <a:xfrm>
            <a:off x="902472" y="3429000"/>
            <a:ext cx="7315200" cy="1699233"/>
          </a:xfrm>
        </p:spPr>
        <p:txBody>
          <a:bodyPr/>
          <a:lstStyle/>
          <a:p>
            <a:r>
              <a:rPr lang="en-US" altLang="en-US" dirty="0"/>
              <a:t>Elizabeth Burton</a:t>
            </a:r>
          </a:p>
          <a:p>
            <a:r>
              <a:rPr lang="en-US" altLang="en-US"/>
              <a:t>Urban Institute</a:t>
            </a:r>
            <a:endParaRPr lang="en-US" altLang="en-US" dirty="0"/>
          </a:p>
          <a:p>
            <a:r>
              <a:rPr lang="en-US" altLang="en-US" dirty="0"/>
              <a:t>10-28-2022</a:t>
            </a:r>
          </a:p>
          <a:p>
            <a:endParaRPr lang="en-US" dirty="0"/>
          </a:p>
        </p:txBody>
      </p:sp>
      <p:sp>
        <p:nvSpPr>
          <p:cNvPr id="13" name="Title 4"/>
          <p:cNvSpPr txBox="1">
            <a:spLocks/>
          </p:cNvSpPr>
          <p:nvPr/>
        </p:nvSpPr>
        <p:spPr>
          <a:xfrm>
            <a:off x="1992646" y="1910546"/>
            <a:ext cx="7863840" cy="1366771"/>
          </a:xfrm>
          <a:prstGeom prst="rect">
            <a:avLst/>
          </a:prstGeom>
          <a:ln>
            <a:noFill/>
          </a:ln>
        </p:spPr>
        <p:txBody>
          <a:bodyPr/>
          <a:lstStyle>
            <a:lvl1pPr algn="l" defTabSz="457200" rtl="0" eaLnBrk="1" latinLnBrk="0" hangingPunct="1">
              <a:spcBef>
                <a:spcPct val="0"/>
              </a:spcBef>
              <a:buNone/>
              <a:defRPr sz="4000" b="1" kern="1200" baseline="0">
                <a:solidFill>
                  <a:srgbClr val="273691"/>
                </a:solidFill>
                <a:latin typeface="+mj-lt"/>
                <a:ea typeface="+mj-ea"/>
                <a:cs typeface="+mj-cs"/>
              </a:defRPr>
            </a:lvl1pPr>
          </a:lstStyle>
          <a:p>
            <a:endParaRPr lang="en-US" dirty="0"/>
          </a:p>
        </p:txBody>
      </p:sp>
      <p:sp>
        <p:nvSpPr>
          <p:cNvPr id="14" name="Text Placeholder 6"/>
          <p:cNvSpPr txBox="1">
            <a:spLocks/>
          </p:cNvSpPr>
          <p:nvPr/>
        </p:nvSpPr>
        <p:spPr>
          <a:xfrm>
            <a:off x="2353255" y="5394609"/>
            <a:ext cx="5486400" cy="1699233"/>
          </a:xfrm>
          <a:prstGeom prst="rect">
            <a:avLst/>
          </a:prstGeom>
          <a:ln>
            <a:noFill/>
          </a:ln>
        </p:spPr>
        <p:txBody>
          <a:bodyPr vert="horz"/>
          <a:lstStyle>
            <a:lvl1pPr marL="0" indent="0" algn="l" defTabSz="457200" rtl="0" eaLnBrk="1" latinLnBrk="0" hangingPunct="1">
              <a:spcBef>
                <a:spcPct val="20000"/>
              </a:spcBef>
              <a:buFont typeface="Arial"/>
              <a:buNone/>
              <a:defRPr sz="1800" kern="1200" baseline="0">
                <a:solidFill>
                  <a:srgbClr val="00B6DE"/>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1828800" indent="0" algn="l" defTabSz="457200" rtl="0" eaLnBrk="1" latinLnBrk="0" hangingPunct="1">
              <a:spcBef>
                <a:spcPct val="20000"/>
              </a:spcBef>
              <a:buFont typeface="Arial"/>
              <a:buNone/>
              <a:defRPr sz="18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endParaRPr lang="en-US" dirty="0"/>
          </a:p>
        </p:txBody>
      </p:sp>
    </p:spTree>
    <p:extLst>
      <p:ext uri="{BB962C8B-B14F-4D97-AF65-F5344CB8AC3E}">
        <p14:creationId xmlns:p14="http://schemas.microsoft.com/office/powerpoint/2010/main" val="3687684560"/>
      </p:ext>
    </p:extLst>
  </p:cSld>
  <p:clrMapOvr>
    <a:masterClrMapping/>
  </p:clrMapOvr>
  <mc:AlternateContent xmlns:mc="http://schemas.openxmlformats.org/markup-compatibility/2006" xmlns:p14="http://schemas.microsoft.com/office/powerpoint/2010/main">
    <mc:Choice Requires="p14">
      <p:transition spd="slow" p14:dur="2000" advTm="20000"/>
    </mc:Choice>
    <mc:Fallback xmlns="">
      <p:transition spd="slow" advTm="20000"/>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326512" y="153045"/>
            <a:ext cx="7580784" cy="1060259"/>
          </a:xfrm>
          <a:prstGeom prst="rect">
            <a:avLst/>
          </a:prstGeom>
          <a:ln>
            <a:noFill/>
          </a:ln>
        </p:spPr>
        <p:txBody>
          <a:bodyPr/>
          <a:lstStyle>
            <a:lvl1pPr marL="0" indent="0" algn="l" defTabSz="457200" rtl="0" eaLnBrk="1" latinLnBrk="0" hangingPunct="1">
              <a:spcBef>
                <a:spcPct val="0"/>
              </a:spcBef>
              <a:buNone/>
              <a:defRPr sz="3400" kern="1200" baseline="0">
                <a:solidFill>
                  <a:schemeClr val="bg1"/>
                </a:solidFill>
                <a:latin typeface="+mj-lt"/>
                <a:ea typeface="+mj-ea"/>
                <a:cs typeface="+mj-cs"/>
              </a:defRPr>
            </a:lvl1pPr>
          </a:lstStyle>
          <a:p>
            <a:pPr>
              <a:lnSpc>
                <a:spcPct val="150000"/>
              </a:lnSpc>
              <a:spcBef>
                <a:spcPts val="600"/>
              </a:spcBef>
            </a:pPr>
            <a:r>
              <a:rPr lang="en-US" sz="2400" dirty="0"/>
              <a:t>Highest SNIP Scores!</a:t>
            </a:r>
          </a:p>
          <a:p>
            <a:r>
              <a:rPr lang="en-US" sz="2400" dirty="0"/>
              <a:t>Baltimore and Cleveland - 8</a:t>
            </a:r>
          </a:p>
        </p:txBody>
      </p:sp>
      <p:sp>
        <p:nvSpPr>
          <p:cNvPr id="8" name="Slide Number Placeholder 5"/>
          <p:cNvSpPr>
            <a:spLocks noGrp="1"/>
          </p:cNvSpPr>
          <p:nvPr>
            <p:ph type="sldNum" sz="quarter" idx="4294967295"/>
          </p:nvPr>
        </p:nvSpPr>
        <p:spPr>
          <a:xfrm>
            <a:off x="8353435" y="6414966"/>
            <a:ext cx="2133600" cy="267188"/>
          </a:xfrm>
          <a:prstGeom prst="rect">
            <a:avLst/>
          </a:prstGeom>
        </p:spPr>
        <p:txBody>
          <a:bodyPr/>
          <a:lstStyle>
            <a:lvl1pPr algn="r">
              <a:defRPr sz="1200"/>
            </a:lvl1pPr>
          </a:lstStyle>
          <a:p>
            <a:fld id="{2066355A-084C-D24E-9AD2-7E4FC41EA627}" type="slidenum">
              <a:rPr lang="en-US" smtClean="0"/>
              <a:pPr/>
              <a:t>10</a:t>
            </a:fld>
            <a:endParaRPr lang="en-US" dirty="0"/>
          </a:p>
        </p:txBody>
      </p:sp>
      <p:pic>
        <p:nvPicPr>
          <p:cNvPr id="12" name="Picture 11" descr="A city skyline at night&#10;&#10;Description automatically generated with low confidence">
            <a:extLst>
              <a:ext uri="{FF2B5EF4-FFF2-40B4-BE49-F238E27FC236}">
                <a16:creationId xmlns:a16="http://schemas.microsoft.com/office/drawing/2014/main" id="{282F4F96-DAC7-497F-A8BD-86BF8059E45F}"/>
              </a:ext>
            </a:extLst>
          </p:cNvPr>
          <p:cNvPicPr>
            <a:picLocks noChangeAspect="1"/>
          </p:cNvPicPr>
          <p:nvPr/>
        </p:nvPicPr>
        <p:blipFill>
          <a:blip r:embed="rId3"/>
          <a:stretch>
            <a:fillRect/>
          </a:stretch>
        </p:blipFill>
        <p:spPr>
          <a:xfrm>
            <a:off x="3240627" y="1760005"/>
            <a:ext cx="5386143" cy="2154457"/>
          </a:xfrm>
          <a:prstGeom prst="rect">
            <a:avLst/>
          </a:prstGeom>
        </p:spPr>
      </p:pic>
      <p:pic>
        <p:nvPicPr>
          <p:cNvPr id="14" name="Picture 13" descr="A body of water with buildings along it&#10;&#10;Description automatically generated with medium confidence">
            <a:extLst>
              <a:ext uri="{FF2B5EF4-FFF2-40B4-BE49-F238E27FC236}">
                <a16:creationId xmlns:a16="http://schemas.microsoft.com/office/drawing/2014/main" id="{98DA00C7-061B-44F6-B207-8D0C0CE5C5CA}"/>
              </a:ext>
            </a:extLst>
          </p:cNvPr>
          <p:cNvPicPr>
            <a:picLocks noChangeAspect="1"/>
          </p:cNvPicPr>
          <p:nvPr/>
        </p:nvPicPr>
        <p:blipFill>
          <a:blip r:embed="rId4"/>
          <a:stretch>
            <a:fillRect/>
          </a:stretch>
        </p:blipFill>
        <p:spPr>
          <a:xfrm>
            <a:off x="3240627" y="4020368"/>
            <a:ext cx="5386143" cy="2154457"/>
          </a:xfrm>
          <a:prstGeom prst="rect">
            <a:avLst/>
          </a:prstGeom>
        </p:spPr>
      </p:pic>
    </p:spTree>
    <p:extLst>
      <p:ext uri="{BB962C8B-B14F-4D97-AF65-F5344CB8AC3E}">
        <p14:creationId xmlns:p14="http://schemas.microsoft.com/office/powerpoint/2010/main" val="1917074301"/>
      </p:ext>
    </p:extLst>
  </p:cSld>
  <p:clrMapOvr>
    <a:masterClrMapping/>
  </p:clrMapOvr>
  <mc:AlternateContent xmlns:mc="http://schemas.openxmlformats.org/markup-compatibility/2006" xmlns:p14="http://schemas.microsoft.com/office/powerpoint/2010/main">
    <mc:Choice Requires="p14">
      <p:transition spd="slow" p14:dur="2000" advTm="20000"/>
    </mc:Choice>
    <mc:Fallback xmlns="">
      <p:transition spd="slow" advTm="20000"/>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409850" y="140296"/>
            <a:ext cx="7580784" cy="1060259"/>
          </a:xfrm>
          <a:prstGeom prst="rect">
            <a:avLst/>
          </a:prstGeom>
          <a:ln>
            <a:noFill/>
          </a:ln>
        </p:spPr>
        <p:txBody>
          <a:bodyPr/>
          <a:lstStyle>
            <a:lvl1pPr marL="0" indent="0" algn="l" defTabSz="457200" rtl="0" eaLnBrk="1" latinLnBrk="0" hangingPunct="1">
              <a:spcBef>
                <a:spcPct val="0"/>
              </a:spcBef>
              <a:buNone/>
              <a:defRPr sz="3400" kern="1200" baseline="0">
                <a:solidFill>
                  <a:schemeClr val="bg1"/>
                </a:solidFill>
                <a:latin typeface="+mj-lt"/>
                <a:ea typeface="+mj-ea"/>
                <a:cs typeface="+mj-cs"/>
              </a:defRPr>
            </a:lvl1pPr>
          </a:lstStyle>
          <a:p>
            <a:r>
              <a:rPr lang="en-US" dirty="0"/>
              <a:t>Local data is central to the </a:t>
            </a:r>
            <a:br>
              <a:rPr lang="en-US" dirty="0"/>
            </a:br>
            <a:r>
              <a:rPr lang="en-US" dirty="0"/>
              <a:t>NNIP mission</a:t>
            </a:r>
          </a:p>
        </p:txBody>
      </p:sp>
      <p:sp>
        <p:nvSpPr>
          <p:cNvPr id="8" name="Slide Number Placeholder 5"/>
          <p:cNvSpPr>
            <a:spLocks noGrp="1"/>
          </p:cNvSpPr>
          <p:nvPr>
            <p:ph type="sldNum" sz="quarter" idx="4294967295"/>
          </p:nvPr>
        </p:nvSpPr>
        <p:spPr>
          <a:xfrm>
            <a:off x="8353435" y="6414966"/>
            <a:ext cx="2133600" cy="267188"/>
          </a:xfrm>
          <a:prstGeom prst="rect">
            <a:avLst/>
          </a:prstGeom>
        </p:spPr>
        <p:txBody>
          <a:bodyPr/>
          <a:lstStyle>
            <a:lvl1pPr algn="r">
              <a:defRPr sz="1200"/>
            </a:lvl1pPr>
          </a:lstStyle>
          <a:p>
            <a:fld id="{2066355A-084C-D24E-9AD2-7E4FC41EA627}" type="slidenum">
              <a:rPr lang="en-US" smtClean="0"/>
              <a:pPr/>
              <a:t>2</a:t>
            </a:fld>
            <a:endParaRPr lang="en-US" dirty="0"/>
          </a:p>
        </p:txBody>
      </p:sp>
      <p:sp>
        <p:nvSpPr>
          <p:cNvPr id="15" name="Content Placeholder 2"/>
          <p:cNvSpPr txBox="1">
            <a:spLocks/>
          </p:cNvSpPr>
          <p:nvPr/>
        </p:nvSpPr>
        <p:spPr>
          <a:xfrm>
            <a:off x="5902201" y="1755361"/>
            <a:ext cx="4176867" cy="1931641"/>
          </a:xfrm>
          <a:prstGeom prst="rect">
            <a:avLst/>
          </a:prstGeom>
        </p:spPr>
        <p:txBody>
          <a:bodyPr/>
          <a:lstStyle>
            <a:lvl1pPr marL="342900" indent="-342900" algn="l" defTabSz="457200" rtl="0" eaLnBrk="1" latinLnBrk="0" hangingPunct="1">
              <a:spcBef>
                <a:spcPts val="600"/>
              </a:spcBef>
              <a:spcAft>
                <a:spcPts val="800"/>
              </a:spcAft>
              <a:buClr>
                <a:srgbClr val="00B6DE"/>
              </a:buClr>
              <a:buFont typeface="Arial"/>
              <a:buChar char="•"/>
              <a:defRPr sz="2500" kern="1200">
                <a:solidFill>
                  <a:schemeClr val="tx1"/>
                </a:solidFill>
                <a:latin typeface="+mn-lt"/>
                <a:ea typeface="+mn-ea"/>
                <a:cs typeface="+mn-cs"/>
              </a:defRPr>
            </a:lvl1pPr>
            <a:lvl2pPr marL="742950" indent="-285750" algn="l" defTabSz="457200" rtl="0" eaLnBrk="1" latinLnBrk="0" hangingPunct="1">
              <a:spcBef>
                <a:spcPts val="600"/>
              </a:spcBef>
              <a:spcAft>
                <a:spcPts val="800"/>
              </a:spcAft>
              <a:buClr>
                <a:srgbClr val="00B6DE"/>
              </a:buClr>
              <a:buFont typeface="Arial"/>
              <a:buChar char="–"/>
              <a:defRPr sz="2200" kern="1200">
                <a:solidFill>
                  <a:schemeClr val="tx1"/>
                </a:solidFill>
                <a:latin typeface="+mn-lt"/>
                <a:ea typeface="+mn-ea"/>
                <a:cs typeface="+mn-cs"/>
              </a:defRPr>
            </a:lvl2pPr>
            <a:lvl3pPr marL="1143000" indent="-228600" algn="l" defTabSz="457200" rtl="0" eaLnBrk="1" latinLnBrk="0" hangingPunct="1">
              <a:spcBef>
                <a:spcPts val="600"/>
              </a:spcBef>
              <a:spcAft>
                <a:spcPts val="800"/>
              </a:spcAft>
              <a:buClr>
                <a:srgbClr val="00B6DE"/>
              </a:buClr>
              <a:buFont typeface="Arial"/>
              <a:buChar char="•"/>
              <a:defRPr sz="2000" kern="1200">
                <a:solidFill>
                  <a:schemeClr val="tx1"/>
                </a:solidFill>
                <a:latin typeface="+mn-lt"/>
                <a:ea typeface="+mn-ea"/>
                <a:cs typeface="+mn-cs"/>
              </a:defRPr>
            </a:lvl3pPr>
            <a:lvl4pPr marL="1600200" indent="-228600" algn="l" defTabSz="457200" rtl="0" eaLnBrk="1" latinLnBrk="0" hangingPunct="1">
              <a:spcBef>
                <a:spcPts val="600"/>
              </a:spcBef>
              <a:spcAft>
                <a:spcPts val="800"/>
              </a:spcAft>
              <a:buClr>
                <a:srgbClr val="00B6DE"/>
              </a:buClr>
              <a:buFont typeface="Arial"/>
              <a:buChar char="–"/>
              <a:defRPr sz="2000" kern="1200">
                <a:solidFill>
                  <a:schemeClr val="tx1"/>
                </a:solidFill>
                <a:latin typeface="+mn-lt"/>
                <a:ea typeface="+mn-ea"/>
                <a:cs typeface="+mn-cs"/>
              </a:defRPr>
            </a:lvl4pPr>
            <a:lvl5pPr marL="2057400" indent="-228600" algn="l" defTabSz="457200" rtl="0" eaLnBrk="1" latinLnBrk="0" hangingPunct="1">
              <a:spcBef>
                <a:spcPts val="600"/>
              </a:spcBef>
              <a:spcAft>
                <a:spcPts val="800"/>
              </a:spcAft>
              <a:buClr>
                <a:srgbClr val="00B6DE"/>
              </a:buClr>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endParaRPr lang="en-US" dirty="0"/>
          </a:p>
        </p:txBody>
      </p:sp>
      <p:sp>
        <p:nvSpPr>
          <p:cNvPr id="17" name="Content Placeholder 2"/>
          <p:cNvSpPr txBox="1">
            <a:spLocks/>
          </p:cNvSpPr>
          <p:nvPr/>
        </p:nvSpPr>
        <p:spPr>
          <a:xfrm>
            <a:off x="4893300" y="4477835"/>
            <a:ext cx="1225296" cy="432815"/>
          </a:xfrm>
          <a:prstGeom prst="rect">
            <a:avLst/>
          </a:prstGeom>
        </p:spPr>
        <p:txBody>
          <a:bodyPr/>
          <a:lstStyle>
            <a:lvl1pPr marL="342900" indent="-342900" algn="l" defTabSz="457200" rtl="0" eaLnBrk="1" latinLnBrk="0" hangingPunct="1">
              <a:spcBef>
                <a:spcPts val="600"/>
              </a:spcBef>
              <a:spcAft>
                <a:spcPts val="800"/>
              </a:spcAft>
              <a:buClr>
                <a:srgbClr val="00B6DE"/>
              </a:buClr>
              <a:buFont typeface="Arial"/>
              <a:buChar char="•"/>
              <a:defRPr sz="2500" kern="1200">
                <a:solidFill>
                  <a:schemeClr val="tx1"/>
                </a:solidFill>
                <a:latin typeface="+mn-lt"/>
                <a:ea typeface="+mn-ea"/>
                <a:cs typeface="+mn-cs"/>
              </a:defRPr>
            </a:lvl1pPr>
            <a:lvl2pPr marL="742950" indent="-285750" algn="l" defTabSz="457200" rtl="0" eaLnBrk="1" latinLnBrk="0" hangingPunct="1">
              <a:spcBef>
                <a:spcPts val="600"/>
              </a:spcBef>
              <a:spcAft>
                <a:spcPts val="800"/>
              </a:spcAft>
              <a:buClr>
                <a:srgbClr val="00B6DE"/>
              </a:buClr>
              <a:buFont typeface="Arial"/>
              <a:buChar char="–"/>
              <a:defRPr sz="2200" kern="1200">
                <a:solidFill>
                  <a:schemeClr val="tx1"/>
                </a:solidFill>
                <a:latin typeface="+mn-lt"/>
                <a:ea typeface="+mn-ea"/>
                <a:cs typeface="+mn-cs"/>
              </a:defRPr>
            </a:lvl2pPr>
            <a:lvl3pPr marL="1143000" indent="-228600" algn="l" defTabSz="457200" rtl="0" eaLnBrk="1" latinLnBrk="0" hangingPunct="1">
              <a:spcBef>
                <a:spcPts val="600"/>
              </a:spcBef>
              <a:spcAft>
                <a:spcPts val="800"/>
              </a:spcAft>
              <a:buClr>
                <a:srgbClr val="00B6DE"/>
              </a:buClr>
              <a:buFont typeface="Arial"/>
              <a:buChar char="•"/>
              <a:defRPr sz="2000" kern="1200">
                <a:solidFill>
                  <a:schemeClr val="tx1"/>
                </a:solidFill>
                <a:latin typeface="+mn-lt"/>
                <a:ea typeface="+mn-ea"/>
                <a:cs typeface="+mn-cs"/>
              </a:defRPr>
            </a:lvl3pPr>
            <a:lvl4pPr marL="1600200" indent="-228600" algn="l" defTabSz="457200" rtl="0" eaLnBrk="1" latinLnBrk="0" hangingPunct="1">
              <a:spcBef>
                <a:spcPts val="600"/>
              </a:spcBef>
              <a:spcAft>
                <a:spcPts val="800"/>
              </a:spcAft>
              <a:buClr>
                <a:srgbClr val="00B6DE"/>
              </a:buClr>
              <a:buFont typeface="Arial"/>
              <a:buChar char="–"/>
              <a:defRPr sz="2000" kern="1200">
                <a:solidFill>
                  <a:schemeClr val="tx1"/>
                </a:solidFill>
                <a:latin typeface="+mn-lt"/>
                <a:ea typeface="+mn-ea"/>
                <a:cs typeface="+mn-cs"/>
              </a:defRPr>
            </a:lvl4pPr>
            <a:lvl5pPr marL="2057400" indent="-228600" algn="l" defTabSz="457200" rtl="0" eaLnBrk="1" latinLnBrk="0" hangingPunct="1">
              <a:spcBef>
                <a:spcPts val="600"/>
              </a:spcBef>
              <a:spcAft>
                <a:spcPts val="800"/>
              </a:spcAft>
              <a:buClr>
                <a:srgbClr val="00B6DE"/>
              </a:buClr>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sz="1600" b="1" dirty="0">
                <a:solidFill>
                  <a:schemeClr val="bg1"/>
                </a:solidFill>
              </a:rPr>
              <a:t>Vital Stats</a:t>
            </a:r>
          </a:p>
        </p:txBody>
      </p:sp>
      <p:sp>
        <p:nvSpPr>
          <p:cNvPr id="18" name="Content Placeholder 2"/>
          <p:cNvSpPr txBox="1">
            <a:spLocks/>
          </p:cNvSpPr>
          <p:nvPr/>
        </p:nvSpPr>
        <p:spPr>
          <a:xfrm>
            <a:off x="4868927" y="5444051"/>
            <a:ext cx="1225296" cy="432815"/>
          </a:xfrm>
          <a:prstGeom prst="rect">
            <a:avLst/>
          </a:prstGeom>
        </p:spPr>
        <p:txBody>
          <a:bodyPr/>
          <a:lstStyle>
            <a:lvl1pPr marL="342900" indent="-342900" algn="l" defTabSz="457200" rtl="0" eaLnBrk="1" latinLnBrk="0" hangingPunct="1">
              <a:spcBef>
                <a:spcPts val="600"/>
              </a:spcBef>
              <a:spcAft>
                <a:spcPts val="800"/>
              </a:spcAft>
              <a:buClr>
                <a:srgbClr val="00B6DE"/>
              </a:buClr>
              <a:buFont typeface="Arial"/>
              <a:buChar char="•"/>
              <a:defRPr sz="2500" kern="1200">
                <a:solidFill>
                  <a:schemeClr val="tx1"/>
                </a:solidFill>
                <a:latin typeface="+mn-lt"/>
                <a:ea typeface="+mn-ea"/>
                <a:cs typeface="+mn-cs"/>
              </a:defRPr>
            </a:lvl1pPr>
            <a:lvl2pPr marL="742950" indent="-285750" algn="l" defTabSz="457200" rtl="0" eaLnBrk="1" latinLnBrk="0" hangingPunct="1">
              <a:spcBef>
                <a:spcPts val="600"/>
              </a:spcBef>
              <a:spcAft>
                <a:spcPts val="800"/>
              </a:spcAft>
              <a:buClr>
                <a:srgbClr val="00B6DE"/>
              </a:buClr>
              <a:buFont typeface="Arial"/>
              <a:buChar char="–"/>
              <a:defRPr sz="2200" kern="1200">
                <a:solidFill>
                  <a:schemeClr val="tx1"/>
                </a:solidFill>
                <a:latin typeface="+mn-lt"/>
                <a:ea typeface="+mn-ea"/>
                <a:cs typeface="+mn-cs"/>
              </a:defRPr>
            </a:lvl2pPr>
            <a:lvl3pPr marL="1143000" indent="-228600" algn="l" defTabSz="457200" rtl="0" eaLnBrk="1" latinLnBrk="0" hangingPunct="1">
              <a:spcBef>
                <a:spcPts val="600"/>
              </a:spcBef>
              <a:spcAft>
                <a:spcPts val="800"/>
              </a:spcAft>
              <a:buClr>
                <a:srgbClr val="00B6DE"/>
              </a:buClr>
              <a:buFont typeface="Arial"/>
              <a:buChar char="•"/>
              <a:defRPr sz="2000" kern="1200">
                <a:solidFill>
                  <a:schemeClr val="tx1"/>
                </a:solidFill>
                <a:latin typeface="+mn-lt"/>
                <a:ea typeface="+mn-ea"/>
                <a:cs typeface="+mn-cs"/>
              </a:defRPr>
            </a:lvl3pPr>
            <a:lvl4pPr marL="1600200" indent="-228600" algn="l" defTabSz="457200" rtl="0" eaLnBrk="1" latinLnBrk="0" hangingPunct="1">
              <a:spcBef>
                <a:spcPts val="600"/>
              </a:spcBef>
              <a:spcAft>
                <a:spcPts val="800"/>
              </a:spcAft>
              <a:buClr>
                <a:srgbClr val="00B6DE"/>
              </a:buClr>
              <a:buFont typeface="Arial"/>
              <a:buChar char="–"/>
              <a:defRPr sz="2000" kern="1200">
                <a:solidFill>
                  <a:schemeClr val="tx1"/>
                </a:solidFill>
                <a:latin typeface="+mn-lt"/>
                <a:ea typeface="+mn-ea"/>
                <a:cs typeface="+mn-cs"/>
              </a:defRPr>
            </a:lvl4pPr>
            <a:lvl5pPr marL="2057400" indent="-228600" algn="l" defTabSz="457200" rtl="0" eaLnBrk="1" latinLnBrk="0" hangingPunct="1">
              <a:spcBef>
                <a:spcPts val="600"/>
              </a:spcBef>
              <a:spcAft>
                <a:spcPts val="800"/>
              </a:spcAft>
              <a:buClr>
                <a:srgbClr val="00B6DE"/>
              </a:buClr>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None/>
            </a:pPr>
            <a:r>
              <a:rPr lang="en-US" sz="1600" b="1" dirty="0">
                <a:solidFill>
                  <a:schemeClr val="bg1"/>
                </a:solidFill>
              </a:rPr>
              <a:t>Housing</a:t>
            </a:r>
          </a:p>
        </p:txBody>
      </p:sp>
      <p:sp>
        <p:nvSpPr>
          <p:cNvPr id="19" name="Content Placeholder 2"/>
          <p:cNvSpPr txBox="1">
            <a:spLocks/>
          </p:cNvSpPr>
          <p:nvPr/>
        </p:nvSpPr>
        <p:spPr>
          <a:xfrm>
            <a:off x="6091164" y="4549622"/>
            <a:ext cx="1225296" cy="432815"/>
          </a:xfrm>
          <a:prstGeom prst="rect">
            <a:avLst/>
          </a:prstGeom>
        </p:spPr>
        <p:txBody>
          <a:bodyPr/>
          <a:lstStyle>
            <a:lvl1pPr marL="342900" indent="-342900" algn="l" defTabSz="457200" rtl="0" eaLnBrk="1" latinLnBrk="0" hangingPunct="1">
              <a:spcBef>
                <a:spcPts val="600"/>
              </a:spcBef>
              <a:spcAft>
                <a:spcPts val="800"/>
              </a:spcAft>
              <a:buClr>
                <a:srgbClr val="00B6DE"/>
              </a:buClr>
              <a:buFont typeface="Arial"/>
              <a:buChar char="•"/>
              <a:defRPr sz="2500" kern="1200">
                <a:solidFill>
                  <a:schemeClr val="tx1"/>
                </a:solidFill>
                <a:latin typeface="+mn-lt"/>
                <a:ea typeface="+mn-ea"/>
                <a:cs typeface="+mn-cs"/>
              </a:defRPr>
            </a:lvl1pPr>
            <a:lvl2pPr marL="742950" indent="-285750" algn="l" defTabSz="457200" rtl="0" eaLnBrk="1" latinLnBrk="0" hangingPunct="1">
              <a:spcBef>
                <a:spcPts val="600"/>
              </a:spcBef>
              <a:spcAft>
                <a:spcPts val="800"/>
              </a:spcAft>
              <a:buClr>
                <a:srgbClr val="00B6DE"/>
              </a:buClr>
              <a:buFont typeface="Arial"/>
              <a:buChar char="–"/>
              <a:defRPr sz="2200" kern="1200">
                <a:solidFill>
                  <a:schemeClr val="tx1"/>
                </a:solidFill>
                <a:latin typeface="+mn-lt"/>
                <a:ea typeface="+mn-ea"/>
                <a:cs typeface="+mn-cs"/>
              </a:defRPr>
            </a:lvl2pPr>
            <a:lvl3pPr marL="1143000" indent="-228600" algn="l" defTabSz="457200" rtl="0" eaLnBrk="1" latinLnBrk="0" hangingPunct="1">
              <a:spcBef>
                <a:spcPts val="600"/>
              </a:spcBef>
              <a:spcAft>
                <a:spcPts val="800"/>
              </a:spcAft>
              <a:buClr>
                <a:srgbClr val="00B6DE"/>
              </a:buClr>
              <a:buFont typeface="Arial"/>
              <a:buChar char="•"/>
              <a:defRPr sz="2000" kern="1200">
                <a:solidFill>
                  <a:schemeClr val="tx1"/>
                </a:solidFill>
                <a:latin typeface="+mn-lt"/>
                <a:ea typeface="+mn-ea"/>
                <a:cs typeface="+mn-cs"/>
              </a:defRPr>
            </a:lvl3pPr>
            <a:lvl4pPr marL="1600200" indent="-228600" algn="l" defTabSz="457200" rtl="0" eaLnBrk="1" latinLnBrk="0" hangingPunct="1">
              <a:spcBef>
                <a:spcPts val="600"/>
              </a:spcBef>
              <a:spcAft>
                <a:spcPts val="800"/>
              </a:spcAft>
              <a:buClr>
                <a:srgbClr val="00B6DE"/>
              </a:buClr>
              <a:buFont typeface="Arial"/>
              <a:buChar char="–"/>
              <a:defRPr sz="2000" kern="1200">
                <a:solidFill>
                  <a:schemeClr val="tx1"/>
                </a:solidFill>
                <a:latin typeface="+mn-lt"/>
                <a:ea typeface="+mn-ea"/>
                <a:cs typeface="+mn-cs"/>
              </a:defRPr>
            </a:lvl4pPr>
            <a:lvl5pPr marL="2057400" indent="-228600" algn="l" defTabSz="457200" rtl="0" eaLnBrk="1" latinLnBrk="0" hangingPunct="1">
              <a:spcBef>
                <a:spcPts val="600"/>
              </a:spcBef>
              <a:spcAft>
                <a:spcPts val="800"/>
              </a:spcAft>
              <a:buClr>
                <a:srgbClr val="00B6DE"/>
              </a:buClr>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None/>
            </a:pPr>
            <a:r>
              <a:rPr lang="en-US" sz="1600" b="1" dirty="0">
                <a:solidFill>
                  <a:schemeClr val="bg1"/>
                </a:solidFill>
              </a:rPr>
              <a:t>Crime</a:t>
            </a:r>
          </a:p>
        </p:txBody>
      </p:sp>
      <p:sp>
        <p:nvSpPr>
          <p:cNvPr id="20" name="Content Placeholder 2"/>
          <p:cNvSpPr txBox="1">
            <a:spLocks/>
          </p:cNvSpPr>
          <p:nvPr/>
        </p:nvSpPr>
        <p:spPr>
          <a:xfrm>
            <a:off x="6118596" y="3833071"/>
            <a:ext cx="1225296" cy="432815"/>
          </a:xfrm>
          <a:prstGeom prst="rect">
            <a:avLst/>
          </a:prstGeom>
        </p:spPr>
        <p:txBody>
          <a:bodyPr/>
          <a:lstStyle>
            <a:lvl1pPr marL="342900" indent="-342900" algn="l" defTabSz="457200" rtl="0" eaLnBrk="1" latinLnBrk="0" hangingPunct="1">
              <a:spcBef>
                <a:spcPts val="600"/>
              </a:spcBef>
              <a:spcAft>
                <a:spcPts val="800"/>
              </a:spcAft>
              <a:buClr>
                <a:srgbClr val="00B6DE"/>
              </a:buClr>
              <a:buFont typeface="Arial"/>
              <a:buChar char="•"/>
              <a:defRPr sz="2500" kern="1200">
                <a:solidFill>
                  <a:schemeClr val="tx1"/>
                </a:solidFill>
                <a:latin typeface="+mn-lt"/>
                <a:ea typeface="+mn-ea"/>
                <a:cs typeface="+mn-cs"/>
              </a:defRPr>
            </a:lvl1pPr>
            <a:lvl2pPr marL="742950" indent="-285750" algn="l" defTabSz="457200" rtl="0" eaLnBrk="1" latinLnBrk="0" hangingPunct="1">
              <a:spcBef>
                <a:spcPts val="600"/>
              </a:spcBef>
              <a:spcAft>
                <a:spcPts val="800"/>
              </a:spcAft>
              <a:buClr>
                <a:srgbClr val="00B6DE"/>
              </a:buClr>
              <a:buFont typeface="Arial"/>
              <a:buChar char="–"/>
              <a:defRPr sz="2200" kern="1200">
                <a:solidFill>
                  <a:schemeClr val="tx1"/>
                </a:solidFill>
                <a:latin typeface="+mn-lt"/>
                <a:ea typeface="+mn-ea"/>
                <a:cs typeface="+mn-cs"/>
              </a:defRPr>
            </a:lvl2pPr>
            <a:lvl3pPr marL="1143000" indent="-228600" algn="l" defTabSz="457200" rtl="0" eaLnBrk="1" latinLnBrk="0" hangingPunct="1">
              <a:spcBef>
                <a:spcPts val="600"/>
              </a:spcBef>
              <a:spcAft>
                <a:spcPts val="800"/>
              </a:spcAft>
              <a:buClr>
                <a:srgbClr val="00B6DE"/>
              </a:buClr>
              <a:buFont typeface="Arial"/>
              <a:buChar char="•"/>
              <a:defRPr sz="2000" kern="1200">
                <a:solidFill>
                  <a:schemeClr val="tx1"/>
                </a:solidFill>
                <a:latin typeface="+mn-lt"/>
                <a:ea typeface="+mn-ea"/>
                <a:cs typeface="+mn-cs"/>
              </a:defRPr>
            </a:lvl3pPr>
            <a:lvl4pPr marL="1600200" indent="-228600" algn="l" defTabSz="457200" rtl="0" eaLnBrk="1" latinLnBrk="0" hangingPunct="1">
              <a:spcBef>
                <a:spcPts val="600"/>
              </a:spcBef>
              <a:spcAft>
                <a:spcPts val="800"/>
              </a:spcAft>
              <a:buClr>
                <a:srgbClr val="00B6DE"/>
              </a:buClr>
              <a:buFont typeface="Arial"/>
              <a:buChar char="–"/>
              <a:defRPr sz="2000" kern="1200">
                <a:solidFill>
                  <a:schemeClr val="tx1"/>
                </a:solidFill>
                <a:latin typeface="+mn-lt"/>
                <a:ea typeface="+mn-ea"/>
                <a:cs typeface="+mn-cs"/>
              </a:defRPr>
            </a:lvl4pPr>
            <a:lvl5pPr marL="2057400" indent="-228600" algn="l" defTabSz="457200" rtl="0" eaLnBrk="1" latinLnBrk="0" hangingPunct="1">
              <a:spcBef>
                <a:spcPts val="600"/>
              </a:spcBef>
              <a:spcAft>
                <a:spcPts val="800"/>
              </a:spcAft>
              <a:buClr>
                <a:srgbClr val="00B6DE"/>
              </a:buClr>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None/>
            </a:pPr>
            <a:r>
              <a:rPr lang="en-US" sz="1600" b="1" dirty="0">
                <a:solidFill>
                  <a:schemeClr val="bg1"/>
                </a:solidFill>
              </a:rPr>
              <a:t>Health</a:t>
            </a:r>
          </a:p>
        </p:txBody>
      </p:sp>
      <p:sp>
        <p:nvSpPr>
          <p:cNvPr id="12" name="Title 1">
            <a:extLst>
              <a:ext uri="{FF2B5EF4-FFF2-40B4-BE49-F238E27FC236}">
                <a16:creationId xmlns:a16="http://schemas.microsoft.com/office/drawing/2014/main" id="{31E41660-0811-4566-9358-69278D0E953C}"/>
              </a:ext>
            </a:extLst>
          </p:cNvPr>
          <p:cNvSpPr txBox="1">
            <a:spLocks/>
          </p:cNvSpPr>
          <p:nvPr/>
        </p:nvSpPr>
        <p:spPr>
          <a:xfrm>
            <a:off x="3494716" y="128103"/>
            <a:ext cx="7580784" cy="1060259"/>
          </a:xfrm>
          <a:prstGeom prst="rect">
            <a:avLst/>
          </a:prstGeom>
          <a:ln>
            <a:noFill/>
          </a:ln>
        </p:spPr>
        <p:txBody>
          <a:bodyPr/>
          <a:lstStyle>
            <a:lvl1pPr marL="0" indent="0" algn="l" defTabSz="457200" rtl="0" eaLnBrk="1" latinLnBrk="0" hangingPunct="1">
              <a:spcBef>
                <a:spcPct val="0"/>
              </a:spcBef>
              <a:buNone/>
              <a:defRPr sz="3400" kern="1200" baseline="0">
                <a:solidFill>
                  <a:schemeClr val="bg1"/>
                </a:solidFill>
                <a:latin typeface="+mj-lt"/>
                <a:ea typeface="+mj-ea"/>
                <a:cs typeface="+mj-cs"/>
              </a:defRPr>
            </a:lvl1pPr>
          </a:lstStyle>
          <a:p>
            <a:endParaRPr lang="en-US" dirty="0"/>
          </a:p>
        </p:txBody>
      </p:sp>
      <p:sp>
        <p:nvSpPr>
          <p:cNvPr id="13" name="Slide Number Placeholder 5">
            <a:extLst>
              <a:ext uri="{FF2B5EF4-FFF2-40B4-BE49-F238E27FC236}">
                <a16:creationId xmlns:a16="http://schemas.microsoft.com/office/drawing/2014/main" id="{985020AD-0536-4DC6-B2EA-D0DE0298DF75}"/>
              </a:ext>
            </a:extLst>
          </p:cNvPr>
          <p:cNvSpPr txBox="1">
            <a:spLocks/>
          </p:cNvSpPr>
          <p:nvPr/>
        </p:nvSpPr>
        <p:spPr>
          <a:xfrm>
            <a:off x="8353435" y="6414966"/>
            <a:ext cx="2133600" cy="267188"/>
          </a:xfrm>
          <a:prstGeom prst="rect">
            <a:avLst/>
          </a:prstGeom>
        </p:spPr>
        <p:txBody>
          <a:bodyPr/>
          <a:lstStyle>
            <a:defPPr>
              <a:defRPr lang="en-US"/>
            </a:defPPr>
            <a:lvl1pPr marL="0" algn="r"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2066355A-084C-D24E-9AD2-7E4FC41EA627}" type="slidenum">
              <a:rPr lang="en-US"/>
              <a:pPr/>
              <a:t>2</a:t>
            </a:fld>
            <a:endParaRPr lang="en-US" dirty="0"/>
          </a:p>
        </p:txBody>
      </p:sp>
      <p:sp>
        <p:nvSpPr>
          <p:cNvPr id="14" name="Content Placeholder 2">
            <a:extLst>
              <a:ext uri="{FF2B5EF4-FFF2-40B4-BE49-F238E27FC236}">
                <a16:creationId xmlns:a16="http://schemas.microsoft.com/office/drawing/2014/main" id="{BDF3EF36-C8DC-4E3A-8BC1-067C6F2E8AC0}"/>
              </a:ext>
            </a:extLst>
          </p:cNvPr>
          <p:cNvSpPr txBox="1">
            <a:spLocks/>
          </p:cNvSpPr>
          <p:nvPr/>
        </p:nvSpPr>
        <p:spPr>
          <a:xfrm>
            <a:off x="409850" y="1591261"/>
            <a:ext cx="5281247" cy="592405"/>
          </a:xfrm>
          <a:prstGeom prst="rect">
            <a:avLst/>
          </a:prstGeom>
        </p:spPr>
        <p:txBody>
          <a:bodyPr/>
          <a:lstStyle>
            <a:lvl1pPr marL="342900" indent="-342900" algn="l" defTabSz="457200" rtl="0" eaLnBrk="1" latinLnBrk="0" hangingPunct="1">
              <a:spcBef>
                <a:spcPts val="600"/>
              </a:spcBef>
              <a:spcAft>
                <a:spcPts val="800"/>
              </a:spcAft>
              <a:buClr>
                <a:srgbClr val="00B6DE"/>
              </a:buClr>
              <a:buFont typeface="Arial"/>
              <a:buChar char="•"/>
              <a:defRPr sz="2500" kern="1200">
                <a:solidFill>
                  <a:schemeClr val="tx1"/>
                </a:solidFill>
                <a:latin typeface="+mn-lt"/>
                <a:ea typeface="+mn-ea"/>
                <a:cs typeface="+mn-cs"/>
              </a:defRPr>
            </a:lvl1pPr>
            <a:lvl2pPr marL="742950" indent="-285750" algn="l" defTabSz="457200" rtl="0" eaLnBrk="1" latinLnBrk="0" hangingPunct="1">
              <a:spcBef>
                <a:spcPts val="600"/>
              </a:spcBef>
              <a:spcAft>
                <a:spcPts val="800"/>
              </a:spcAft>
              <a:buClr>
                <a:srgbClr val="00B6DE"/>
              </a:buClr>
              <a:buFont typeface="Arial"/>
              <a:buChar char="–"/>
              <a:defRPr sz="2200" kern="1200">
                <a:solidFill>
                  <a:schemeClr val="tx1"/>
                </a:solidFill>
                <a:latin typeface="+mn-lt"/>
                <a:ea typeface="+mn-ea"/>
                <a:cs typeface="+mn-cs"/>
              </a:defRPr>
            </a:lvl2pPr>
            <a:lvl3pPr marL="1143000" indent="-228600" algn="l" defTabSz="457200" rtl="0" eaLnBrk="1" latinLnBrk="0" hangingPunct="1">
              <a:spcBef>
                <a:spcPts val="600"/>
              </a:spcBef>
              <a:spcAft>
                <a:spcPts val="800"/>
              </a:spcAft>
              <a:buClr>
                <a:srgbClr val="00B6DE"/>
              </a:buClr>
              <a:buFont typeface="Arial"/>
              <a:buChar char="•"/>
              <a:defRPr sz="2000" kern="1200">
                <a:solidFill>
                  <a:schemeClr val="tx1"/>
                </a:solidFill>
                <a:latin typeface="+mn-lt"/>
                <a:ea typeface="+mn-ea"/>
                <a:cs typeface="+mn-cs"/>
              </a:defRPr>
            </a:lvl3pPr>
            <a:lvl4pPr marL="1600200" indent="-228600" algn="l" defTabSz="457200" rtl="0" eaLnBrk="1" latinLnBrk="0" hangingPunct="1">
              <a:spcBef>
                <a:spcPts val="600"/>
              </a:spcBef>
              <a:spcAft>
                <a:spcPts val="800"/>
              </a:spcAft>
              <a:buClr>
                <a:srgbClr val="00B6DE"/>
              </a:buClr>
              <a:buFont typeface="Arial"/>
              <a:buChar char="–"/>
              <a:defRPr sz="2000" kern="1200">
                <a:solidFill>
                  <a:schemeClr val="tx1"/>
                </a:solidFill>
                <a:latin typeface="+mn-lt"/>
                <a:ea typeface="+mn-ea"/>
                <a:cs typeface="+mn-cs"/>
              </a:defRPr>
            </a:lvl4pPr>
            <a:lvl5pPr marL="2057400" indent="-228600" algn="l" defTabSz="457200" rtl="0" eaLnBrk="1" latinLnBrk="0" hangingPunct="1">
              <a:spcBef>
                <a:spcPts val="600"/>
              </a:spcBef>
              <a:spcAft>
                <a:spcPts val="800"/>
              </a:spcAft>
              <a:buClr>
                <a:srgbClr val="00B6DE"/>
              </a:buClr>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dirty="0"/>
              <a:t>Local data should be…</a:t>
            </a:r>
          </a:p>
        </p:txBody>
      </p:sp>
      <p:sp>
        <p:nvSpPr>
          <p:cNvPr id="16" name="Content Placeholder 2">
            <a:extLst>
              <a:ext uri="{FF2B5EF4-FFF2-40B4-BE49-F238E27FC236}">
                <a16:creationId xmlns:a16="http://schemas.microsoft.com/office/drawing/2014/main" id="{94C46626-9C4E-495F-91D8-856D85B61766}"/>
              </a:ext>
            </a:extLst>
          </p:cNvPr>
          <p:cNvSpPr txBox="1">
            <a:spLocks/>
          </p:cNvSpPr>
          <p:nvPr/>
        </p:nvSpPr>
        <p:spPr>
          <a:xfrm>
            <a:off x="1013205" y="5147848"/>
            <a:ext cx="3880095" cy="592405"/>
          </a:xfrm>
          <a:prstGeom prst="rect">
            <a:avLst/>
          </a:prstGeom>
        </p:spPr>
        <p:txBody>
          <a:bodyPr/>
          <a:lstStyle>
            <a:lvl1pPr marL="342900" indent="-342900" algn="l" defTabSz="457200" rtl="0" eaLnBrk="1" latinLnBrk="0" hangingPunct="1">
              <a:spcBef>
                <a:spcPts val="600"/>
              </a:spcBef>
              <a:spcAft>
                <a:spcPts val="800"/>
              </a:spcAft>
              <a:buClr>
                <a:srgbClr val="00B6DE"/>
              </a:buClr>
              <a:buFont typeface="Arial"/>
              <a:buChar char="•"/>
              <a:defRPr sz="2500" kern="1200">
                <a:solidFill>
                  <a:schemeClr val="tx1"/>
                </a:solidFill>
                <a:latin typeface="+mn-lt"/>
                <a:ea typeface="+mn-ea"/>
                <a:cs typeface="+mn-cs"/>
              </a:defRPr>
            </a:lvl1pPr>
            <a:lvl2pPr marL="742950" indent="-285750" algn="l" defTabSz="457200" rtl="0" eaLnBrk="1" latinLnBrk="0" hangingPunct="1">
              <a:spcBef>
                <a:spcPts val="600"/>
              </a:spcBef>
              <a:spcAft>
                <a:spcPts val="800"/>
              </a:spcAft>
              <a:buClr>
                <a:srgbClr val="00B6DE"/>
              </a:buClr>
              <a:buFont typeface="Arial"/>
              <a:buChar char="–"/>
              <a:defRPr sz="2200" kern="1200">
                <a:solidFill>
                  <a:schemeClr val="tx1"/>
                </a:solidFill>
                <a:latin typeface="+mn-lt"/>
                <a:ea typeface="+mn-ea"/>
                <a:cs typeface="+mn-cs"/>
              </a:defRPr>
            </a:lvl2pPr>
            <a:lvl3pPr marL="1143000" indent="-228600" algn="l" defTabSz="457200" rtl="0" eaLnBrk="1" latinLnBrk="0" hangingPunct="1">
              <a:spcBef>
                <a:spcPts val="600"/>
              </a:spcBef>
              <a:spcAft>
                <a:spcPts val="800"/>
              </a:spcAft>
              <a:buClr>
                <a:srgbClr val="00B6DE"/>
              </a:buClr>
              <a:buFont typeface="Arial"/>
              <a:buChar char="•"/>
              <a:defRPr sz="2000" kern="1200">
                <a:solidFill>
                  <a:schemeClr val="tx1"/>
                </a:solidFill>
                <a:latin typeface="+mn-lt"/>
                <a:ea typeface="+mn-ea"/>
                <a:cs typeface="+mn-cs"/>
              </a:defRPr>
            </a:lvl3pPr>
            <a:lvl4pPr marL="1600200" indent="-228600" algn="l" defTabSz="457200" rtl="0" eaLnBrk="1" latinLnBrk="0" hangingPunct="1">
              <a:spcBef>
                <a:spcPts val="600"/>
              </a:spcBef>
              <a:spcAft>
                <a:spcPts val="800"/>
              </a:spcAft>
              <a:buClr>
                <a:srgbClr val="00B6DE"/>
              </a:buClr>
              <a:buFont typeface="Arial"/>
              <a:buChar char="–"/>
              <a:defRPr sz="2000" kern="1200">
                <a:solidFill>
                  <a:schemeClr val="tx1"/>
                </a:solidFill>
                <a:latin typeface="+mn-lt"/>
                <a:ea typeface="+mn-ea"/>
                <a:cs typeface="+mn-cs"/>
              </a:defRPr>
            </a:lvl4pPr>
            <a:lvl5pPr marL="2057400" indent="-228600" algn="l" defTabSz="457200" rtl="0" eaLnBrk="1" latinLnBrk="0" hangingPunct="1">
              <a:spcBef>
                <a:spcPts val="600"/>
              </a:spcBef>
              <a:spcAft>
                <a:spcPts val="800"/>
              </a:spcAft>
              <a:buClr>
                <a:srgbClr val="00B6DE"/>
              </a:buClr>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None/>
            </a:pPr>
            <a:r>
              <a:rPr lang="en-US" dirty="0"/>
              <a:t>Small Geography</a:t>
            </a:r>
            <a:br>
              <a:rPr lang="en-US" dirty="0"/>
            </a:br>
            <a:r>
              <a:rPr lang="en-US" sz="1800" dirty="0"/>
              <a:t>Tract, Block Grp, Zip, Parcel</a:t>
            </a:r>
          </a:p>
        </p:txBody>
      </p:sp>
      <p:sp>
        <p:nvSpPr>
          <p:cNvPr id="21" name="Content Placeholder 2">
            <a:extLst>
              <a:ext uri="{FF2B5EF4-FFF2-40B4-BE49-F238E27FC236}">
                <a16:creationId xmlns:a16="http://schemas.microsoft.com/office/drawing/2014/main" id="{FF02671D-C714-4E0D-B0BA-D5801B236CE5}"/>
              </a:ext>
            </a:extLst>
          </p:cNvPr>
          <p:cNvSpPr txBox="1">
            <a:spLocks/>
          </p:cNvSpPr>
          <p:nvPr/>
        </p:nvSpPr>
        <p:spPr>
          <a:xfrm>
            <a:off x="6413387" y="5147847"/>
            <a:ext cx="3880095" cy="592405"/>
          </a:xfrm>
          <a:prstGeom prst="rect">
            <a:avLst/>
          </a:prstGeom>
        </p:spPr>
        <p:txBody>
          <a:bodyPr/>
          <a:lstStyle>
            <a:lvl1pPr marL="342900" indent="-342900" algn="l" defTabSz="457200" rtl="0" eaLnBrk="1" latinLnBrk="0" hangingPunct="1">
              <a:spcBef>
                <a:spcPts val="600"/>
              </a:spcBef>
              <a:spcAft>
                <a:spcPts val="800"/>
              </a:spcAft>
              <a:buClr>
                <a:srgbClr val="00B6DE"/>
              </a:buClr>
              <a:buFont typeface="Arial"/>
              <a:buChar char="•"/>
              <a:defRPr sz="2500" kern="1200">
                <a:solidFill>
                  <a:schemeClr val="tx1"/>
                </a:solidFill>
                <a:latin typeface="+mn-lt"/>
                <a:ea typeface="+mn-ea"/>
                <a:cs typeface="+mn-cs"/>
              </a:defRPr>
            </a:lvl1pPr>
            <a:lvl2pPr marL="742950" indent="-285750" algn="l" defTabSz="457200" rtl="0" eaLnBrk="1" latinLnBrk="0" hangingPunct="1">
              <a:spcBef>
                <a:spcPts val="600"/>
              </a:spcBef>
              <a:spcAft>
                <a:spcPts val="800"/>
              </a:spcAft>
              <a:buClr>
                <a:srgbClr val="00B6DE"/>
              </a:buClr>
              <a:buFont typeface="Arial"/>
              <a:buChar char="–"/>
              <a:defRPr sz="2200" kern="1200">
                <a:solidFill>
                  <a:schemeClr val="tx1"/>
                </a:solidFill>
                <a:latin typeface="+mn-lt"/>
                <a:ea typeface="+mn-ea"/>
                <a:cs typeface="+mn-cs"/>
              </a:defRPr>
            </a:lvl2pPr>
            <a:lvl3pPr marL="1143000" indent="-228600" algn="l" defTabSz="457200" rtl="0" eaLnBrk="1" latinLnBrk="0" hangingPunct="1">
              <a:spcBef>
                <a:spcPts val="600"/>
              </a:spcBef>
              <a:spcAft>
                <a:spcPts val="800"/>
              </a:spcAft>
              <a:buClr>
                <a:srgbClr val="00B6DE"/>
              </a:buClr>
              <a:buFont typeface="Arial"/>
              <a:buChar char="•"/>
              <a:defRPr sz="2000" kern="1200">
                <a:solidFill>
                  <a:schemeClr val="tx1"/>
                </a:solidFill>
                <a:latin typeface="+mn-lt"/>
                <a:ea typeface="+mn-ea"/>
                <a:cs typeface="+mn-cs"/>
              </a:defRPr>
            </a:lvl3pPr>
            <a:lvl4pPr marL="1600200" indent="-228600" algn="l" defTabSz="457200" rtl="0" eaLnBrk="1" latinLnBrk="0" hangingPunct="1">
              <a:spcBef>
                <a:spcPts val="600"/>
              </a:spcBef>
              <a:spcAft>
                <a:spcPts val="800"/>
              </a:spcAft>
              <a:buClr>
                <a:srgbClr val="00B6DE"/>
              </a:buClr>
              <a:buFont typeface="Arial"/>
              <a:buChar char="–"/>
              <a:defRPr sz="2000" kern="1200">
                <a:solidFill>
                  <a:schemeClr val="tx1"/>
                </a:solidFill>
                <a:latin typeface="+mn-lt"/>
                <a:ea typeface="+mn-ea"/>
                <a:cs typeface="+mn-cs"/>
              </a:defRPr>
            </a:lvl4pPr>
            <a:lvl5pPr marL="2057400" indent="-228600" algn="l" defTabSz="457200" rtl="0" eaLnBrk="1" latinLnBrk="0" hangingPunct="1">
              <a:spcBef>
                <a:spcPts val="600"/>
              </a:spcBef>
              <a:spcAft>
                <a:spcPts val="800"/>
              </a:spcAft>
              <a:buClr>
                <a:srgbClr val="00B6DE"/>
              </a:buClr>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None/>
            </a:pPr>
            <a:r>
              <a:rPr lang="en-US" dirty="0"/>
              <a:t>Recurring &amp; Up-to-Date</a:t>
            </a:r>
          </a:p>
        </p:txBody>
      </p:sp>
      <p:pic>
        <p:nvPicPr>
          <p:cNvPr id="22" name="Picture 4" descr="Planning at head office">
            <a:extLst>
              <a:ext uri="{FF2B5EF4-FFF2-40B4-BE49-F238E27FC236}">
                <a16:creationId xmlns:a16="http://schemas.microsoft.com/office/drawing/2014/main" id="{A9DDC745-9107-46FC-87CC-80F7A6BC82F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32875" y="2265303"/>
            <a:ext cx="2872407" cy="2872408"/>
          </a:xfrm>
          <a:prstGeom prst="rect">
            <a:avLst/>
          </a:prstGeom>
          <a:noFill/>
          <a:extLst>
            <a:ext uri="{909E8E84-426E-40DD-AFC4-6F175D3DCCD1}">
              <a14:hiddenFill xmlns:a14="http://schemas.microsoft.com/office/drawing/2010/main">
                <a:solidFill>
                  <a:srgbClr val="FFFFFF"/>
                </a:solidFill>
              </a14:hiddenFill>
            </a:ext>
          </a:extLst>
        </p:spPr>
      </p:pic>
      <p:pic>
        <p:nvPicPr>
          <p:cNvPr id="23" name="Picture 2" descr="Image result for update scrabble">
            <a:extLst>
              <a:ext uri="{FF2B5EF4-FFF2-40B4-BE49-F238E27FC236}">
                <a16:creationId xmlns:a16="http://schemas.microsoft.com/office/drawing/2014/main" id="{CEE978B2-4CAC-4660-A7D0-E7DA4E96D09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23467" y="2360105"/>
            <a:ext cx="4059936" cy="27066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47837537"/>
      </p:ext>
    </p:extLst>
  </p:cSld>
  <p:clrMapOvr>
    <a:masterClrMapping/>
  </p:clrMapOvr>
  <mc:AlternateContent xmlns:mc="http://schemas.openxmlformats.org/markup-compatibility/2006" xmlns:p14="http://schemas.microsoft.com/office/powerpoint/2010/main">
    <mc:Choice Requires="p14">
      <p:transition spd="slow" p14:dur="2000" advTm="25000"/>
    </mc:Choice>
    <mc:Fallback xmlns="">
      <p:transition spd="slow" advTm="25000"/>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409850" y="330802"/>
            <a:ext cx="7580784" cy="1060259"/>
          </a:xfrm>
          <a:prstGeom prst="rect">
            <a:avLst/>
          </a:prstGeom>
          <a:ln>
            <a:noFill/>
          </a:ln>
        </p:spPr>
        <p:txBody>
          <a:bodyPr/>
          <a:lstStyle>
            <a:lvl1pPr marL="0" indent="0" algn="l" defTabSz="457200" rtl="0" eaLnBrk="1" latinLnBrk="0" hangingPunct="1">
              <a:spcBef>
                <a:spcPct val="0"/>
              </a:spcBef>
              <a:buNone/>
              <a:defRPr sz="3400" kern="1200" baseline="0">
                <a:solidFill>
                  <a:schemeClr val="bg1"/>
                </a:solidFill>
                <a:latin typeface="+mj-lt"/>
                <a:ea typeface="+mj-ea"/>
                <a:cs typeface="+mj-cs"/>
              </a:defRPr>
            </a:lvl1pPr>
          </a:lstStyle>
          <a:p>
            <a:r>
              <a:rPr lang="en-US" dirty="0"/>
              <a:t>Why update the data inventory?</a:t>
            </a:r>
          </a:p>
        </p:txBody>
      </p:sp>
      <p:sp>
        <p:nvSpPr>
          <p:cNvPr id="8" name="Slide Number Placeholder 5"/>
          <p:cNvSpPr>
            <a:spLocks noGrp="1"/>
          </p:cNvSpPr>
          <p:nvPr>
            <p:ph type="sldNum" sz="quarter" idx="4294967295"/>
          </p:nvPr>
        </p:nvSpPr>
        <p:spPr>
          <a:xfrm>
            <a:off x="8353435" y="6414966"/>
            <a:ext cx="2133600" cy="267188"/>
          </a:xfrm>
          <a:prstGeom prst="rect">
            <a:avLst/>
          </a:prstGeom>
        </p:spPr>
        <p:txBody>
          <a:bodyPr/>
          <a:lstStyle>
            <a:lvl1pPr algn="r">
              <a:defRPr sz="1200"/>
            </a:lvl1pPr>
          </a:lstStyle>
          <a:p>
            <a:fld id="{2066355A-084C-D24E-9AD2-7E4FC41EA627}" type="slidenum">
              <a:rPr lang="en-US" smtClean="0"/>
              <a:pPr/>
              <a:t>3</a:t>
            </a:fld>
            <a:endParaRPr lang="en-US" dirty="0"/>
          </a:p>
        </p:txBody>
      </p:sp>
      <p:sp>
        <p:nvSpPr>
          <p:cNvPr id="9" name="Content Placeholder 2"/>
          <p:cNvSpPr txBox="1">
            <a:spLocks/>
          </p:cNvSpPr>
          <p:nvPr/>
        </p:nvSpPr>
        <p:spPr>
          <a:xfrm>
            <a:off x="708338" y="1757617"/>
            <a:ext cx="9226345" cy="4119249"/>
          </a:xfrm>
          <a:prstGeom prst="rect">
            <a:avLst/>
          </a:prstGeom>
        </p:spPr>
        <p:txBody>
          <a:bodyPr/>
          <a:lstStyle>
            <a:lvl1pPr marL="342900" indent="-342900" algn="l" defTabSz="457200" rtl="0" eaLnBrk="1" latinLnBrk="0" hangingPunct="1">
              <a:spcBef>
                <a:spcPts val="600"/>
              </a:spcBef>
              <a:spcAft>
                <a:spcPts val="800"/>
              </a:spcAft>
              <a:buClr>
                <a:srgbClr val="00B6DE"/>
              </a:buClr>
              <a:buFont typeface="Arial"/>
              <a:buChar char="•"/>
              <a:defRPr sz="2500" kern="1200">
                <a:solidFill>
                  <a:schemeClr val="tx1"/>
                </a:solidFill>
                <a:latin typeface="+mn-lt"/>
                <a:ea typeface="+mn-ea"/>
                <a:cs typeface="+mn-cs"/>
              </a:defRPr>
            </a:lvl1pPr>
            <a:lvl2pPr marL="742950" indent="-285750" algn="l" defTabSz="457200" rtl="0" eaLnBrk="1" latinLnBrk="0" hangingPunct="1">
              <a:spcBef>
                <a:spcPts val="600"/>
              </a:spcBef>
              <a:spcAft>
                <a:spcPts val="800"/>
              </a:spcAft>
              <a:buClr>
                <a:srgbClr val="00B6DE"/>
              </a:buClr>
              <a:buFont typeface="Arial"/>
              <a:buChar char="–"/>
              <a:defRPr sz="2200" kern="1200">
                <a:solidFill>
                  <a:schemeClr val="tx1"/>
                </a:solidFill>
                <a:latin typeface="+mn-lt"/>
                <a:ea typeface="+mn-ea"/>
                <a:cs typeface="+mn-cs"/>
              </a:defRPr>
            </a:lvl2pPr>
            <a:lvl3pPr marL="1143000" indent="-228600" algn="l" defTabSz="457200" rtl="0" eaLnBrk="1" latinLnBrk="0" hangingPunct="1">
              <a:spcBef>
                <a:spcPts val="600"/>
              </a:spcBef>
              <a:spcAft>
                <a:spcPts val="800"/>
              </a:spcAft>
              <a:buClr>
                <a:srgbClr val="00B6DE"/>
              </a:buClr>
              <a:buFont typeface="Arial"/>
              <a:buChar char="•"/>
              <a:defRPr sz="2000" kern="1200">
                <a:solidFill>
                  <a:schemeClr val="tx1"/>
                </a:solidFill>
                <a:latin typeface="+mn-lt"/>
                <a:ea typeface="+mn-ea"/>
                <a:cs typeface="+mn-cs"/>
              </a:defRPr>
            </a:lvl3pPr>
            <a:lvl4pPr marL="1600200" indent="-228600" algn="l" defTabSz="457200" rtl="0" eaLnBrk="1" latinLnBrk="0" hangingPunct="1">
              <a:spcBef>
                <a:spcPts val="600"/>
              </a:spcBef>
              <a:spcAft>
                <a:spcPts val="800"/>
              </a:spcAft>
              <a:buClr>
                <a:srgbClr val="00B6DE"/>
              </a:buClr>
              <a:buFont typeface="Arial"/>
              <a:buChar char="–"/>
              <a:defRPr sz="2000" kern="1200">
                <a:solidFill>
                  <a:schemeClr val="tx1"/>
                </a:solidFill>
                <a:latin typeface="+mn-lt"/>
                <a:ea typeface="+mn-ea"/>
                <a:cs typeface="+mn-cs"/>
              </a:defRPr>
            </a:lvl4pPr>
            <a:lvl5pPr marL="2057400" indent="-228600" algn="l" defTabSz="457200" rtl="0" eaLnBrk="1" latinLnBrk="0" hangingPunct="1">
              <a:spcBef>
                <a:spcPts val="600"/>
              </a:spcBef>
              <a:spcAft>
                <a:spcPts val="800"/>
              </a:spcAft>
              <a:buClr>
                <a:srgbClr val="00B6DE"/>
              </a:buClr>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dirty="0"/>
              <a:t>Self-assessment for partners</a:t>
            </a:r>
          </a:p>
          <a:p>
            <a:r>
              <a:rPr lang="en-US" dirty="0"/>
              <a:t>Improve the network</a:t>
            </a:r>
          </a:p>
          <a:p>
            <a:pPr lvl="1"/>
            <a:r>
              <a:rPr lang="en-US" dirty="0"/>
              <a:t>Identify cross-site opportunities</a:t>
            </a:r>
          </a:p>
          <a:p>
            <a:pPr lvl="1"/>
            <a:r>
              <a:rPr lang="en-US" dirty="0"/>
              <a:t>Understand patterns in data available</a:t>
            </a:r>
          </a:p>
          <a:p>
            <a:pPr lvl="1"/>
            <a:r>
              <a:rPr lang="en-US" dirty="0"/>
              <a:t>Further the NNIP mission</a:t>
            </a:r>
          </a:p>
        </p:txBody>
      </p:sp>
      <p:sp>
        <p:nvSpPr>
          <p:cNvPr id="15" name="Content Placeholder 2"/>
          <p:cNvSpPr txBox="1">
            <a:spLocks/>
          </p:cNvSpPr>
          <p:nvPr/>
        </p:nvSpPr>
        <p:spPr>
          <a:xfrm>
            <a:off x="5902201" y="1755361"/>
            <a:ext cx="4176867" cy="1931641"/>
          </a:xfrm>
          <a:prstGeom prst="rect">
            <a:avLst/>
          </a:prstGeom>
        </p:spPr>
        <p:txBody>
          <a:bodyPr/>
          <a:lstStyle>
            <a:lvl1pPr marL="342900" indent="-342900" algn="l" defTabSz="457200" rtl="0" eaLnBrk="1" latinLnBrk="0" hangingPunct="1">
              <a:spcBef>
                <a:spcPts val="600"/>
              </a:spcBef>
              <a:spcAft>
                <a:spcPts val="800"/>
              </a:spcAft>
              <a:buClr>
                <a:srgbClr val="00B6DE"/>
              </a:buClr>
              <a:buFont typeface="Arial"/>
              <a:buChar char="•"/>
              <a:defRPr sz="2500" kern="1200">
                <a:solidFill>
                  <a:schemeClr val="tx1"/>
                </a:solidFill>
                <a:latin typeface="+mn-lt"/>
                <a:ea typeface="+mn-ea"/>
                <a:cs typeface="+mn-cs"/>
              </a:defRPr>
            </a:lvl1pPr>
            <a:lvl2pPr marL="742950" indent="-285750" algn="l" defTabSz="457200" rtl="0" eaLnBrk="1" latinLnBrk="0" hangingPunct="1">
              <a:spcBef>
                <a:spcPts val="600"/>
              </a:spcBef>
              <a:spcAft>
                <a:spcPts val="800"/>
              </a:spcAft>
              <a:buClr>
                <a:srgbClr val="00B6DE"/>
              </a:buClr>
              <a:buFont typeface="Arial"/>
              <a:buChar char="–"/>
              <a:defRPr sz="2200" kern="1200">
                <a:solidFill>
                  <a:schemeClr val="tx1"/>
                </a:solidFill>
                <a:latin typeface="+mn-lt"/>
                <a:ea typeface="+mn-ea"/>
                <a:cs typeface="+mn-cs"/>
              </a:defRPr>
            </a:lvl2pPr>
            <a:lvl3pPr marL="1143000" indent="-228600" algn="l" defTabSz="457200" rtl="0" eaLnBrk="1" latinLnBrk="0" hangingPunct="1">
              <a:spcBef>
                <a:spcPts val="600"/>
              </a:spcBef>
              <a:spcAft>
                <a:spcPts val="800"/>
              </a:spcAft>
              <a:buClr>
                <a:srgbClr val="00B6DE"/>
              </a:buClr>
              <a:buFont typeface="Arial"/>
              <a:buChar char="•"/>
              <a:defRPr sz="2000" kern="1200">
                <a:solidFill>
                  <a:schemeClr val="tx1"/>
                </a:solidFill>
                <a:latin typeface="+mn-lt"/>
                <a:ea typeface="+mn-ea"/>
                <a:cs typeface="+mn-cs"/>
              </a:defRPr>
            </a:lvl3pPr>
            <a:lvl4pPr marL="1600200" indent="-228600" algn="l" defTabSz="457200" rtl="0" eaLnBrk="1" latinLnBrk="0" hangingPunct="1">
              <a:spcBef>
                <a:spcPts val="600"/>
              </a:spcBef>
              <a:spcAft>
                <a:spcPts val="800"/>
              </a:spcAft>
              <a:buClr>
                <a:srgbClr val="00B6DE"/>
              </a:buClr>
              <a:buFont typeface="Arial"/>
              <a:buChar char="–"/>
              <a:defRPr sz="2000" kern="1200">
                <a:solidFill>
                  <a:schemeClr val="tx1"/>
                </a:solidFill>
                <a:latin typeface="+mn-lt"/>
                <a:ea typeface="+mn-ea"/>
                <a:cs typeface="+mn-cs"/>
              </a:defRPr>
            </a:lvl4pPr>
            <a:lvl5pPr marL="2057400" indent="-228600" algn="l" defTabSz="457200" rtl="0" eaLnBrk="1" latinLnBrk="0" hangingPunct="1">
              <a:spcBef>
                <a:spcPts val="600"/>
              </a:spcBef>
              <a:spcAft>
                <a:spcPts val="800"/>
              </a:spcAft>
              <a:buClr>
                <a:srgbClr val="00B6DE"/>
              </a:buClr>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endParaRPr lang="en-US" dirty="0"/>
          </a:p>
        </p:txBody>
      </p:sp>
      <p:sp>
        <p:nvSpPr>
          <p:cNvPr id="17" name="Content Placeholder 2"/>
          <p:cNvSpPr txBox="1">
            <a:spLocks/>
          </p:cNvSpPr>
          <p:nvPr/>
        </p:nvSpPr>
        <p:spPr>
          <a:xfrm>
            <a:off x="4893300" y="4477835"/>
            <a:ext cx="1225296" cy="432815"/>
          </a:xfrm>
          <a:prstGeom prst="rect">
            <a:avLst/>
          </a:prstGeom>
        </p:spPr>
        <p:txBody>
          <a:bodyPr/>
          <a:lstStyle>
            <a:lvl1pPr marL="342900" indent="-342900" algn="l" defTabSz="457200" rtl="0" eaLnBrk="1" latinLnBrk="0" hangingPunct="1">
              <a:spcBef>
                <a:spcPts val="600"/>
              </a:spcBef>
              <a:spcAft>
                <a:spcPts val="800"/>
              </a:spcAft>
              <a:buClr>
                <a:srgbClr val="00B6DE"/>
              </a:buClr>
              <a:buFont typeface="Arial"/>
              <a:buChar char="•"/>
              <a:defRPr sz="2500" kern="1200">
                <a:solidFill>
                  <a:schemeClr val="tx1"/>
                </a:solidFill>
                <a:latin typeface="+mn-lt"/>
                <a:ea typeface="+mn-ea"/>
                <a:cs typeface="+mn-cs"/>
              </a:defRPr>
            </a:lvl1pPr>
            <a:lvl2pPr marL="742950" indent="-285750" algn="l" defTabSz="457200" rtl="0" eaLnBrk="1" latinLnBrk="0" hangingPunct="1">
              <a:spcBef>
                <a:spcPts val="600"/>
              </a:spcBef>
              <a:spcAft>
                <a:spcPts val="800"/>
              </a:spcAft>
              <a:buClr>
                <a:srgbClr val="00B6DE"/>
              </a:buClr>
              <a:buFont typeface="Arial"/>
              <a:buChar char="–"/>
              <a:defRPr sz="2200" kern="1200">
                <a:solidFill>
                  <a:schemeClr val="tx1"/>
                </a:solidFill>
                <a:latin typeface="+mn-lt"/>
                <a:ea typeface="+mn-ea"/>
                <a:cs typeface="+mn-cs"/>
              </a:defRPr>
            </a:lvl2pPr>
            <a:lvl3pPr marL="1143000" indent="-228600" algn="l" defTabSz="457200" rtl="0" eaLnBrk="1" latinLnBrk="0" hangingPunct="1">
              <a:spcBef>
                <a:spcPts val="600"/>
              </a:spcBef>
              <a:spcAft>
                <a:spcPts val="800"/>
              </a:spcAft>
              <a:buClr>
                <a:srgbClr val="00B6DE"/>
              </a:buClr>
              <a:buFont typeface="Arial"/>
              <a:buChar char="•"/>
              <a:defRPr sz="2000" kern="1200">
                <a:solidFill>
                  <a:schemeClr val="tx1"/>
                </a:solidFill>
                <a:latin typeface="+mn-lt"/>
                <a:ea typeface="+mn-ea"/>
                <a:cs typeface="+mn-cs"/>
              </a:defRPr>
            </a:lvl3pPr>
            <a:lvl4pPr marL="1600200" indent="-228600" algn="l" defTabSz="457200" rtl="0" eaLnBrk="1" latinLnBrk="0" hangingPunct="1">
              <a:spcBef>
                <a:spcPts val="600"/>
              </a:spcBef>
              <a:spcAft>
                <a:spcPts val="800"/>
              </a:spcAft>
              <a:buClr>
                <a:srgbClr val="00B6DE"/>
              </a:buClr>
              <a:buFont typeface="Arial"/>
              <a:buChar char="–"/>
              <a:defRPr sz="2000" kern="1200">
                <a:solidFill>
                  <a:schemeClr val="tx1"/>
                </a:solidFill>
                <a:latin typeface="+mn-lt"/>
                <a:ea typeface="+mn-ea"/>
                <a:cs typeface="+mn-cs"/>
              </a:defRPr>
            </a:lvl4pPr>
            <a:lvl5pPr marL="2057400" indent="-228600" algn="l" defTabSz="457200" rtl="0" eaLnBrk="1" latinLnBrk="0" hangingPunct="1">
              <a:spcBef>
                <a:spcPts val="600"/>
              </a:spcBef>
              <a:spcAft>
                <a:spcPts val="800"/>
              </a:spcAft>
              <a:buClr>
                <a:srgbClr val="00B6DE"/>
              </a:buClr>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sz="1600" b="1" dirty="0">
                <a:solidFill>
                  <a:schemeClr val="bg1"/>
                </a:solidFill>
              </a:rPr>
              <a:t>Vital Stats</a:t>
            </a:r>
          </a:p>
        </p:txBody>
      </p:sp>
      <p:sp>
        <p:nvSpPr>
          <p:cNvPr id="18" name="Content Placeholder 2"/>
          <p:cNvSpPr txBox="1">
            <a:spLocks/>
          </p:cNvSpPr>
          <p:nvPr/>
        </p:nvSpPr>
        <p:spPr>
          <a:xfrm>
            <a:off x="4868927" y="5444051"/>
            <a:ext cx="1225296" cy="432815"/>
          </a:xfrm>
          <a:prstGeom prst="rect">
            <a:avLst/>
          </a:prstGeom>
        </p:spPr>
        <p:txBody>
          <a:bodyPr/>
          <a:lstStyle>
            <a:lvl1pPr marL="342900" indent="-342900" algn="l" defTabSz="457200" rtl="0" eaLnBrk="1" latinLnBrk="0" hangingPunct="1">
              <a:spcBef>
                <a:spcPts val="600"/>
              </a:spcBef>
              <a:spcAft>
                <a:spcPts val="800"/>
              </a:spcAft>
              <a:buClr>
                <a:srgbClr val="00B6DE"/>
              </a:buClr>
              <a:buFont typeface="Arial"/>
              <a:buChar char="•"/>
              <a:defRPr sz="2500" kern="1200">
                <a:solidFill>
                  <a:schemeClr val="tx1"/>
                </a:solidFill>
                <a:latin typeface="+mn-lt"/>
                <a:ea typeface="+mn-ea"/>
                <a:cs typeface="+mn-cs"/>
              </a:defRPr>
            </a:lvl1pPr>
            <a:lvl2pPr marL="742950" indent="-285750" algn="l" defTabSz="457200" rtl="0" eaLnBrk="1" latinLnBrk="0" hangingPunct="1">
              <a:spcBef>
                <a:spcPts val="600"/>
              </a:spcBef>
              <a:spcAft>
                <a:spcPts val="800"/>
              </a:spcAft>
              <a:buClr>
                <a:srgbClr val="00B6DE"/>
              </a:buClr>
              <a:buFont typeface="Arial"/>
              <a:buChar char="–"/>
              <a:defRPr sz="2200" kern="1200">
                <a:solidFill>
                  <a:schemeClr val="tx1"/>
                </a:solidFill>
                <a:latin typeface="+mn-lt"/>
                <a:ea typeface="+mn-ea"/>
                <a:cs typeface="+mn-cs"/>
              </a:defRPr>
            </a:lvl2pPr>
            <a:lvl3pPr marL="1143000" indent="-228600" algn="l" defTabSz="457200" rtl="0" eaLnBrk="1" latinLnBrk="0" hangingPunct="1">
              <a:spcBef>
                <a:spcPts val="600"/>
              </a:spcBef>
              <a:spcAft>
                <a:spcPts val="800"/>
              </a:spcAft>
              <a:buClr>
                <a:srgbClr val="00B6DE"/>
              </a:buClr>
              <a:buFont typeface="Arial"/>
              <a:buChar char="•"/>
              <a:defRPr sz="2000" kern="1200">
                <a:solidFill>
                  <a:schemeClr val="tx1"/>
                </a:solidFill>
                <a:latin typeface="+mn-lt"/>
                <a:ea typeface="+mn-ea"/>
                <a:cs typeface="+mn-cs"/>
              </a:defRPr>
            </a:lvl3pPr>
            <a:lvl4pPr marL="1600200" indent="-228600" algn="l" defTabSz="457200" rtl="0" eaLnBrk="1" latinLnBrk="0" hangingPunct="1">
              <a:spcBef>
                <a:spcPts val="600"/>
              </a:spcBef>
              <a:spcAft>
                <a:spcPts val="800"/>
              </a:spcAft>
              <a:buClr>
                <a:srgbClr val="00B6DE"/>
              </a:buClr>
              <a:buFont typeface="Arial"/>
              <a:buChar char="–"/>
              <a:defRPr sz="2000" kern="1200">
                <a:solidFill>
                  <a:schemeClr val="tx1"/>
                </a:solidFill>
                <a:latin typeface="+mn-lt"/>
                <a:ea typeface="+mn-ea"/>
                <a:cs typeface="+mn-cs"/>
              </a:defRPr>
            </a:lvl4pPr>
            <a:lvl5pPr marL="2057400" indent="-228600" algn="l" defTabSz="457200" rtl="0" eaLnBrk="1" latinLnBrk="0" hangingPunct="1">
              <a:spcBef>
                <a:spcPts val="600"/>
              </a:spcBef>
              <a:spcAft>
                <a:spcPts val="800"/>
              </a:spcAft>
              <a:buClr>
                <a:srgbClr val="00B6DE"/>
              </a:buClr>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None/>
            </a:pPr>
            <a:r>
              <a:rPr lang="en-US" sz="1600" b="1" dirty="0">
                <a:solidFill>
                  <a:schemeClr val="bg1"/>
                </a:solidFill>
              </a:rPr>
              <a:t>Housing</a:t>
            </a:r>
          </a:p>
        </p:txBody>
      </p:sp>
      <p:sp>
        <p:nvSpPr>
          <p:cNvPr id="19" name="Content Placeholder 2"/>
          <p:cNvSpPr txBox="1">
            <a:spLocks/>
          </p:cNvSpPr>
          <p:nvPr/>
        </p:nvSpPr>
        <p:spPr>
          <a:xfrm>
            <a:off x="6091164" y="4549622"/>
            <a:ext cx="1225296" cy="432815"/>
          </a:xfrm>
          <a:prstGeom prst="rect">
            <a:avLst/>
          </a:prstGeom>
        </p:spPr>
        <p:txBody>
          <a:bodyPr/>
          <a:lstStyle>
            <a:lvl1pPr marL="342900" indent="-342900" algn="l" defTabSz="457200" rtl="0" eaLnBrk="1" latinLnBrk="0" hangingPunct="1">
              <a:spcBef>
                <a:spcPts val="600"/>
              </a:spcBef>
              <a:spcAft>
                <a:spcPts val="800"/>
              </a:spcAft>
              <a:buClr>
                <a:srgbClr val="00B6DE"/>
              </a:buClr>
              <a:buFont typeface="Arial"/>
              <a:buChar char="•"/>
              <a:defRPr sz="2500" kern="1200">
                <a:solidFill>
                  <a:schemeClr val="tx1"/>
                </a:solidFill>
                <a:latin typeface="+mn-lt"/>
                <a:ea typeface="+mn-ea"/>
                <a:cs typeface="+mn-cs"/>
              </a:defRPr>
            </a:lvl1pPr>
            <a:lvl2pPr marL="742950" indent="-285750" algn="l" defTabSz="457200" rtl="0" eaLnBrk="1" latinLnBrk="0" hangingPunct="1">
              <a:spcBef>
                <a:spcPts val="600"/>
              </a:spcBef>
              <a:spcAft>
                <a:spcPts val="800"/>
              </a:spcAft>
              <a:buClr>
                <a:srgbClr val="00B6DE"/>
              </a:buClr>
              <a:buFont typeface="Arial"/>
              <a:buChar char="–"/>
              <a:defRPr sz="2200" kern="1200">
                <a:solidFill>
                  <a:schemeClr val="tx1"/>
                </a:solidFill>
                <a:latin typeface="+mn-lt"/>
                <a:ea typeface="+mn-ea"/>
                <a:cs typeface="+mn-cs"/>
              </a:defRPr>
            </a:lvl2pPr>
            <a:lvl3pPr marL="1143000" indent="-228600" algn="l" defTabSz="457200" rtl="0" eaLnBrk="1" latinLnBrk="0" hangingPunct="1">
              <a:spcBef>
                <a:spcPts val="600"/>
              </a:spcBef>
              <a:spcAft>
                <a:spcPts val="800"/>
              </a:spcAft>
              <a:buClr>
                <a:srgbClr val="00B6DE"/>
              </a:buClr>
              <a:buFont typeface="Arial"/>
              <a:buChar char="•"/>
              <a:defRPr sz="2000" kern="1200">
                <a:solidFill>
                  <a:schemeClr val="tx1"/>
                </a:solidFill>
                <a:latin typeface="+mn-lt"/>
                <a:ea typeface="+mn-ea"/>
                <a:cs typeface="+mn-cs"/>
              </a:defRPr>
            </a:lvl3pPr>
            <a:lvl4pPr marL="1600200" indent="-228600" algn="l" defTabSz="457200" rtl="0" eaLnBrk="1" latinLnBrk="0" hangingPunct="1">
              <a:spcBef>
                <a:spcPts val="600"/>
              </a:spcBef>
              <a:spcAft>
                <a:spcPts val="800"/>
              </a:spcAft>
              <a:buClr>
                <a:srgbClr val="00B6DE"/>
              </a:buClr>
              <a:buFont typeface="Arial"/>
              <a:buChar char="–"/>
              <a:defRPr sz="2000" kern="1200">
                <a:solidFill>
                  <a:schemeClr val="tx1"/>
                </a:solidFill>
                <a:latin typeface="+mn-lt"/>
                <a:ea typeface="+mn-ea"/>
                <a:cs typeface="+mn-cs"/>
              </a:defRPr>
            </a:lvl4pPr>
            <a:lvl5pPr marL="2057400" indent="-228600" algn="l" defTabSz="457200" rtl="0" eaLnBrk="1" latinLnBrk="0" hangingPunct="1">
              <a:spcBef>
                <a:spcPts val="600"/>
              </a:spcBef>
              <a:spcAft>
                <a:spcPts val="800"/>
              </a:spcAft>
              <a:buClr>
                <a:srgbClr val="00B6DE"/>
              </a:buClr>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None/>
            </a:pPr>
            <a:r>
              <a:rPr lang="en-US" sz="1600" b="1" dirty="0">
                <a:solidFill>
                  <a:schemeClr val="bg1"/>
                </a:solidFill>
              </a:rPr>
              <a:t>Crime</a:t>
            </a:r>
          </a:p>
        </p:txBody>
      </p:sp>
      <p:sp>
        <p:nvSpPr>
          <p:cNvPr id="20" name="Content Placeholder 2"/>
          <p:cNvSpPr txBox="1">
            <a:spLocks/>
          </p:cNvSpPr>
          <p:nvPr/>
        </p:nvSpPr>
        <p:spPr>
          <a:xfrm>
            <a:off x="6118596" y="3833071"/>
            <a:ext cx="1225296" cy="432815"/>
          </a:xfrm>
          <a:prstGeom prst="rect">
            <a:avLst/>
          </a:prstGeom>
        </p:spPr>
        <p:txBody>
          <a:bodyPr/>
          <a:lstStyle>
            <a:lvl1pPr marL="342900" indent="-342900" algn="l" defTabSz="457200" rtl="0" eaLnBrk="1" latinLnBrk="0" hangingPunct="1">
              <a:spcBef>
                <a:spcPts val="600"/>
              </a:spcBef>
              <a:spcAft>
                <a:spcPts val="800"/>
              </a:spcAft>
              <a:buClr>
                <a:srgbClr val="00B6DE"/>
              </a:buClr>
              <a:buFont typeface="Arial"/>
              <a:buChar char="•"/>
              <a:defRPr sz="2500" kern="1200">
                <a:solidFill>
                  <a:schemeClr val="tx1"/>
                </a:solidFill>
                <a:latin typeface="+mn-lt"/>
                <a:ea typeface="+mn-ea"/>
                <a:cs typeface="+mn-cs"/>
              </a:defRPr>
            </a:lvl1pPr>
            <a:lvl2pPr marL="742950" indent="-285750" algn="l" defTabSz="457200" rtl="0" eaLnBrk="1" latinLnBrk="0" hangingPunct="1">
              <a:spcBef>
                <a:spcPts val="600"/>
              </a:spcBef>
              <a:spcAft>
                <a:spcPts val="800"/>
              </a:spcAft>
              <a:buClr>
                <a:srgbClr val="00B6DE"/>
              </a:buClr>
              <a:buFont typeface="Arial"/>
              <a:buChar char="–"/>
              <a:defRPr sz="2200" kern="1200">
                <a:solidFill>
                  <a:schemeClr val="tx1"/>
                </a:solidFill>
                <a:latin typeface="+mn-lt"/>
                <a:ea typeface="+mn-ea"/>
                <a:cs typeface="+mn-cs"/>
              </a:defRPr>
            </a:lvl2pPr>
            <a:lvl3pPr marL="1143000" indent="-228600" algn="l" defTabSz="457200" rtl="0" eaLnBrk="1" latinLnBrk="0" hangingPunct="1">
              <a:spcBef>
                <a:spcPts val="600"/>
              </a:spcBef>
              <a:spcAft>
                <a:spcPts val="800"/>
              </a:spcAft>
              <a:buClr>
                <a:srgbClr val="00B6DE"/>
              </a:buClr>
              <a:buFont typeface="Arial"/>
              <a:buChar char="•"/>
              <a:defRPr sz="2000" kern="1200">
                <a:solidFill>
                  <a:schemeClr val="tx1"/>
                </a:solidFill>
                <a:latin typeface="+mn-lt"/>
                <a:ea typeface="+mn-ea"/>
                <a:cs typeface="+mn-cs"/>
              </a:defRPr>
            </a:lvl3pPr>
            <a:lvl4pPr marL="1600200" indent="-228600" algn="l" defTabSz="457200" rtl="0" eaLnBrk="1" latinLnBrk="0" hangingPunct="1">
              <a:spcBef>
                <a:spcPts val="600"/>
              </a:spcBef>
              <a:spcAft>
                <a:spcPts val="800"/>
              </a:spcAft>
              <a:buClr>
                <a:srgbClr val="00B6DE"/>
              </a:buClr>
              <a:buFont typeface="Arial"/>
              <a:buChar char="–"/>
              <a:defRPr sz="2000" kern="1200">
                <a:solidFill>
                  <a:schemeClr val="tx1"/>
                </a:solidFill>
                <a:latin typeface="+mn-lt"/>
                <a:ea typeface="+mn-ea"/>
                <a:cs typeface="+mn-cs"/>
              </a:defRPr>
            </a:lvl4pPr>
            <a:lvl5pPr marL="2057400" indent="-228600" algn="l" defTabSz="457200" rtl="0" eaLnBrk="1" latinLnBrk="0" hangingPunct="1">
              <a:spcBef>
                <a:spcPts val="600"/>
              </a:spcBef>
              <a:spcAft>
                <a:spcPts val="800"/>
              </a:spcAft>
              <a:buClr>
                <a:srgbClr val="00B6DE"/>
              </a:buClr>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None/>
            </a:pPr>
            <a:r>
              <a:rPr lang="en-US" sz="1600" b="1" dirty="0">
                <a:solidFill>
                  <a:schemeClr val="bg1"/>
                </a:solidFill>
              </a:rPr>
              <a:t>Health</a:t>
            </a:r>
          </a:p>
        </p:txBody>
      </p:sp>
    </p:spTree>
    <p:extLst>
      <p:ext uri="{BB962C8B-B14F-4D97-AF65-F5344CB8AC3E}">
        <p14:creationId xmlns:p14="http://schemas.microsoft.com/office/powerpoint/2010/main" val="4124541507"/>
      </p:ext>
    </p:extLst>
  </p:cSld>
  <p:clrMapOvr>
    <a:masterClrMapping/>
  </p:clrMapOvr>
  <mc:AlternateContent xmlns:mc="http://schemas.openxmlformats.org/markup-compatibility/2006" xmlns:p14="http://schemas.microsoft.com/office/powerpoint/2010/main">
    <mc:Choice Requires="p14">
      <p:transition spd="slow" p14:dur="2000" advTm="25000"/>
    </mc:Choice>
    <mc:Fallback xmlns="">
      <p:transition spd="slow" advTm="25000"/>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5"/>
          <p:cNvSpPr>
            <a:spLocks noGrp="1"/>
          </p:cNvSpPr>
          <p:nvPr>
            <p:ph type="sldNum" sz="quarter" idx="4294967295"/>
          </p:nvPr>
        </p:nvSpPr>
        <p:spPr>
          <a:xfrm>
            <a:off x="8353435" y="6414966"/>
            <a:ext cx="2133600" cy="267188"/>
          </a:xfrm>
          <a:prstGeom prst="rect">
            <a:avLst/>
          </a:prstGeom>
        </p:spPr>
        <p:txBody>
          <a:bodyPr/>
          <a:lstStyle>
            <a:lvl1pPr algn="r">
              <a:defRPr sz="1200"/>
            </a:lvl1pPr>
          </a:lstStyle>
          <a:p>
            <a:fld id="{2066355A-084C-D24E-9AD2-7E4FC41EA627}" type="slidenum">
              <a:rPr lang="en-US" smtClean="0"/>
              <a:pPr/>
              <a:t>4</a:t>
            </a:fld>
            <a:endParaRPr lang="en-US" dirty="0"/>
          </a:p>
        </p:txBody>
      </p:sp>
      <p:sp>
        <p:nvSpPr>
          <p:cNvPr id="15" name="Content Placeholder 2"/>
          <p:cNvSpPr txBox="1">
            <a:spLocks/>
          </p:cNvSpPr>
          <p:nvPr/>
        </p:nvSpPr>
        <p:spPr>
          <a:xfrm>
            <a:off x="5902201" y="1755361"/>
            <a:ext cx="4176867" cy="1931641"/>
          </a:xfrm>
          <a:prstGeom prst="rect">
            <a:avLst/>
          </a:prstGeom>
        </p:spPr>
        <p:txBody>
          <a:bodyPr/>
          <a:lstStyle>
            <a:lvl1pPr marL="342900" indent="-342900" algn="l" defTabSz="457200" rtl="0" eaLnBrk="1" latinLnBrk="0" hangingPunct="1">
              <a:spcBef>
                <a:spcPts val="600"/>
              </a:spcBef>
              <a:spcAft>
                <a:spcPts val="800"/>
              </a:spcAft>
              <a:buClr>
                <a:srgbClr val="00B6DE"/>
              </a:buClr>
              <a:buFont typeface="Arial"/>
              <a:buChar char="•"/>
              <a:defRPr sz="2500" kern="1200">
                <a:solidFill>
                  <a:schemeClr val="tx1"/>
                </a:solidFill>
                <a:latin typeface="+mn-lt"/>
                <a:ea typeface="+mn-ea"/>
                <a:cs typeface="+mn-cs"/>
              </a:defRPr>
            </a:lvl1pPr>
            <a:lvl2pPr marL="742950" indent="-285750" algn="l" defTabSz="457200" rtl="0" eaLnBrk="1" latinLnBrk="0" hangingPunct="1">
              <a:spcBef>
                <a:spcPts val="600"/>
              </a:spcBef>
              <a:spcAft>
                <a:spcPts val="800"/>
              </a:spcAft>
              <a:buClr>
                <a:srgbClr val="00B6DE"/>
              </a:buClr>
              <a:buFont typeface="Arial"/>
              <a:buChar char="–"/>
              <a:defRPr sz="2200" kern="1200">
                <a:solidFill>
                  <a:schemeClr val="tx1"/>
                </a:solidFill>
                <a:latin typeface="+mn-lt"/>
                <a:ea typeface="+mn-ea"/>
                <a:cs typeface="+mn-cs"/>
              </a:defRPr>
            </a:lvl2pPr>
            <a:lvl3pPr marL="1143000" indent="-228600" algn="l" defTabSz="457200" rtl="0" eaLnBrk="1" latinLnBrk="0" hangingPunct="1">
              <a:spcBef>
                <a:spcPts val="600"/>
              </a:spcBef>
              <a:spcAft>
                <a:spcPts val="800"/>
              </a:spcAft>
              <a:buClr>
                <a:srgbClr val="00B6DE"/>
              </a:buClr>
              <a:buFont typeface="Arial"/>
              <a:buChar char="•"/>
              <a:defRPr sz="2000" kern="1200">
                <a:solidFill>
                  <a:schemeClr val="tx1"/>
                </a:solidFill>
                <a:latin typeface="+mn-lt"/>
                <a:ea typeface="+mn-ea"/>
                <a:cs typeface="+mn-cs"/>
              </a:defRPr>
            </a:lvl3pPr>
            <a:lvl4pPr marL="1600200" indent="-228600" algn="l" defTabSz="457200" rtl="0" eaLnBrk="1" latinLnBrk="0" hangingPunct="1">
              <a:spcBef>
                <a:spcPts val="600"/>
              </a:spcBef>
              <a:spcAft>
                <a:spcPts val="800"/>
              </a:spcAft>
              <a:buClr>
                <a:srgbClr val="00B6DE"/>
              </a:buClr>
              <a:buFont typeface="Arial"/>
              <a:buChar char="–"/>
              <a:defRPr sz="2000" kern="1200">
                <a:solidFill>
                  <a:schemeClr val="tx1"/>
                </a:solidFill>
                <a:latin typeface="+mn-lt"/>
                <a:ea typeface="+mn-ea"/>
                <a:cs typeface="+mn-cs"/>
              </a:defRPr>
            </a:lvl4pPr>
            <a:lvl5pPr marL="2057400" indent="-228600" algn="l" defTabSz="457200" rtl="0" eaLnBrk="1" latinLnBrk="0" hangingPunct="1">
              <a:spcBef>
                <a:spcPts val="600"/>
              </a:spcBef>
              <a:spcAft>
                <a:spcPts val="800"/>
              </a:spcAft>
              <a:buClr>
                <a:srgbClr val="00B6DE"/>
              </a:buClr>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endParaRPr lang="en-US" dirty="0"/>
          </a:p>
        </p:txBody>
      </p:sp>
      <p:sp>
        <p:nvSpPr>
          <p:cNvPr id="17" name="Content Placeholder 2"/>
          <p:cNvSpPr txBox="1">
            <a:spLocks/>
          </p:cNvSpPr>
          <p:nvPr/>
        </p:nvSpPr>
        <p:spPr>
          <a:xfrm>
            <a:off x="4893300" y="4477835"/>
            <a:ext cx="1225296" cy="432815"/>
          </a:xfrm>
          <a:prstGeom prst="rect">
            <a:avLst/>
          </a:prstGeom>
        </p:spPr>
        <p:txBody>
          <a:bodyPr/>
          <a:lstStyle>
            <a:lvl1pPr marL="342900" indent="-342900" algn="l" defTabSz="457200" rtl="0" eaLnBrk="1" latinLnBrk="0" hangingPunct="1">
              <a:spcBef>
                <a:spcPts val="600"/>
              </a:spcBef>
              <a:spcAft>
                <a:spcPts val="800"/>
              </a:spcAft>
              <a:buClr>
                <a:srgbClr val="00B6DE"/>
              </a:buClr>
              <a:buFont typeface="Arial"/>
              <a:buChar char="•"/>
              <a:defRPr sz="2500" kern="1200">
                <a:solidFill>
                  <a:schemeClr val="tx1"/>
                </a:solidFill>
                <a:latin typeface="+mn-lt"/>
                <a:ea typeface="+mn-ea"/>
                <a:cs typeface="+mn-cs"/>
              </a:defRPr>
            </a:lvl1pPr>
            <a:lvl2pPr marL="742950" indent="-285750" algn="l" defTabSz="457200" rtl="0" eaLnBrk="1" latinLnBrk="0" hangingPunct="1">
              <a:spcBef>
                <a:spcPts val="600"/>
              </a:spcBef>
              <a:spcAft>
                <a:spcPts val="800"/>
              </a:spcAft>
              <a:buClr>
                <a:srgbClr val="00B6DE"/>
              </a:buClr>
              <a:buFont typeface="Arial"/>
              <a:buChar char="–"/>
              <a:defRPr sz="2200" kern="1200">
                <a:solidFill>
                  <a:schemeClr val="tx1"/>
                </a:solidFill>
                <a:latin typeface="+mn-lt"/>
                <a:ea typeface="+mn-ea"/>
                <a:cs typeface="+mn-cs"/>
              </a:defRPr>
            </a:lvl2pPr>
            <a:lvl3pPr marL="1143000" indent="-228600" algn="l" defTabSz="457200" rtl="0" eaLnBrk="1" latinLnBrk="0" hangingPunct="1">
              <a:spcBef>
                <a:spcPts val="600"/>
              </a:spcBef>
              <a:spcAft>
                <a:spcPts val="800"/>
              </a:spcAft>
              <a:buClr>
                <a:srgbClr val="00B6DE"/>
              </a:buClr>
              <a:buFont typeface="Arial"/>
              <a:buChar char="•"/>
              <a:defRPr sz="2000" kern="1200">
                <a:solidFill>
                  <a:schemeClr val="tx1"/>
                </a:solidFill>
                <a:latin typeface="+mn-lt"/>
                <a:ea typeface="+mn-ea"/>
                <a:cs typeface="+mn-cs"/>
              </a:defRPr>
            </a:lvl3pPr>
            <a:lvl4pPr marL="1600200" indent="-228600" algn="l" defTabSz="457200" rtl="0" eaLnBrk="1" latinLnBrk="0" hangingPunct="1">
              <a:spcBef>
                <a:spcPts val="600"/>
              </a:spcBef>
              <a:spcAft>
                <a:spcPts val="800"/>
              </a:spcAft>
              <a:buClr>
                <a:srgbClr val="00B6DE"/>
              </a:buClr>
              <a:buFont typeface="Arial"/>
              <a:buChar char="–"/>
              <a:defRPr sz="2000" kern="1200">
                <a:solidFill>
                  <a:schemeClr val="tx1"/>
                </a:solidFill>
                <a:latin typeface="+mn-lt"/>
                <a:ea typeface="+mn-ea"/>
                <a:cs typeface="+mn-cs"/>
              </a:defRPr>
            </a:lvl4pPr>
            <a:lvl5pPr marL="2057400" indent="-228600" algn="l" defTabSz="457200" rtl="0" eaLnBrk="1" latinLnBrk="0" hangingPunct="1">
              <a:spcBef>
                <a:spcPts val="600"/>
              </a:spcBef>
              <a:spcAft>
                <a:spcPts val="800"/>
              </a:spcAft>
              <a:buClr>
                <a:srgbClr val="00B6DE"/>
              </a:buClr>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sz="1600" b="1" dirty="0">
                <a:solidFill>
                  <a:schemeClr val="bg1"/>
                </a:solidFill>
              </a:rPr>
              <a:t>Vital Stats</a:t>
            </a:r>
          </a:p>
        </p:txBody>
      </p:sp>
      <p:sp>
        <p:nvSpPr>
          <p:cNvPr id="18" name="Content Placeholder 2"/>
          <p:cNvSpPr txBox="1">
            <a:spLocks/>
          </p:cNvSpPr>
          <p:nvPr/>
        </p:nvSpPr>
        <p:spPr>
          <a:xfrm>
            <a:off x="4868927" y="5444051"/>
            <a:ext cx="1225296" cy="432815"/>
          </a:xfrm>
          <a:prstGeom prst="rect">
            <a:avLst/>
          </a:prstGeom>
        </p:spPr>
        <p:txBody>
          <a:bodyPr/>
          <a:lstStyle>
            <a:lvl1pPr marL="342900" indent="-342900" algn="l" defTabSz="457200" rtl="0" eaLnBrk="1" latinLnBrk="0" hangingPunct="1">
              <a:spcBef>
                <a:spcPts val="600"/>
              </a:spcBef>
              <a:spcAft>
                <a:spcPts val="800"/>
              </a:spcAft>
              <a:buClr>
                <a:srgbClr val="00B6DE"/>
              </a:buClr>
              <a:buFont typeface="Arial"/>
              <a:buChar char="•"/>
              <a:defRPr sz="2500" kern="1200">
                <a:solidFill>
                  <a:schemeClr val="tx1"/>
                </a:solidFill>
                <a:latin typeface="+mn-lt"/>
                <a:ea typeface="+mn-ea"/>
                <a:cs typeface="+mn-cs"/>
              </a:defRPr>
            </a:lvl1pPr>
            <a:lvl2pPr marL="742950" indent="-285750" algn="l" defTabSz="457200" rtl="0" eaLnBrk="1" latinLnBrk="0" hangingPunct="1">
              <a:spcBef>
                <a:spcPts val="600"/>
              </a:spcBef>
              <a:spcAft>
                <a:spcPts val="800"/>
              </a:spcAft>
              <a:buClr>
                <a:srgbClr val="00B6DE"/>
              </a:buClr>
              <a:buFont typeface="Arial"/>
              <a:buChar char="–"/>
              <a:defRPr sz="2200" kern="1200">
                <a:solidFill>
                  <a:schemeClr val="tx1"/>
                </a:solidFill>
                <a:latin typeface="+mn-lt"/>
                <a:ea typeface="+mn-ea"/>
                <a:cs typeface="+mn-cs"/>
              </a:defRPr>
            </a:lvl2pPr>
            <a:lvl3pPr marL="1143000" indent="-228600" algn="l" defTabSz="457200" rtl="0" eaLnBrk="1" latinLnBrk="0" hangingPunct="1">
              <a:spcBef>
                <a:spcPts val="600"/>
              </a:spcBef>
              <a:spcAft>
                <a:spcPts val="800"/>
              </a:spcAft>
              <a:buClr>
                <a:srgbClr val="00B6DE"/>
              </a:buClr>
              <a:buFont typeface="Arial"/>
              <a:buChar char="•"/>
              <a:defRPr sz="2000" kern="1200">
                <a:solidFill>
                  <a:schemeClr val="tx1"/>
                </a:solidFill>
                <a:latin typeface="+mn-lt"/>
                <a:ea typeface="+mn-ea"/>
                <a:cs typeface="+mn-cs"/>
              </a:defRPr>
            </a:lvl3pPr>
            <a:lvl4pPr marL="1600200" indent="-228600" algn="l" defTabSz="457200" rtl="0" eaLnBrk="1" latinLnBrk="0" hangingPunct="1">
              <a:spcBef>
                <a:spcPts val="600"/>
              </a:spcBef>
              <a:spcAft>
                <a:spcPts val="800"/>
              </a:spcAft>
              <a:buClr>
                <a:srgbClr val="00B6DE"/>
              </a:buClr>
              <a:buFont typeface="Arial"/>
              <a:buChar char="–"/>
              <a:defRPr sz="2000" kern="1200">
                <a:solidFill>
                  <a:schemeClr val="tx1"/>
                </a:solidFill>
                <a:latin typeface="+mn-lt"/>
                <a:ea typeface="+mn-ea"/>
                <a:cs typeface="+mn-cs"/>
              </a:defRPr>
            </a:lvl4pPr>
            <a:lvl5pPr marL="2057400" indent="-228600" algn="l" defTabSz="457200" rtl="0" eaLnBrk="1" latinLnBrk="0" hangingPunct="1">
              <a:spcBef>
                <a:spcPts val="600"/>
              </a:spcBef>
              <a:spcAft>
                <a:spcPts val="800"/>
              </a:spcAft>
              <a:buClr>
                <a:srgbClr val="00B6DE"/>
              </a:buClr>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None/>
            </a:pPr>
            <a:r>
              <a:rPr lang="en-US" sz="1600" b="1" dirty="0">
                <a:solidFill>
                  <a:schemeClr val="bg1"/>
                </a:solidFill>
              </a:rPr>
              <a:t>Housing</a:t>
            </a:r>
          </a:p>
        </p:txBody>
      </p:sp>
      <p:sp>
        <p:nvSpPr>
          <p:cNvPr id="19" name="Content Placeholder 2"/>
          <p:cNvSpPr txBox="1">
            <a:spLocks/>
          </p:cNvSpPr>
          <p:nvPr/>
        </p:nvSpPr>
        <p:spPr>
          <a:xfrm>
            <a:off x="6091164" y="4549622"/>
            <a:ext cx="1225296" cy="432815"/>
          </a:xfrm>
          <a:prstGeom prst="rect">
            <a:avLst/>
          </a:prstGeom>
        </p:spPr>
        <p:txBody>
          <a:bodyPr/>
          <a:lstStyle>
            <a:lvl1pPr marL="342900" indent="-342900" algn="l" defTabSz="457200" rtl="0" eaLnBrk="1" latinLnBrk="0" hangingPunct="1">
              <a:spcBef>
                <a:spcPts val="600"/>
              </a:spcBef>
              <a:spcAft>
                <a:spcPts val="800"/>
              </a:spcAft>
              <a:buClr>
                <a:srgbClr val="00B6DE"/>
              </a:buClr>
              <a:buFont typeface="Arial"/>
              <a:buChar char="•"/>
              <a:defRPr sz="2500" kern="1200">
                <a:solidFill>
                  <a:schemeClr val="tx1"/>
                </a:solidFill>
                <a:latin typeface="+mn-lt"/>
                <a:ea typeface="+mn-ea"/>
                <a:cs typeface="+mn-cs"/>
              </a:defRPr>
            </a:lvl1pPr>
            <a:lvl2pPr marL="742950" indent="-285750" algn="l" defTabSz="457200" rtl="0" eaLnBrk="1" latinLnBrk="0" hangingPunct="1">
              <a:spcBef>
                <a:spcPts val="600"/>
              </a:spcBef>
              <a:spcAft>
                <a:spcPts val="800"/>
              </a:spcAft>
              <a:buClr>
                <a:srgbClr val="00B6DE"/>
              </a:buClr>
              <a:buFont typeface="Arial"/>
              <a:buChar char="–"/>
              <a:defRPr sz="2200" kern="1200">
                <a:solidFill>
                  <a:schemeClr val="tx1"/>
                </a:solidFill>
                <a:latin typeface="+mn-lt"/>
                <a:ea typeface="+mn-ea"/>
                <a:cs typeface="+mn-cs"/>
              </a:defRPr>
            </a:lvl2pPr>
            <a:lvl3pPr marL="1143000" indent="-228600" algn="l" defTabSz="457200" rtl="0" eaLnBrk="1" latinLnBrk="0" hangingPunct="1">
              <a:spcBef>
                <a:spcPts val="600"/>
              </a:spcBef>
              <a:spcAft>
                <a:spcPts val="800"/>
              </a:spcAft>
              <a:buClr>
                <a:srgbClr val="00B6DE"/>
              </a:buClr>
              <a:buFont typeface="Arial"/>
              <a:buChar char="•"/>
              <a:defRPr sz="2000" kern="1200">
                <a:solidFill>
                  <a:schemeClr val="tx1"/>
                </a:solidFill>
                <a:latin typeface="+mn-lt"/>
                <a:ea typeface="+mn-ea"/>
                <a:cs typeface="+mn-cs"/>
              </a:defRPr>
            </a:lvl3pPr>
            <a:lvl4pPr marL="1600200" indent="-228600" algn="l" defTabSz="457200" rtl="0" eaLnBrk="1" latinLnBrk="0" hangingPunct="1">
              <a:spcBef>
                <a:spcPts val="600"/>
              </a:spcBef>
              <a:spcAft>
                <a:spcPts val="800"/>
              </a:spcAft>
              <a:buClr>
                <a:srgbClr val="00B6DE"/>
              </a:buClr>
              <a:buFont typeface="Arial"/>
              <a:buChar char="–"/>
              <a:defRPr sz="2000" kern="1200">
                <a:solidFill>
                  <a:schemeClr val="tx1"/>
                </a:solidFill>
                <a:latin typeface="+mn-lt"/>
                <a:ea typeface="+mn-ea"/>
                <a:cs typeface="+mn-cs"/>
              </a:defRPr>
            </a:lvl4pPr>
            <a:lvl5pPr marL="2057400" indent="-228600" algn="l" defTabSz="457200" rtl="0" eaLnBrk="1" latinLnBrk="0" hangingPunct="1">
              <a:spcBef>
                <a:spcPts val="600"/>
              </a:spcBef>
              <a:spcAft>
                <a:spcPts val="800"/>
              </a:spcAft>
              <a:buClr>
                <a:srgbClr val="00B6DE"/>
              </a:buClr>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None/>
            </a:pPr>
            <a:r>
              <a:rPr lang="en-US" sz="1600" b="1" dirty="0">
                <a:solidFill>
                  <a:schemeClr val="bg1"/>
                </a:solidFill>
              </a:rPr>
              <a:t>Crime</a:t>
            </a:r>
          </a:p>
        </p:txBody>
      </p:sp>
      <p:sp>
        <p:nvSpPr>
          <p:cNvPr id="20" name="Content Placeholder 2"/>
          <p:cNvSpPr txBox="1">
            <a:spLocks/>
          </p:cNvSpPr>
          <p:nvPr/>
        </p:nvSpPr>
        <p:spPr>
          <a:xfrm>
            <a:off x="6118596" y="3833071"/>
            <a:ext cx="1225296" cy="432815"/>
          </a:xfrm>
          <a:prstGeom prst="rect">
            <a:avLst/>
          </a:prstGeom>
        </p:spPr>
        <p:txBody>
          <a:bodyPr/>
          <a:lstStyle>
            <a:lvl1pPr marL="342900" indent="-342900" algn="l" defTabSz="457200" rtl="0" eaLnBrk="1" latinLnBrk="0" hangingPunct="1">
              <a:spcBef>
                <a:spcPts val="600"/>
              </a:spcBef>
              <a:spcAft>
                <a:spcPts val="800"/>
              </a:spcAft>
              <a:buClr>
                <a:srgbClr val="00B6DE"/>
              </a:buClr>
              <a:buFont typeface="Arial"/>
              <a:buChar char="•"/>
              <a:defRPr sz="2500" kern="1200">
                <a:solidFill>
                  <a:schemeClr val="tx1"/>
                </a:solidFill>
                <a:latin typeface="+mn-lt"/>
                <a:ea typeface="+mn-ea"/>
                <a:cs typeface="+mn-cs"/>
              </a:defRPr>
            </a:lvl1pPr>
            <a:lvl2pPr marL="742950" indent="-285750" algn="l" defTabSz="457200" rtl="0" eaLnBrk="1" latinLnBrk="0" hangingPunct="1">
              <a:spcBef>
                <a:spcPts val="600"/>
              </a:spcBef>
              <a:spcAft>
                <a:spcPts val="800"/>
              </a:spcAft>
              <a:buClr>
                <a:srgbClr val="00B6DE"/>
              </a:buClr>
              <a:buFont typeface="Arial"/>
              <a:buChar char="–"/>
              <a:defRPr sz="2200" kern="1200">
                <a:solidFill>
                  <a:schemeClr val="tx1"/>
                </a:solidFill>
                <a:latin typeface="+mn-lt"/>
                <a:ea typeface="+mn-ea"/>
                <a:cs typeface="+mn-cs"/>
              </a:defRPr>
            </a:lvl2pPr>
            <a:lvl3pPr marL="1143000" indent="-228600" algn="l" defTabSz="457200" rtl="0" eaLnBrk="1" latinLnBrk="0" hangingPunct="1">
              <a:spcBef>
                <a:spcPts val="600"/>
              </a:spcBef>
              <a:spcAft>
                <a:spcPts val="800"/>
              </a:spcAft>
              <a:buClr>
                <a:srgbClr val="00B6DE"/>
              </a:buClr>
              <a:buFont typeface="Arial"/>
              <a:buChar char="•"/>
              <a:defRPr sz="2000" kern="1200">
                <a:solidFill>
                  <a:schemeClr val="tx1"/>
                </a:solidFill>
                <a:latin typeface="+mn-lt"/>
                <a:ea typeface="+mn-ea"/>
                <a:cs typeface="+mn-cs"/>
              </a:defRPr>
            </a:lvl3pPr>
            <a:lvl4pPr marL="1600200" indent="-228600" algn="l" defTabSz="457200" rtl="0" eaLnBrk="1" latinLnBrk="0" hangingPunct="1">
              <a:spcBef>
                <a:spcPts val="600"/>
              </a:spcBef>
              <a:spcAft>
                <a:spcPts val="800"/>
              </a:spcAft>
              <a:buClr>
                <a:srgbClr val="00B6DE"/>
              </a:buClr>
              <a:buFont typeface="Arial"/>
              <a:buChar char="–"/>
              <a:defRPr sz="2000" kern="1200">
                <a:solidFill>
                  <a:schemeClr val="tx1"/>
                </a:solidFill>
                <a:latin typeface="+mn-lt"/>
                <a:ea typeface="+mn-ea"/>
                <a:cs typeface="+mn-cs"/>
              </a:defRPr>
            </a:lvl4pPr>
            <a:lvl5pPr marL="2057400" indent="-228600" algn="l" defTabSz="457200" rtl="0" eaLnBrk="1" latinLnBrk="0" hangingPunct="1">
              <a:spcBef>
                <a:spcPts val="600"/>
              </a:spcBef>
              <a:spcAft>
                <a:spcPts val="800"/>
              </a:spcAft>
              <a:buClr>
                <a:srgbClr val="00B6DE"/>
              </a:buClr>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None/>
            </a:pPr>
            <a:r>
              <a:rPr lang="en-US" sz="1600" b="1" dirty="0">
                <a:solidFill>
                  <a:schemeClr val="bg1"/>
                </a:solidFill>
              </a:rPr>
              <a:t>Health</a:t>
            </a:r>
          </a:p>
        </p:txBody>
      </p:sp>
      <p:sp>
        <p:nvSpPr>
          <p:cNvPr id="11" name="Title 1">
            <a:extLst>
              <a:ext uri="{FF2B5EF4-FFF2-40B4-BE49-F238E27FC236}">
                <a16:creationId xmlns:a16="http://schemas.microsoft.com/office/drawing/2014/main" id="{56EF3CD2-4972-4E87-B6F8-AAAFBA8C7A84}"/>
              </a:ext>
            </a:extLst>
          </p:cNvPr>
          <p:cNvSpPr txBox="1">
            <a:spLocks/>
          </p:cNvSpPr>
          <p:nvPr/>
        </p:nvSpPr>
        <p:spPr>
          <a:xfrm>
            <a:off x="262118" y="91252"/>
            <a:ext cx="7580784" cy="1060259"/>
          </a:xfrm>
          <a:prstGeom prst="rect">
            <a:avLst/>
          </a:prstGeom>
          <a:ln>
            <a:noFill/>
          </a:ln>
        </p:spPr>
        <p:txBody>
          <a:bodyPr/>
          <a:lstStyle>
            <a:lvl1pPr marL="0" indent="0" algn="l" defTabSz="457200" rtl="0" eaLnBrk="1" latinLnBrk="0" hangingPunct="1">
              <a:spcBef>
                <a:spcPct val="0"/>
              </a:spcBef>
              <a:buNone/>
              <a:defRPr sz="3400" kern="1200" baseline="0">
                <a:solidFill>
                  <a:schemeClr val="bg1"/>
                </a:solidFill>
                <a:latin typeface="+mj-lt"/>
                <a:ea typeface="+mj-ea"/>
                <a:cs typeface="+mj-cs"/>
              </a:defRPr>
            </a:lvl1pPr>
          </a:lstStyle>
          <a:p>
            <a:r>
              <a:rPr lang="en-US" dirty="0"/>
              <a:t>Thank you partners for updating your inventories this year!</a:t>
            </a:r>
          </a:p>
        </p:txBody>
      </p:sp>
      <p:sp>
        <p:nvSpPr>
          <p:cNvPr id="12" name="Slide Number Placeholder 5">
            <a:extLst>
              <a:ext uri="{FF2B5EF4-FFF2-40B4-BE49-F238E27FC236}">
                <a16:creationId xmlns:a16="http://schemas.microsoft.com/office/drawing/2014/main" id="{FAA68F5B-01EC-4795-BAF2-A6D76C29D987}"/>
              </a:ext>
            </a:extLst>
          </p:cNvPr>
          <p:cNvSpPr txBox="1">
            <a:spLocks/>
          </p:cNvSpPr>
          <p:nvPr/>
        </p:nvSpPr>
        <p:spPr>
          <a:xfrm>
            <a:off x="8353435" y="6414966"/>
            <a:ext cx="2133600" cy="267188"/>
          </a:xfrm>
          <a:prstGeom prst="rect">
            <a:avLst/>
          </a:prstGeom>
        </p:spPr>
        <p:txBody>
          <a:bodyPr/>
          <a:lstStyle>
            <a:defPPr>
              <a:defRPr lang="en-US"/>
            </a:defPPr>
            <a:lvl1pPr marL="0" algn="r"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2066355A-084C-D24E-9AD2-7E4FC41EA627}" type="slidenum">
              <a:rPr lang="en-US"/>
              <a:pPr/>
              <a:t>4</a:t>
            </a:fld>
            <a:endParaRPr lang="en-US" dirty="0"/>
          </a:p>
        </p:txBody>
      </p:sp>
      <p:sp>
        <p:nvSpPr>
          <p:cNvPr id="13" name="Content Placeholder 2">
            <a:extLst>
              <a:ext uri="{FF2B5EF4-FFF2-40B4-BE49-F238E27FC236}">
                <a16:creationId xmlns:a16="http://schemas.microsoft.com/office/drawing/2014/main" id="{352D8D6E-B5A6-4891-9BAC-1553595D314C}"/>
              </a:ext>
            </a:extLst>
          </p:cNvPr>
          <p:cNvSpPr txBox="1">
            <a:spLocks/>
          </p:cNvSpPr>
          <p:nvPr/>
        </p:nvSpPr>
        <p:spPr>
          <a:xfrm>
            <a:off x="1927609" y="1525697"/>
            <a:ext cx="2467611" cy="4709739"/>
          </a:xfrm>
          <a:prstGeom prst="rect">
            <a:avLst/>
          </a:prstGeom>
        </p:spPr>
        <p:txBody>
          <a:bodyPr anchor="t"/>
          <a:lstStyle>
            <a:lvl1pPr marL="342900" indent="-342900" algn="l" defTabSz="457200" rtl="0" eaLnBrk="1" latinLnBrk="0" hangingPunct="1">
              <a:spcBef>
                <a:spcPts val="600"/>
              </a:spcBef>
              <a:spcAft>
                <a:spcPts val="800"/>
              </a:spcAft>
              <a:buClr>
                <a:srgbClr val="00B6DE"/>
              </a:buClr>
              <a:buFont typeface="Arial"/>
              <a:buChar char="•"/>
              <a:defRPr sz="2500" kern="1200">
                <a:solidFill>
                  <a:schemeClr val="tx1"/>
                </a:solidFill>
                <a:latin typeface="+mn-lt"/>
                <a:ea typeface="+mn-ea"/>
                <a:cs typeface="+mn-cs"/>
              </a:defRPr>
            </a:lvl1pPr>
            <a:lvl2pPr marL="742950" indent="-285750" algn="l" defTabSz="457200" rtl="0" eaLnBrk="1" latinLnBrk="0" hangingPunct="1">
              <a:spcBef>
                <a:spcPts val="600"/>
              </a:spcBef>
              <a:spcAft>
                <a:spcPts val="800"/>
              </a:spcAft>
              <a:buClr>
                <a:srgbClr val="00B6DE"/>
              </a:buClr>
              <a:buFont typeface="Arial"/>
              <a:buChar char="–"/>
              <a:defRPr sz="2200" kern="1200">
                <a:solidFill>
                  <a:schemeClr val="tx1"/>
                </a:solidFill>
                <a:latin typeface="+mn-lt"/>
                <a:ea typeface="+mn-ea"/>
                <a:cs typeface="+mn-cs"/>
              </a:defRPr>
            </a:lvl2pPr>
            <a:lvl3pPr marL="1143000" indent="-228600" algn="l" defTabSz="457200" rtl="0" eaLnBrk="1" latinLnBrk="0" hangingPunct="1">
              <a:spcBef>
                <a:spcPts val="600"/>
              </a:spcBef>
              <a:spcAft>
                <a:spcPts val="800"/>
              </a:spcAft>
              <a:buClr>
                <a:srgbClr val="00B6DE"/>
              </a:buClr>
              <a:buFont typeface="Arial"/>
              <a:buChar char="•"/>
              <a:defRPr sz="2000" kern="1200">
                <a:solidFill>
                  <a:schemeClr val="tx1"/>
                </a:solidFill>
                <a:latin typeface="+mn-lt"/>
                <a:ea typeface="+mn-ea"/>
                <a:cs typeface="+mn-cs"/>
              </a:defRPr>
            </a:lvl3pPr>
            <a:lvl4pPr marL="1600200" indent="-228600" algn="l" defTabSz="457200" rtl="0" eaLnBrk="1" latinLnBrk="0" hangingPunct="1">
              <a:spcBef>
                <a:spcPts val="600"/>
              </a:spcBef>
              <a:spcAft>
                <a:spcPts val="800"/>
              </a:spcAft>
              <a:buClr>
                <a:srgbClr val="00B6DE"/>
              </a:buClr>
              <a:buFont typeface="Arial"/>
              <a:buChar char="–"/>
              <a:defRPr sz="2000" kern="1200">
                <a:solidFill>
                  <a:schemeClr val="tx1"/>
                </a:solidFill>
                <a:latin typeface="+mn-lt"/>
                <a:ea typeface="+mn-ea"/>
                <a:cs typeface="+mn-cs"/>
              </a:defRPr>
            </a:lvl4pPr>
            <a:lvl5pPr marL="2057400" indent="-228600" algn="l" defTabSz="457200" rtl="0" eaLnBrk="1" latinLnBrk="0" hangingPunct="1">
              <a:spcBef>
                <a:spcPts val="600"/>
              </a:spcBef>
              <a:spcAft>
                <a:spcPts val="800"/>
              </a:spcAft>
              <a:buClr>
                <a:srgbClr val="00B6DE"/>
              </a:buClr>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2200" dirty="0"/>
              <a:t>Atlanta</a:t>
            </a:r>
          </a:p>
          <a:p>
            <a:r>
              <a:rPr lang="en-US" sz="2200" dirty="0"/>
              <a:t>Austin</a:t>
            </a:r>
          </a:p>
          <a:p>
            <a:r>
              <a:rPr lang="en-US" sz="2200" dirty="0"/>
              <a:t>Baltimore</a:t>
            </a:r>
          </a:p>
          <a:p>
            <a:r>
              <a:rPr lang="en-US" sz="2200" dirty="0"/>
              <a:t>Boston</a:t>
            </a:r>
          </a:p>
          <a:p>
            <a:r>
              <a:rPr lang="en-US" sz="2200" dirty="0"/>
              <a:t>Cleveland</a:t>
            </a:r>
          </a:p>
          <a:p>
            <a:r>
              <a:rPr lang="en-US" sz="2200" dirty="0"/>
              <a:t>Chicago</a:t>
            </a:r>
          </a:p>
          <a:p>
            <a:r>
              <a:rPr lang="en-US" sz="2200" dirty="0"/>
              <a:t>Columbus</a:t>
            </a:r>
          </a:p>
          <a:p>
            <a:r>
              <a:rPr lang="en-US" sz="2200" dirty="0"/>
              <a:t>Dallas</a:t>
            </a:r>
          </a:p>
          <a:p>
            <a:r>
              <a:rPr lang="en-US" sz="2200" dirty="0"/>
              <a:t>Detroit</a:t>
            </a:r>
          </a:p>
          <a:p>
            <a:pPr marL="0" indent="0">
              <a:buNone/>
            </a:pPr>
            <a:endParaRPr lang="en-US" sz="2400" dirty="0"/>
          </a:p>
        </p:txBody>
      </p:sp>
      <p:sp>
        <p:nvSpPr>
          <p:cNvPr id="14" name="Content Placeholder 2">
            <a:extLst>
              <a:ext uri="{FF2B5EF4-FFF2-40B4-BE49-F238E27FC236}">
                <a16:creationId xmlns:a16="http://schemas.microsoft.com/office/drawing/2014/main" id="{FAE0A8EA-334B-4CE0-8377-013079188B15}"/>
              </a:ext>
            </a:extLst>
          </p:cNvPr>
          <p:cNvSpPr txBox="1">
            <a:spLocks/>
          </p:cNvSpPr>
          <p:nvPr/>
        </p:nvSpPr>
        <p:spPr>
          <a:xfrm>
            <a:off x="4478152" y="1525691"/>
            <a:ext cx="2779141" cy="4628924"/>
          </a:xfrm>
          <a:prstGeom prst="rect">
            <a:avLst/>
          </a:prstGeom>
        </p:spPr>
        <p:txBody>
          <a:bodyPr/>
          <a:lstStyle>
            <a:lvl1pPr marL="342900" indent="-342900" algn="l" defTabSz="457200" rtl="0" eaLnBrk="1" latinLnBrk="0" hangingPunct="1">
              <a:spcBef>
                <a:spcPts val="600"/>
              </a:spcBef>
              <a:spcAft>
                <a:spcPts val="800"/>
              </a:spcAft>
              <a:buClr>
                <a:srgbClr val="00B6DE"/>
              </a:buClr>
              <a:buFont typeface="Arial"/>
              <a:buChar char="•"/>
              <a:defRPr sz="2500" kern="1200">
                <a:solidFill>
                  <a:schemeClr val="tx1"/>
                </a:solidFill>
                <a:latin typeface="+mn-lt"/>
                <a:ea typeface="+mn-ea"/>
                <a:cs typeface="+mn-cs"/>
              </a:defRPr>
            </a:lvl1pPr>
            <a:lvl2pPr marL="742950" indent="-285750" algn="l" defTabSz="457200" rtl="0" eaLnBrk="1" latinLnBrk="0" hangingPunct="1">
              <a:spcBef>
                <a:spcPts val="600"/>
              </a:spcBef>
              <a:spcAft>
                <a:spcPts val="800"/>
              </a:spcAft>
              <a:buClr>
                <a:srgbClr val="00B6DE"/>
              </a:buClr>
              <a:buFont typeface="Arial"/>
              <a:buChar char="–"/>
              <a:defRPr sz="2200" kern="1200">
                <a:solidFill>
                  <a:schemeClr val="tx1"/>
                </a:solidFill>
                <a:latin typeface="+mn-lt"/>
                <a:ea typeface="+mn-ea"/>
                <a:cs typeface="+mn-cs"/>
              </a:defRPr>
            </a:lvl2pPr>
            <a:lvl3pPr marL="1143000" indent="-228600" algn="l" defTabSz="457200" rtl="0" eaLnBrk="1" latinLnBrk="0" hangingPunct="1">
              <a:spcBef>
                <a:spcPts val="600"/>
              </a:spcBef>
              <a:spcAft>
                <a:spcPts val="800"/>
              </a:spcAft>
              <a:buClr>
                <a:srgbClr val="00B6DE"/>
              </a:buClr>
              <a:buFont typeface="Arial"/>
              <a:buChar char="•"/>
              <a:defRPr sz="2000" kern="1200">
                <a:solidFill>
                  <a:schemeClr val="tx1"/>
                </a:solidFill>
                <a:latin typeface="+mn-lt"/>
                <a:ea typeface="+mn-ea"/>
                <a:cs typeface="+mn-cs"/>
              </a:defRPr>
            </a:lvl3pPr>
            <a:lvl4pPr marL="1600200" indent="-228600" algn="l" defTabSz="457200" rtl="0" eaLnBrk="1" latinLnBrk="0" hangingPunct="1">
              <a:spcBef>
                <a:spcPts val="600"/>
              </a:spcBef>
              <a:spcAft>
                <a:spcPts val="800"/>
              </a:spcAft>
              <a:buClr>
                <a:srgbClr val="00B6DE"/>
              </a:buClr>
              <a:buFont typeface="Arial"/>
              <a:buChar char="–"/>
              <a:defRPr sz="2000" kern="1200">
                <a:solidFill>
                  <a:schemeClr val="tx1"/>
                </a:solidFill>
                <a:latin typeface="+mn-lt"/>
                <a:ea typeface="+mn-ea"/>
                <a:cs typeface="+mn-cs"/>
              </a:defRPr>
            </a:lvl4pPr>
            <a:lvl5pPr marL="2057400" indent="-228600" algn="l" defTabSz="457200" rtl="0" eaLnBrk="1" latinLnBrk="0" hangingPunct="1">
              <a:spcBef>
                <a:spcPts val="600"/>
              </a:spcBef>
              <a:spcAft>
                <a:spcPts val="800"/>
              </a:spcAft>
              <a:buClr>
                <a:srgbClr val="00B6DE"/>
              </a:buClr>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2200" dirty="0"/>
              <a:t>Durham</a:t>
            </a:r>
          </a:p>
          <a:p>
            <a:r>
              <a:rPr lang="en-US" sz="2200" dirty="0"/>
              <a:t>Grand Rapids</a:t>
            </a:r>
          </a:p>
          <a:p>
            <a:r>
              <a:rPr lang="en-US" sz="2200" dirty="0"/>
              <a:t>Los Angeles</a:t>
            </a:r>
          </a:p>
          <a:p>
            <a:r>
              <a:rPr lang="en-US" sz="2200" dirty="0"/>
              <a:t>Milwaukee</a:t>
            </a:r>
          </a:p>
          <a:p>
            <a:r>
              <a:rPr lang="en-US" sz="2200" dirty="0"/>
              <a:t>Memphis</a:t>
            </a:r>
          </a:p>
          <a:p>
            <a:r>
              <a:rPr lang="en-US" sz="2200" dirty="0"/>
              <a:t>Minneapolis</a:t>
            </a:r>
          </a:p>
          <a:p>
            <a:r>
              <a:rPr lang="en-US" sz="2200" dirty="0"/>
              <a:t>New Haven</a:t>
            </a:r>
          </a:p>
          <a:p>
            <a:r>
              <a:rPr lang="en-US" sz="2200" dirty="0"/>
              <a:t>New Orleans</a:t>
            </a:r>
          </a:p>
          <a:p>
            <a:r>
              <a:rPr lang="en-US" sz="2200" dirty="0"/>
              <a:t>New York</a:t>
            </a:r>
          </a:p>
          <a:p>
            <a:endParaRPr lang="en-US" sz="2200" dirty="0"/>
          </a:p>
          <a:p>
            <a:endParaRPr lang="en-US" sz="2200" dirty="0"/>
          </a:p>
        </p:txBody>
      </p:sp>
      <p:sp>
        <p:nvSpPr>
          <p:cNvPr id="16" name="Content Placeholder 2">
            <a:extLst>
              <a:ext uri="{FF2B5EF4-FFF2-40B4-BE49-F238E27FC236}">
                <a16:creationId xmlns:a16="http://schemas.microsoft.com/office/drawing/2014/main" id="{B01AABE7-2DC2-4518-B03D-DA3EBD1DC4C9}"/>
              </a:ext>
            </a:extLst>
          </p:cNvPr>
          <p:cNvSpPr txBox="1">
            <a:spLocks/>
          </p:cNvSpPr>
          <p:nvPr/>
        </p:nvSpPr>
        <p:spPr>
          <a:xfrm>
            <a:off x="7309742" y="1525696"/>
            <a:ext cx="3029079" cy="4203573"/>
          </a:xfrm>
          <a:prstGeom prst="rect">
            <a:avLst/>
          </a:prstGeom>
        </p:spPr>
        <p:txBody>
          <a:bodyPr/>
          <a:lstStyle>
            <a:lvl1pPr marL="342900" indent="-342900" algn="l" defTabSz="457200" rtl="0" eaLnBrk="1" latinLnBrk="0" hangingPunct="1">
              <a:spcBef>
                <a:spcPts val="600"/>
              </a:spcBef>
              <a:spcAft>
                <a:spcPts val="800"/>
              </a:spcAft>
              <a:buClr>
                <a:srgbClr val="00B6DE"/>
              </a:buClr>
              <a:buFont typeface="Arial"/>
              <a:buChar char="•"/>
              <a:defRPr sz="2500" kern="1200">
                <a:solidFill>
                  <a:schemeClr val="tx1"/>
                </a:solidFill>
                <a:latin typeface="+mn-lt"/>
                <a:ea typeface="+mn-ea"/>
                <a:cs typeface="+mn-cs"/>
              </a:defRPr>
            </a:lvl1pPr>
            <a:lvl2pPr marL="742950" indent="-285750" algn="l" defTabSz="457200" rtl="0" eaLnBrk="1" latinLnBrk="0" hangingPunct="1">
              <a:spcBef>
                <a:spcPts val="600"/>
              </a:spcBef>
              <a:spcAft>
                <a:spcPts val="800"/>
              </a:spcAft>
              <a:buClr>
                <a:srgbClr val="00B6DE"/>
              </a:buClr>
              <a:buFont typeface="Arial"/>
              <a:buChar char="–"/>
              <a:defRPr sz="2200" kern="1200">
                <a:solidFill>
                  <a:schemeClr val="tx1"/>
                </a:solidFill>
                <a:latin typeface="+mn-lt"/>
                <a:ea typeface="+mn-ea"/>
                <a:cs typeface="+mn-cs"/>
              </a:defRPr>
            </a:lvl2pPr>
            <a:lvl3pPr marL="1143000" indent="-228600" algn="l" defTabSz="457200" rtl="0" eaLnBrk="1" latinLnBrk="0" hangingPunct="1">
              <a:spcBef>
                <a:spcPts val="600"/>
              </a:spcBef>
              <a:spcAft>
                <a:spcPts val="800"/>
              </a:spcAft>
              <a:buClr>
                <a:srgbClr val="00B6DE"/>
              </a:buClr>
              <a:buFont typeface="Arial"/>
              <a:buChar char="•"/>
              <a:defRPr sz="2000" kern="1200">
                <a:solidFill>
                  <a:schemeClr val="tx1"/>
                </a:solidFill>
                <a:latin typeface="+mn-lt"/>
                <a:ea typeface="+mn-ea"/>
                <a:cs typeface="+mn-cs"/>
              </a:defRPr>
            </a:lvl3pPr>
            <a:lvl4pPr marL="1600200" indent="-228600" algn="l" defTabSz="457200" rtl="0" eaLnBrk="1" latinLnBrk="0" hangingPunct="1">
              <a:spcBef>
                <a:spcPts val="600"/>
              </a:spcBef>
              <a:spcAft>
                <a:spcPts val="800"/>
              </a:spcAft>
              <a:buClr>
                <a:srgbClr val="00B6DE"/>
              </a:buClr>
              <a:buFont typeface="Arial"/>
              <a:buChar char="–"/>
              <a:defRPr sz="2000" kern="1200">
                <a:solidFill>
                  <a:schemeClr val="tx1"/>
                </a:solidFill>
                <a:latin typeface="+mn-lt"/>
                <a:ea typeface="+mn-ea"/>
                <a:cs typeface="+mn-cs"/>
              </a:defRPr>
            </a:lvl4pPr>
            <a:lvl5pPr marL="2057400" indent="-228600" algn="l" defTabSz="457200" rtl="0" eaLnBrk="1" latinLnBrk="0" hangingPunct="1">
              <a:spcBef>
                <a:spcPts val="600"/>
              </a:spcBef>
              <a:spcAft>
                <a:spcPts val="800"/>
              </a:spcAft>
              <a:buClr>
                <a:srgbClr val="00B6DE"/>
              </a:buClr>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2200" dirty="0"/>
              <a:t>Philadelphia</a:t>
            </a:r>
          </a:p>
          <a:p>
            <a:r>
              <a:rPr lang="en-US" sz="2200" dirty="0"/>
              <a:t>Pinellas County</a:t>
            </a:r>
          </a:p>
          <a:p>
            <a:r>
              <a:rPr lang="en-US" sz="2200" dirty="0"/>
              <a:t>Pittsburgh</a:t>
            </a:r>
          </a:p>
          <a:p>
            <a:r>
              <a:rPr lang="en-US" sz="2200" dirty="0"/>
              <a:t>San Antonio</a:t>
            </a:r>
          </a:p>
          <a:p>
            <a:r>
              <a:rPr lang="en-US" sz="2200" dirty="0"/>
              <a:t>Seattle</a:t>
            </a:r>
          </a:p>
          <a:p>
            <a:r>
              <a:rPr lang="en-US" sz="2200" dirty="0"/>
              <a:t>St. Louis</a:t>
            </a:r>
          </a:p>
          <a:p>
            <a:r>
              <a:rPr lang="en-US" sz="2200" dirty="0"/>
              <a:t>Washington, DC</a:t>
            </a:r>
          </a:p>
        </p:txBody>
      </p:sp>
    </p:spTree>
    <p:extLst>
      <p:ext uri="{BB962C8B-B14F-4D97-AF65-F5344CB8AC3E}">
        <p14:creationId xmlns:p14="http://schemas.microsoft.com/office/powerpoint/2010/main" val="176725335"/>
      </p:ext>
    </p:extLst>
  </p:cSld>
  <p:clrMapOvr>
    <a:masterClrMapping/>
  </p:clrMapOvr>
  <mc:AlternateContent xmlns:mc="http://schemas.openxmlformats.org/markup-compatibility/2006" xmlns:p14="http://schemas.microsoft.com/office/powerpoint/2010/main">
    <mc:Choice Requires="p14">
      <p:transition spd="slow" p14:dur="2000" advTm="10000"/>
    </mc:Choice>
    <mc:Fallback xmlns="">
      <p:transition spd="slow" advTm="10000"/>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txBox="1">
            <a:spLocks/>
          </p:cNvSpPr>
          <p:nvPr/>
        </p:nvSpPr>
        <p:spPr>
          <a:xfrm>
            <a:off x="356722" y="153167"/>
            <a:ext cx="7589855" cy="1073516"/>
          </a:xfrm>
          <a:prstGeom prst="rect">
            <a:avLst/>
          </a:prstGeom>
          <a:ln>
            <a:noFill/>
          </a:ln>
        </p:spPr>
        <p:txBody>
          <a:bodyPr/>
          <a:lstStyle>
            <a:lvl1pPr algn="l" defTabSz="457200" rtl="0" eaLnBrk="1" latinLnBrk="0" hangingPunct="1">
              <a:spcBef>
                <a:spcPct val="0"/>
              </a:spcBef>
              <a:buNone/>
              <a:defRPr sz="3400" kern="1200" baseline="0">
                <a:solidFill>
                  <a:schemeClr val="bg1"/>
                </a:solidFill>
                <a:latin typeface="+mj-lt"/>
                <a:ea typeface="+mj-ea"/>
                <a:cs typeface="+mj-cs"/>
              </a:defRPr>
            </a:lvl1pPr>
          </a:lstStyle>
          <a:p>
            <a:r>
              <a:rPr lang="en-US" dirty="0"/>
              <a:t>Small-geography Neighborhood Indicator Performance (SNIP)</a:t>
            </a:r>
          </a:p>
        </p:txBody>
      </p:sp>
      <p:sp>
        <p:nvSpPr>
          <p:cNvPr id="8" name="Slide Number Placeholder 5"/>
          <p:cNvSpPr>
            <a:spLocks noGrp="1"/>
          </p:cNvSpPr>
          <p:nvPr>
            <p:ph type="sldNum" sz="quarter" idx="4294967295"/>
          </p:nvPr>
        </p:nvSpPr>
        <p:spPr>
          <a:xfrm>
            <a:off x="8353435" y="6414966"/>
            <a:ext cx="2133600" cy="267188"/>
          </a:xfrm>
          <a:prstGeom prst="rect">
            <a:avLst/>
          </a:prstGeom>
        </p:spPr>
        <p:txBody>
          <a:bodyPr/>
          <a:lstStyle>
            <a:lvl1pPr algn="r">
              <a:defRPr sz="1200"/>
            </a:lvl1pPr>
          </a:lstStyle>
          <a:p>
            <a:fld id="{2066355A-084C-D24E-9AD2-7E4FC41EA627}" type="slidenum">
              <a:rPr lang="en-US" smtClean="0"/>
              <a:pPr/>
              <a:t>5</a:t>
            </a:fld>
            <a:endParaRPr lang="en-US" dirty="0"/>
          </a:p>
        </p:txBody>
      </p:sp>
      <p:pic>
        <p:nvPicPr>
          <p:cNvPr id="10" name="Picture 2" descr="http://www.womans.org/assets/images/galleries/pregnancy_childbirth/birth_newborn.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92043" y="1690136"/>
            <a:ext cx="1532107" cy="1021405"/>
          </a:xfrm>
          <a:prstGeom prst="rect">
            <a:avLst/>
          </a:prstGeom>
          <a:noFill/>
          <a:extLst>
            <a:ext uri="{909E8E84-426E-40DD-AFC4-6F175D3DCCD1}">
              <a14:hiddenFill xmlns:a14="http://schemas.microsoft.com/office/drawing/2010/main">
                <a:solidFill>
                  <a:srgbClr val="FFFFFF"/>
                </a:solidFill>
              </a14:hiddenFill>
            </a:ext>
          </a:extLst>
        </p:spPr>
      </p:pic>
      <p:sp>
        <p:nvSpPr>
          <p:cNvPr id="11" name="AutoShape 10" descr="https://figures.boundless.com/5829/raw/crime.svg"/>
          <p:cNvSpPr>
            <a:spLocks noChangeAspect="1" noChangeArrowheads="1"/>
          </p:cNvSpPr>
          <p:nvPr/>
        </p:nvSpPr>
        <p:spPr bwMode="auto">
          <a:xfrm>
            <a:off x="1679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3" name="Picture 12" descr="http://blovelyevents.com/wp-content/uploads/2013/08/back-to-school-party-apples.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84044" y="3253056"/>
            <a:ext cx="1792961" cy="1188151"/>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14" descr="http://pediatriciansareawesome.wikispaces.com/file/view/charleston_pediatrician001.jpg/222403228/311x466/charleston_pediatrician001.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181721" y="1675766"/>
            <a:ext cx="1390803" cy="2083747"/>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16" descr="http://www.madisoncountyhealthdept.org/Images/AdultHome.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630242" y="3475685"/>
            <a:ext cx="1455031" cy="999028"/>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28" descr="http://blog.patrickhalpinehomes.com/files/2013/06/homes-for-sale-in-Glendale.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671870" y="4957011"/>
            <a:ext cx="1553396" cy="1032147"/>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32" descr="http://southvalleyny.com/yahoo_site_admin/assets/images/iStock_000005681825XSmall.15384743_std.jp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205329" y="4957011"/>
            <a:ext cx="1327600" cy="995700"/>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36" descr="http://media.washtimes.com/media/community/image/2013/04/12/food_stamps_ad_bus_stop_t268.jpg?7f6c82c4e3ebc52dbf2e980dcc8631719b6d5f11"/>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8916753" y="3625401"/>
            <a:ext cx="1491056" cy="2214331"/>
          </a:xfrm>
          <a:prstGeom prst="rect">
            <a:avLst/>
          </a:prstGeom>
          <a:noFill/>
          <a:extLst>
            <a:ext uri="{909E8E84-426E-40DD-AFC4-6F175D3DCCD1}">
              <a14:hiddenFill xmlns:a14="http://schemas.microsoft.com/office/drawing/2010/main">
                <a:solidFill>
                  <a:srgbClr val="FFFFFF"/>
                </a:solidFill>
              </a14:hiddenFill>
            </a:ext>
          </a:extLst>
        </p:spPr>
      </p:pic>
      <p:sp>
        <p:nvSpPr>
          <p:cNvPr id="22" name="Content Placeholder 2"/>
          <p:cNvSpPr txBox="1">
            <a:spLocks/>
          </p:cNvSpPr>
          <p:nvPr/>
        </p:nvSpPr>
        <p:spPr>
          <a:xfrm>
            <a:off x="1205329" y="2695394"/>
            <a:ext cx="1105533" cy="296203"/>
          </a:xfrm>
          <a:prstGeom prst="rect">
            <a:avLst/>
          </a:prstGeom>
        </p:spPr>
        <p:txBody>
          <a:bodyPr/>
          <a:lstStyle>
            <a:lvl1pPr marL="342900" indent="-342900" algn="l" defTabSz="457200" rtl="0" eaLnBrk="1" latinLnBrk="0" hangingPunct="1">
              <a:spcBef>
                <a:spcPts val="600"/>
              </a:spcBef>
              <a:spcAft>
                <a:spcPts val="800"/>
              </a:spcAft>
              <a:buClr>
                <a:srgbClr val="00B6DE"/>
              </a:buClr>
              <a:buFont typeface="Arial"/>
              <a:buChar char="•"/>
              <a:defRPr sz="2500" kern="1200">
                <a:solidFill>
                  <a:schemeClr val="tx1"/>
                </a:solidFill>
                <a:latin typeface="+mn-lt"/>
                <a:ea typeface="+mn-ea"/>
                <a:cs typeface="+mn-cs"/>
              </a:defRPr>
            </a:lvl1pPr>
            <a:lvl2pPr marL="742950" indent="-285750" algn="l" defTabSz="457200" rtl="0" eaLnBrk="1" latinLnBrk="0" hangingPunct="1">
              <a:spcBef>
                <a:spcPts val="600"/>
              </a:spcBef>
              <a:spcAft>
                <a:spcPts val="800"/>
              </a:spcAft>
              <a:buClr>
                <a:srgbClr val="00B6DE"/>
              </a:buClr>
              <a:buFont typeface="Arial"/>
              <a:buChar char="–"/>
              <a:defRPr sz="2200" kern="1200">
                <a:solidFill>
                  <a:schemeClr val="tx1"/>
                </a:solidFill>
                <a:latin typeface="+mn-lt"/>
                <a:ea typeface="+mn-ea"/>
                <a:cs typeface="+mn-cs"/>
              </a:defRPr>
            </a:lvl2pPr>
            <a:lvl3pPr marL="1143000" indent="-228600" algn="l" defTabSz="457200" rtl="0" eaLnBrk="1" latinLnBrk="0" hangingPunct="1">
              <a:spcBef>
                <a:spcPts val="600"/>
              </a:spcBef>
              <a:spcAft>
                <a:spcPts val="800"/>
              </a:spcAft>
              <a:buClr>
                <a:srgbClr val="00B6DE"/>
              </a:buClr>
              <a:buFont typeface="Arial"/>
              <a:buChar char="•"/>
              <a:defRPr sz="2000" kern="1200">
                <a:solidFill>
                  <a:schemeClr val="tx1"/>
                </a:solidFill>
                <a:latin typeface="+mn-lt"/>
                <a:ea typeface="+mn-ea"/>
                <a:cs typeface="+mn-cs"/>
              </a:defRPr>
            </a:lvl3pPr>
            <a:lvl4pPr marL="1600200" indent="-228600" algn="l" defTabSz="457200" rtl="0" eaLnBrk="1" latinLnBrk="0" hangingPunct="1">
              <a:spcBef>
                <a:spcPts val="600"/>
              </a:spcBef>
              <a:spcAft>
                <a:spcPts val="800"/>
              </a:spcAft>
              <a:buClr>
                <a:srgbClr val="00B6DE"/>
              </a:buClr>
              <a:buFont typeface="Arial"/>
              <a:buChar char="–"/>
              <a:defRPr sz="2000" kern="1200">
                <a:solidFill>
                  <a:schemeClr val="tx1"/>
                </a:solidFill>
                <a:latin typeface="+mn-lt"/>
                <a:ea typeface="+mn-ea"/>
                <a:cs typeface="+mn-cs"/>
              </a:defRPr>
            </a:lvl4pPr>
            <a:lvl5pPr marL="2057400" indent="-228600" algn="l" defTabSz="457200" rtl="0" eaLnBrk="1" latinLnBrk="0" hangingPunct="1">
              <a:spcBef>
                <a:spcPts val="600"/>
              </a:spcBef>
              <a:spcAft>
                <a:spcPts val="800"/>
              </a:spcAft>
              <a:buClr>
                <a:srgbClr val="00B6DE"/>
              </a:buClr>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None/>
            </a:pPr>
            <a:r>
              <a:rPr lang="en-US" sz="1400" dirty="0"/>
              <a:t>Vital Stats</a:t>
            </a:r>
          </a:p>
        </p:txBody>
      </p:sp>
      <p:sp>
        <p:nvSpPr>
          <p:cNvPr id="23" name="Content Placeholder 2"/>
          <p:cNvSpPr txBox="1">
            <a:spLocks/>
          </p:cNvSpPr>
          <p:nvPr/>
        </p:nvSpPr>
        <p:spPr>
          <a:xfrm>
            <a:off x="3066809" y="2909134"/>
            <a:ext cx="2644141" cy="296203"/>
          </a:xfrm>
          <a:prstGeom prst="rect">
            <a:avLst/>
          </a:prstGeom>
        </p:spPr>
        <p:txBody>
          <a:bodyPr/>
          <a:lstStyle>
            <a:lvl1pPr marL="342900" indent="-342900" algn="l" defTabSz="457200" rtl="0" eaLnBrk="1" latinLnBrk="0" hangingPunct="1">
              <a:spcBef>
                <a:spcPts val="600"/>
              </a:spcBef>
              <a:spcAft>
                <a:spcPts val="800"/>
              </a:spcAft>
              <a:buClr>
                <a:srgbClr val="00B6DE"/>
              </a:buClr>
              <a:buFont typeface="Arial"/>
              <a:buChar char="•"/>
              <a:defRPr sz="2500" kern="1200">
                <a:solidFill>
                  <a:schemeClr val="tx1"/>
                </a:solidFill>
                <a:latin typeface="+mn-lt"/>
                <a:ea typeface="+mn-ea"/>
                <a:cs typeface="+mn-cs"/>
              </a:defRPr>
            </a:lvl1pPr>
            <a:lvl2pPr marL="742950" indent="-285750" algn="l" defTabSz="457200" rtl="0" eaLnBrk="1" latinLnBrk="0" hangingPunct="1">
              <a:spcBef>
                <a:spcPts val="600"/>
              </a:spcBef>
              <a:spcAft>
                <a:spcPts val="800"/>
              </a:spcAft>
              <a:buClr>
                <a:srgbClr val="00B6DE"/>
              </a:buClr>
              <a:buFont typeface="Arial"/>
              <a:buChar char="–"/>
              <a:defRPr sz="2200" kern="1200">
                <a:solidFill>
                  <a:schemeClr val="tx1"/>
                </a:solidFill>
                <a:latin typeface="+mn-lt"/>
                <a:ea typeface="+mn-ea"/>
                <a:cs typeface="+mn-cs"/>
              </a:defRPr>
            </a:lvl2pPr>
            <a:lvl3pPr marL="1143000" indent="-228600" algn="l" defTabSz="457200" rtl="0" eaLnBrk="1" latinLnBrk="0" hangingPunct="1">
              <a:spcBef>
                <a:spcPts val="600"/>
              </a:spcBef>
              <a:spcAft>
                <a:spcPts val="800"/>
              </a:spcAft>
              <a:buClr>
                <a:srgbClr val="00B6DE"/>
              </a:buClr>
              <a:buFont typeface="Arial"/>
              <a:buChar char="•"/>
              <a:defRPr sz="2000" kern="1200">
                <a:solidFill>
                  <a:schemeClr val="tx1"/>
                </a:solidFill>
                <a:latin typeface="+mn-lt"/>
                <a:ea typeface="+mn-ea"/>
                <a:cs typeface="+mn-cs"/>
              </a:defRPr>
            </a:lvl3pPr>
            <a:lvl4pPr marL="1600200" indent="-228600" algn="l" defTabSz="457200" rtl="0" eaLnBrk="1" latinLnBrk="0" hangingPunct="1">
              <a:spcBef>
                <a:spcPts val="600"/>
              </a:spcBef>
              <a:spcAft>
                <a:spcPts val="800"/>
              </a:spcAft>
              <a:buClr>
                <a:srgbClr val="00B6DE"/>
              </a:buClr>
              <a:buFont typeface="Arial"/>
              <a:buChar char="–"/>
              <a:defRPr sz="2000" kern="1200">
                <a:solidFill>
                  <a:schemeClr val="tx1"/>
                </a:solidFill>
                <a:latin typeface="+mn-lt"/>
                <a:ea typeface="+mn-ea"/>
                <a:cs typeface="+mn-cs"/>
              </a:defRPr>
            </a:lvl4pPr>
            <a:lvl5pPr marL="2057400" indent="-228600" algn="l" defTabSz="457200" rtl="0" eaLnBrk="1" latinLnBrk="0" hangingPunct="1">
              <a:spcBef>
                <a:spcPts val="600"/>
              </a:spcBef>
              <a:spcAft>
                <a:spcPts val="800"/>
              </a:spcAft>
              <a:buClr>
                <a:srgbClr val="00B6DE"/>
              </a:buClr>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None/>
            </a:pPr>
            <a:r>
              <a:rPr lang="en-US" sz="1400" dirty="0"/>
              <a:t>Crime and Public Safety</a:t>
            </a:r>
          </a:p>
        </p:txBody>
      </p:sp>
      <p:sp>
        <p:nvSpPr>
          <p:cNvPr id="24" name="Content Placeholder 2"/>
          <p:cNvSpPr txBox="1">
            <a:spLocks/>
          </p:cNvSpPr>
          <p:nvPr/>
        </p:nvSpPr>
        <p:spPr>
          <a:xfrm>
            <a:off x="6131778" y="3733609"/>
            <a:ext cx="1390803" cy="296203"/>
          </a:xfrm>
          <a:prstGeom prst="rect">
            <a:avLst/>
          </a:prstGeom>
        </p:spPr>
        <p:txBody>
          <a:bodyPr/>
          <a:lstStyle>
            <a:lvl1pPr marL="342900" indent="-342900" algn="l" defTabSz="457200" rtl="0" eaLnBrk="1" latinLnBrk="0" hangingPunct="1">
              <a:spcBef>
                <a:spcPts val="600"/>
              </a:spcBef>
              <a:spcAft>
                <a:spcPts val="800"/>
              </a:spcAft>
              <a:buClr>
                <a:srgbClr val="00B6DE"/>
              </a:buClr>
              <a:buFont typeface="Arial"/>
              <a:buChar char="•"/>
              <a:defRPr sz="2500" kern="1200">
                <a:solidFill>
                  <a:schemeClr val="tx1"/>
                </a:solidFill>
                <a:latin typeface="+mn-lt"/>
                <a:ea typeface="+mn-ea"/>
                <a:cs typeface="+mn-cs"/>
              </a:defRPr>
            </a:lvl1pPr>
            <a:lvl2pPr marL="742950" indent="-285750" algn="l" defTabSz="457200" rtl="0" eaLnBrk="1" latinLnBrk="0" hangingPunct="1">
              <a:spcBef>
                <a:spcPts val="600"/>
              </a:spcBef>
              <a:spcAft>
                <a:spcPts val="800"/>
              </a:spcAft>
              <a:buClr>
                <a:srgbClr val="00B6DE"/>
              </a:buClr>
              <a:buFont typeface="Arial"/>
              <a:buChar char="–"/>
              <a:defRPr sz="2200" kern="1200">
                <a:solidFill>
                  <a:schemeClr val="tx1"/>
                </a:solidFill>
                <a:latin typeface="+mn-lt"/>
                <a:ea typeface="+mn-ea"/>
                <a:cs typeface="+mn-cs"/>
              </a:defRPr>
            </a:lvl2pPr>
            <a:lvl3pPr marL="1143000" indent="-228600" algn="l" defTabSz="457200" rtl="0" eaLnBrk="1" latinLnBrk="0" hangingPunct="1">
              <a:spcBef>
                <a:spcPts val="600"/>
              </a:spcBef>
              <a:spcAft>
                <a:spcPts val="800"/>
              </a:spcAft>
              <a:buClr>
                <a:srgbClr val="00B6DE"/>
              </a:buClr>
              <a:buFont typeface="Arial"/>
              <a:buChar char="•"/>
              <a:defRPr sz="2000" kern="1200">
                <a:solidFill>
                  <a:schemeClr val="tx1"/>
                </a:solidFill>
                <a:latin typeface="+mn-lt"/>
                <a:ea typeface="+mn-ea"/>
                <a:cs typeface="+mn-cs"/>
              </a:defRPr>
            </a:lvl3pPr>
            <a:lvl4pPr marL="1600200" indent="-228600" algn="l" defTabSz="457200" rtl="0" eaLnBrk="1" latinLnBrk="0" hangingPunct="1">
              <a:spcBef>
                <a:spcPts val="600"/>
              </a:spcBef>
              <a:spcAft>
                <a:spcPts val="800"/>
              </a:spcAft>
              <a:buClr>
                <a:srgbClr val="00B6DE"/>
              </a:buClr>
              <a:buFont typeface="Arial"/>
              <a:buChar char="–"/>
              <a:defRPr sz="2000" kern="1200">
                <a:solidFill>
                  <a:schemeClr val="tx1"/>
                </a:solidFill>
                <a:latin typeface="+mn-lt"/>
                <a:ea typeface="+mn-ea"/>
                <a:cs typeface="+mn-cs"/>
              </a:defRPr>
            </a:lvl4pPr>
            <a:lvl5pPr marL="2057400" indent="-228600" algn="l" defTabSz="457200" rtl="0" eaLnBrk="1" latinLnBrk="0" hangingPunct="1">
              <a:spcBef>
                <a:spcPts val="600"/>
              </a:spcBef>
              <a:spcAft>
                <a:spcPts val="800"/>
              </a:spcAft>
              <a:buClr>
                <a:srgbClr val="00B6DE"/>
              </a:buClr>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None/>
            </a:pPr>
            <a:r>
              <a:rPr lang="en-US" sz="1400" dirty="0"/>
              <a:t>Child Health</a:t>
            </a:r>
          </a:p>
        </p:txBody>
      </p:sp>
      <p:sp>
        <p:nvSpPr>
          <p:cNvPr id="25" name="Content Placeholder 2"/>
          <p:cNvSpPr txBox="1">
            <a:spLocks/>
          </p:cNvSpPr>
          <p:nvPr/>
        </p:nvSpPr>
        <p:spPr>
          <a:xfrm>
            <a:off x="8741933" y="3132797"/>
            <a:ext cx="1840696" cy="296203"/>
          </a:xfrm>
          <a:prstGeom prst="rect">
            <a:avLst/>
          </a:prstGeom>
        </p:spPr>
        <p:txBody>
          <a:bodyPr/>
          <a:lstStyle>
            <a:lvl1pPr marL="342900" indent="-342900" algn="l" defTabSz="457200" rtl="0" eaLnBrk="1" latinLnBrk="0" hangingPunct="1">
              <a:spcBef>
                <a:spcPts val="600"/>
              </a:spcBef>
              <a:spcAft>
                <a:spcPts val="800"/>
              </a:spcAft>
              <a:buClr>
                <a:srgbClr val="00B6DE"/>
              </a:buClr>
              <a:buFont typeface="Arial"/>
              <a:buChar char="•"/>
              <a:defRPr sz="2500" kern="1200">
                <a:solidFill>
                  <a:schemeClr val="tx1"/>
                </a:solidFill>
                <a:latin typeface="+mn-lt"/>
                <a:ea typeface="+mn-ea"/>
                <a:cs typeface="+mn-cs"/>
              </a:defRPr>
            </a:lvl1pPr>
            <a:lvl2pPr marL="742950" indent="-285750" algn="l" defTabSz="457200" rtl="0" eaLnBrk="1" latinLnBrk="0" hangingPunct="1">
              <a:spcBef>
                <a:spcPts val="600"/>
              </a:spcBef>
              <a:spcAft>
                <a:spcPts val="800"/>
              </a:spcAft>
              <a:buClr>
                <a:srgbClr val="00B6DE"/>
              </a:buClr>
              <a:buFont typeface="Arial"/>
              <a:buChar char="–"/>
              <a:defRPr sz="2200" kern="1200">
                <a:solidFill>
                  <a:schemeClr val="tx1"/>
                </a:solidFill>
                <a:latin typeface="+mn-lt"/>
                <a:ea typeface="+mn-ea"/>
                <a:cs typeface="+mn-cs"/>
              </a:defRPr>
            </a:lvl2pPr>
            <a:lvl3pPr marL="1143000" indent="-228600" algn="l" defTabSz="457200" rtl="0" eaLnBrk="1" latinLnBrk="0" hangingPunct="1">
              <a:spcBef>
                <a:spcPts val="600"/>
              </a:spcBef>
              <a:spcAft>
                <a:spcPts val="800"/>
              </a:spcAft>
              <a:buClr>
                <a:srgbClr val="00B6DE"/>
              </a:buClr>
              <a:buFont typeface="Arial"/>
              <a:buChar char="•"/>
              <a:defRPr sz="2000" kern="1200">
                <a:solidFill>
                  <a:schemeClr val="tx1"/>
                </a:solidFill>
                <a:latin typeface="+mn-lt"/>
                <a:ea typeface="+mn-ea"/>
                <a:cs typeface="+mn-cs"/>
              </a:defRPr>
            </a:lvl3pPr>
            <a:lvl4pPr marL="1600200" indent="-228600" algn="l" defTabSz="457200" rtl="0" eaLnBrk="1" latinLnBrk="0" hangingPunct="1">
              <a:spcBef>
                <a:spcPts val="600"/>
              </a:spcBef>
              <a:spcAft>
                <a:spcPts val="800"/>
              </a:spcAft>
              <a:buClr>
                <a:srgbClr val="00B6DE"/>
              </a:buClr>
              <a:buFont typeface="Arial"/>
              <a:buChar char="–"/>
              <a:defRPr sz="2000" kern="1200">
                <a:solidFill>
                  <a:schemeClr val="tx1"/>
                </a:solidFill>
                <a:latin typeface="+mn-lt"/>
                <a:ea typeface="+mn-ea"/>
                <a:cs typeface="+mn-cs"/>
              </a:defRPr>
            </a:lvl4pPr>
            <a:lvl5pPr marL="2057400" indent="-228600" algn="l" defTabSz="457200" rtl="0" eaLnBrk="1" latinLnBrk="0" hangingPunct="1">
              <a:spcBef>
                <a:spcPts val="600"/>
              </a:spcBef>
              <a:spcAft>
                <a:spcPts val="800"/>
              </a:spcAft>
              <a:buClr>
                <a:srgbClr val="00B6DE"/>
              </a:buClr>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None/>
            </a:pPr>
            <a:r>
              <a:rPr lang="en-US" sz="1400" dirty="0"/>
              <a:t>Distressed Property</a:t>
            </a:r>
          </a:p>
        </p:txBody>
      </p:sp>
      <p:sp>
        <p:nvSpPr>
          <p:cNvPr id="26" name="Content Placeholder 2"/>
          <p:cNvSpPr txBox="1">
            <a:spLocks/>
          </p:cNvSpPr>
          <p:nvPr/>
        </p:nvSpPr>
        <p:spPr>
          <a:xfrm>
            <a:off x="8717056" y="5820829"/>
            <a:ext cx="1859223" cy="296203"/>
          </a:xfrm>
          <a:prstGeom prst="rect">
            <a:avLst/>
          </a:prstGeom>
        </p:spPr>
        <p:txBody>
          <a:bodyPr/>
          <a:lstStyle>
            <a:lvl1pPr marL="342900" indent="-342900" algn="l" defTabSz="457200" rtl="0" eaLnBrk="1" latinLnBrk="0" hangingPunct="1">
              <a:spcBef>
                <a:spcPts val="600"/>
              </a:spcBef>
              <a:spcAft>
                <a:spcPts val="800"/>
              </a:spcAft>
              <a:buClr>
                <a:srgbClr val="00B6DE"/>
              </a:buClr>
              <a:buFont typeface="Arial"/>
              <a:buChar char="•"/>
              <a:defRPr sz="2500" kern="1200">
                <a:solidFill>
                  <a:schemeClr val="tx1"/>
                </a:solidFill>
                <a:latin typeface="+mn-lt"/>
                <a:ea typeface="+mn-ea"/>
                <a:cs typeface="+mn-cs"/>
              </a:defRPr>
            </a:lvl1pPr>
            <a:lvl2pPr marL="742950" indent="-285750" algn="l" defTabSz="457200" rtl="0" eaLnBrk="1" latinLnBrk="0" hangingPunct="1">
              <a:spcBef>
                <a:spcPts val="600"/>
              </a:spcBef>
              <a:spcAft>
                <a:spcPts val="800"/>
              </a:spcAft>
              <a:buClr>
                <a:srgbClr val="00B6DE"/>
              </a:buClr>
              <a:buFont typeface="Arial"/>
              <a:buChar char="–"/>
              <a:defRPr sz="2200" kern="1200">
                <a:solidFill>
                  <a:schemeClr val="tx1"/>
                </a:solidFill>
                <a:latin typeface="+mn-lt"/>
                <a:ea typeface="+mn-ea"/>
                <a:cs typeface="+mn-cs"/>
              </a:defRPr>
            </a:lvl2pPr>
            <a:lvl3pPr marL="1143000" indent="-228600" algn="l" defTabSz="457200" rtl="0" eaLnBrk="1" latinLnBrk="0" hangingPunct="1">
              <a:spcBef>
                <a:spcPts val="600"/>
              </a:spcBef>
              <a:spcAft>
                <a:spcPts val="800"/>
              </a:spcAft>
              <a:buClr>
                <a:srgbClr val="00B6DE"/>
              </a:buClr>
              <a:buFont typeface="Arial"/>
              <a:buChar char="•"/>
              <a:defRPr sz="2000" kern="1200">
                <a:solidFill>
                  <a:schemeClr val="tx1"/>
                </a:solidFill>
                <a:latin typeface="+mn-lt"/>
                <a:ea typeface="+mn-ea"/>
                <a:cs typeface="+mn-cs"/>
              </a:defRPr>
            </a:lvl3pPr>
            <a:lvl4pPr marL="1600200" indent="-228600" algn="l" defTabSz="457200" rtl="0" eaLnBrk="1" latinLnBrk="0" hangingPunct="1">
              <a:spcBef>
                <a:spcPts val="600"/>
              </a:spcBef>
              <a:spcAft>
                <a:spcPts val="800"/>
              </a:spcAft>
              <a:buClr>
                <a:srgbClr val="00B6DE"/>
              </a:buClr>
              <a:buFont typeface="Arial"/>
              <a:buChar char="–"/>
              <a:defRPr sz="2000" kern="1200">
                <a:solidFill>
                  <a:schemeClr val="tx1"/>
                </a:solidFill>
                <a:latin typeface="+mn-lt"/>
                <a:ea typeface="+mn-ea"/>
                <a:cs typeface="+mn-cs"/>
              </a:defRPr>
            </a:lvl4pPr>
            <a:lvl5pPr marL="2057400" indent="-228600" algn="l" defTabSz="457200" rtl="0" eaLnBrk="1" latinLnBrk="0" hangingPunct="1">
              <a:spcBef>
                <a:spcPts val="600"/>
              </a:spcBef>
              <a:spcAft>
                <a:spcPts val="800"/>
              </a:spcAft>
              <a:buClr>
                <a:srgbClr val="00B6DE"/>
              </a:buClr>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None/>
            </a:pPr>
            <a:r>
              <a:rPr lang="en-US" sz="1400" dirty="0"/>
              <a:t>Public Assistance</a:t>
            </a:r>
          </a:p>
        </p:txBody>
      </p:sp>
      <p:sp>
        <p:nvSpPr>
          <p:cNvPr id="27" name="Content Placeholder 2"/>
          <p:cNvSpPr txBox="1">
            <a:spLocks/>
          </p:cNvSpPr>
          <p:nvPr/>
        </p:nvSpPr>
        <p:spPr>
          <a:xfrm>
            <a:off x="5955493" y="5575841"/>
            <a:ext cx="1743375" cy="296203"/>
          </a:xfrm>
          <a:prstGeom prst="rect">
            <a:avLst/>
          </a:prstGeom>
        </p:spPr>
        <p:txBody>
          <a:bodyPr/>
          <a:lstStyle>
            <a:lvl1pPr marL="342900" indent="-342900" algn="l" defTabSz="457200" rtl="0" eaLnBrk="1" latinLnBrk="0" hangingPunct="1">
              <a:spcBef>
                <a:spcPts val="600"/>
              </a:spcBef>
              <a:spcAft>
                <a:spcPts val="800"/>
              </a:spcAft>
              <a:buClr>
                <a:srgbClr val="00B6DE"/>
              </a:buClr>
              <a:buFont typeface="Arial"/>
              <a:buChar char="•"/>
              <a:defRPr sz="2500" kern="1200">
                <a:solidFill>
                  <a:schemeClr val="tx1"/>
                </a:solidFill>
                <a:latin typeface="+mn-lt"/>
                <a:ea typeface="+mn-ea"/>
                <a:cs typeface="+mn-cs"/>
              </a:defRPr>
            </a:lvl1pPr>
            <a:lvl2pPr marL="742950" indent="-285750" algn="l" defTabSz="457200" rtl="0" eaLnBrk="1" latinLnBrk="0" hangingPunct="1">
              <a:spcBef>
                <a:spcPts val="600"/>
              </a:spcBef>
              <a:spcAft>
                <a:spcPts val="800"/>
              </a:spcAft>
              <a:buClr>
                <a:srgbClr val="00B6DE"/>
              </a:buClr>
              <a:buFont typeface="Arial"/>
              <a:buChar char="–"/>
              <a:defRPr sz="2200" kern="1200">
                <a:solidFill>
                  <a:schemeClr val="tx1"/>
                </a:solidFill>
                <a:latin typeface="+mn-lt"/>
                <a:ea typeface="+mn-ea"/>
                <a:cs typeface="+mn-cs"/>
              </a:defRPr>
            </a:lvl2pPr>
            <a:lvl3pPr marL="1143000" indent="-228600" algn="l" defTabSz="457200" rtl="0" eaLnBrk="1" latinLnBrk="0" hangingPunct="1">
              <a:spcBef>
                <a:spcPts val="600"/>
              </a:spcBef>
              <a:spcAft>
                <a:spcPts val="800"/>
              </a:spcAft>
              <a:buClr>
                <a:srgbClr val="00B6DE"/>
              </a:buClr>
              <a:buFont typeface="Arial"/>
              <a:buChar char="•"/>
              <a:defRPr sz="2000" kern="1200">
                <a:solidFill>
                  <a:schemeClr val="tx1"/>
                </a:solidFill>
                <a:latin typeface="+mn-lt"/>
                <a:ea typeface="+mn-ea"/>
                <a:cs typeface="+mn-cs"/>
              </a:defRPr>
            </a:lvl3pPr>
            <a:lvl4pPr marL="1600200" indent="-228600" algn="l" defTabSz="457200" rtl="0" eaLnBrk="1" latinLnBrk="0" hangingPunct="1">
              <a:spcBef>
                <a:spcPts val="600"/>
              </a:spcBef>
              <a:spcAft>
                <a:spcPts val="800"/>
              </a:spcAft>
              <a:buClr>
                <a:srgbClr val="00B6DE"/>
              </a:buClr>
              <a:buFont typeface="Arial"/>
              <a:buChar char="–"/>
              <a:defRPr sz="2000" kern="1200">
                <a:solidFill>
                  <a:schemeClr val="tx1"/>
                </a:solidFill>
                <a:latin typeface="+mn-lt"/>
                <a:ea typeface="+mn-ea"/>
                <a:cs typeface="+mn-cs"/>
              </a:defRPr>
            </a:lvl4pPr>
            <a:lvl5pPr marL="2057400" indent="-228600" algn="l" defTabSz="457200" rtl="0" eaLnBrk="1" latinLnBrk="0" hangingPunct="1">
              <a:spcBef>
                <a:spcPts val="600"/>
              </a:spcBef>
              <a:spcAft>
                <a:spcPts val="800"/>
              </a:spcAft>
              <a:buClr>
                <a:srgbClr val="00B6DE"/>
              </a:buClr>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None/>
            </a:pPr>
            <a:r>
              <a:rPr lang="en-US" sz="1400" dirty="0"/>
              <a:t>Business Licenses</a:t>
            </a:r>
          </a:p>
        </p:txBody>
      </p:sp>
      <p:sp>
        <p:nvSpPr>
          <p:cNvPr id="28" name="Content Placeholder 2"/>
          <p:cNvSpPr txBox="1">
            <a:spLocks/>
          </p:cNvSpPr>
          <p:nvPr/>
        </p:nvSpPr>
        <p:spPr>
          <a:xfrm>
            <a:off x="891014" y="4486431"/>
            <a:ext cx="1792961" cy="296203"/>
          </a:xfrm>
          <a:prstGeom prst="rect">
            <a:avLst/>
          </a:prstGeom>
        </p:spPr>
        <p:txBody>
          <a:bodyPr/>
          <a:lstStyle>
            <a:lvl1pPr marL="342900" indent="-342900" algn="l" defTabSz="457200" rtl="0" eaLnBrk="1" latinLnBrk="0" hangingPunct="1">
              <a:spcBef>
                <a:spcPts val="600"/>
              </a:spcBef>
              <a:spcAft>
                <a:spcPts val="800"/>
              </a:spcAft>
              <a:buClr>
                <a:srgbClr val="00B6DE"/>
              </a:buClr>
              <a:buFont typeface="Arial"/>
              <a:buChar char="•"/>
              <a:defRPr sz="2500" kern="1200">
                <a:solidFill>
                  <a:schemeClr val="tx1"/>
                </a:solidFill>
                <a:latin typeface="+mn-lt"/>
                <a:ea typeface="+mn-ea"/>
                <a:cs typeface="+mn-cs"/>
              </a:defRPr>
            </a:lvl1pPr>
            <a:lvl2pPr marL="742950" indent="-285750" algn="l" defTabSz="457200" rtl="0" eaLnBrk="1" latinLnBrk="0" hangingPunct="1">
              <a:spcBef>
                <a:spcPts val="600"/>
              </a:spcBef>
              <a:spcAft>
                <a:spcPts val="800"/>
              </a:spcAft>
              <a:buClr>
                <a:srgbClr val="00B6DE"/>
              </a:buClr>
              <a:buFont typeface="Arial"/>
              <a:buChar char="–"/>
              <a:defRPr sz="2200" kern="1200">
                <a:solidFill>
                  <a:schemeClr val="tx1"/>
                </a:solidFill>
                <a:latin typeface="+mn-lt"/>
                <a:ea typeface="+mn-ea"/>
                <a:cs typeface="+mn-cs"/>
              </a:defRPr>
            </a:lvl2pPr>
            <a:lvl3pPr marL="1143000" indent="-228600" algn="l" defTabSz="457200" rtl="0" eaLnBrk="1" latinLnBrk="0" hangingPunct="1">
              <a:spcBef>
                <a:spcPts val="600"/>
              </a:spcBef>
              <a:spcAft>
                <a:spcPts val="800"/>
              </a:spcAft>
              <a:buClr>
                <a:srgbClr val="00B6DE"/>
              </a:buClr>
              <a:buFont typeface="Arial"/>
              <a:buChar char="•"/>
              <a:defRPr sz="2000" kern="1200">
                <a:solidFill>
                  <a:schemeClr val="tx1"/>
                </a:solidFill>
                <a:latin typeface="+mn-lt"/>
                <a:ea typeface="+mn-ea"/>
                <a:cs typeface="+mn-cs"/>
              </a:defRPr>
            </a:lvl3pPr>
            <a:lvl4pPr marL="1600200" indent="-228600" algn="l" defTabSz="457200" rtl="0" eaLnBrk="1" latinLnBrk="0" hangingPunct="1">
              <a:spcBef>
                <a:spcPts val="600"/>
              </a:spcBef>
              <a:spcAft>
                <a:spcPts val="800"/>
              </a:spcAft>
              <a:buClr>
                <a:srgbClr val="00B6DE"/>
              </a:buClr>
              <a:buFont typeface="Arial"/>
              <a:buChar char="–"/>
              <a:defRPr sz="2000" kern="1200">
                <a:solidFill>
                  <a:schemeClr val="tx1"/>
                </a:solidFill>
                <a:latin typeface="+mn-lt"/>
                <a:ea typeface="+mn-ea"/>
                <a:cs typeface="+mn-cs"/>
              </a:defRPr>
            </a:lvl4pPr>
            <a:lvl5pPr marL="2057400" indent="-228600" algn="l" defTabSz="457200" rtl="0" eaLnBrk="1" latinLnBrk="0" hangingPunct="1">
              <a:spcBef>
                <a:spcPts val="600"/>
              </a:spcBef>
              <a:spcAft>
                <a:spcPts val="800"/>
              </a:spcAft>
              <a:buClr>
                <a:srgbClr val="00B6DE"/>
              </a:buClr>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None/>
            </a:pPr>
            <a:r>
              <a:rPr lang="en-US" sz="1400" dirty="0"/>
              <a:t>School Enrollment</a:t>
            </a:r>
          </a:p>
        </p:txBody>
      </p:sp>
      <p:sp>
        <p:nvSpPr>
          <p:cNvPr id="29" name="Content Placeholder 2"/>
          <p:cNvSpPr txBox="1">
            <a:spLocks/>
          </p:cNvSpPr>
          <p:nvPr/>
        </p:nvSpPr>
        <p:spPr>
          <a:xfrm>
            <a:off x="972648" y="5985005"/>
            <a:ext cx="1792961" cy="296203"/>
          </a:xfrm>
          <a:prstGeom prst="rect">
            <a:avLst/>
          </a:prstGeom>
        </p:spPr>
        <p:txBody>
          <a:bodyPr/>
          <a:lstStyle>
            <a:lvl1pPr marL="342900" indent="-342900" algn="l" defTabSz="457200" rtl="0" eaLnBrk="1" latinLnBrk="0" hangingPunct="1">
              <a:spcBef>
                <a:spcPts val="600"/>
              </a:spcBef>
              <a:spcAft>
                <a:spcPts val="800"/>
              </a:spcAft>
              <a:buClr>
                <a:srgbClr val="00B6DE"/>
              </a:buClr>
              <a:buFont typeface="Arial"/>
              <a:buChar char="•"/>
              <a:defRPr sz="2500" kern="1200">
                <a:solidFill>
                  <a:schemeClr val="tx1"/>
                </a:solidFill>
                <a:latin typeface="+mn-lt"/>
                <a:ea typeface="+mn-ea"/>
                <a:cs typeface="+mn-cs"/>
              </a:defRPr>
            </a:lvl1pPr>
            <a:lvl2pPr marL="742950" indent="-285750" algn="l" defTabSz="457200" rtl="0" eaLnBrk="1" latinLnBrk="0" hangingPunct="1">
              <a:spcBef>
                <a:spcPts val="600"/>
              </a:spcBef>
              <a:spcAft>
                <a:spcPts val="800"/>
              </a:spcAft>
              <a:buClr>
                <a:srgbClr val="00B6DE"/>
              </a:buClr>
              <a:buFont typeface="Arial"/>
              <a:buChar char="–"/>
              <a:defRPr sz="2200" kern="1200">
                <a:solidFill>
                  <a:schemeClr val="tx1"/>
                </a:solidFill>
                <a:latin typeface="+mn-lt"/>
                <a:ea typeface="+mn-ea"/>
                <a:cs typeface="+mn-cs"/>
              </a:defRPr>
            </a:lvl2pPr>
            <a:lvl3pPr marL="1143000" indent="-228600" algn="l" defTabSz="457200" rtl="0" eaLnBrk="1" latinLnBrk="0" hangingPunct="1">
              <a:spcBef>
                <a:spcPts val="600"/>
              </a:spcBef>
              <a:spcAft>
                <a:spcPts val="800"/>
              </a:spcAft>
              <a:buClr>
                <a:srgbClr val="00B6DE"/>
              </a:buClr>
              <a:buFont typeface="Arial"/>
              <a:buChar char="•"/>
              <a:defRPr sz="2000" kern="1200">
                <a:solidFill>
                  <a:schemeClr val="tx1"/>
                </a:solidFill>
                <a:latin typeface="+mn-lt"/>
                <a:ea typeface="+mn-ea"/>
                <a:cs typeface="+mn-cs"/>
              </a:defRPr>
            </a:lvl3pPr>
            <a:lvl4pPr marL="1600200" indent="-228600" algn="l" defTabSz="457200" rtl="0" eaLnBrk="1" latinLnBrk="0" hangingPunct="1">
              <a:spcBef>
                <a:spcPts val="600"/>
              </a:spcBef>
              <a:spcAft>
                <a:spcPts val="800"/>
              </a:spcAft>
              <a:buClr>
                <a:srgbClr val="00B6DE"/>
              </a:buClr>
              <a:buFont typeface="Arial"/>
              <a:buChar char="–"/>
              <a:defRPr sz="2000" kern="1200">
                <a:solidFill>
                  <a:schemeClr val="tx1"/>
                </a:solidFill>
                <a:latin typeface="+mn-lt"/>
                <a:ea typeface="+mn-ea"/>
                <a:cs typeface="+mn-cs"/>
              </a:defRPr>
            </a:lvl4pPr>
            <a:lvl5pPr marL="2057400" indent="-228600" algn="l" defTabSz="457200" rtl="0" eaLnBrk="1" latinLnBrk="0" hangingPunct="1">
              <a:spcBef>
                <a:spcPts val="600"/>
              </a:spcBef>
              <a:spcAft>
                <a:spcPts val="800"/>
              </a:spcAft>
              <a:buClr>
                <a:srgbClr val="00B6DE"/>
              </a:buClr>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None/>
            </a:pPr>
            <a:r>
              <a:rPr lang="en-US" sz="1400" dirty="0"/>
              <a:t>Property Data</a:t>
            </a:r>
          </a:p>
        </p:txBody>
      </p:sp>
      <p:sp>
        <p:nvSpPr>
          <p:cNvPr id="30" name="Content Placeholder 2"/>
          <p:cNvSpPr txBox="1">
            <a:spLocks/>
          </p:cNvSpPr>
          <p:nvPr/>
        </p:nvSpPr>
        <p:spPr>
          <a:xfrm>
            <a:off x="3576880" y="5985005"/>
            <a:ext cx="1743375" cy="296203"/>
          </a:xfrm>
          <a:prstGeom prst="rect">
            <a:avLst/>
          </a:prstGeom>
        </p:spPr>
        <p:txBody>
          <a:bodyPr/>
          <a:lstStyle>
            <a:lvl1pPr marL="342900" indent="-342900" algn="l" defTabSz="457200" rtl="0" eaLnBrk="1" latinLnBrk="0" hangingPunct="1">
              <a:spcBef>
                <a:spcPts val="600"/>
              </a:spcBef>
              <a:spcAft>
                <a:spcPts val="800"/>
              </a:spcAft>
              <a:buClr>
                <a:srgbClr val="00B6DE"/>
              </a:buClr>
              <a:buFont typeface="Arial"/>
              <a:buChar char="•"/>
              <a:defRPr sz="2500" kern="1200">
                <a:solidFill>
                  <a:schemeClr val="tx1"/>
                </a:solidFill>
                <a:latin typeface="+mn-lt"/>
                <a:ea typeface="+mn-ea"/>
                <a:cs typeface="+mn-cs"/>
              </a:defRPr>
            </a:lvl1pPr>
            <a:lvl2pPr marL="742950" indent="-285750" algn="l" defTabSz="457200" rtl="0" eaLnBrk="1" latinLnBrk="0" hangingPunct="1">
              <a:spcBef>
                <a:spcPts val="600"/>
              </a:spcBef>
              <a:spcAft>
                <a:spcPts val="800"/>
              </a:spcAft>
              <a:buClr>
                <a:srgbClr val="00B6DE"/>
              </a:buClr>
              <a:buFont typeface="Arial"/>
              <a:buChar char="–"/>
              <a:defRPr sz="2200" kern="1200">
                <a:solidFill>
                  <a:schemeClr val="tx1"/>
                </a:solidFill>
                <a:latin typeface="+mn-lt"/>
                <a:ea typeface="+mn-ea"/>
                <a:cs typeface="+mn-cs"/>
              </a:defRPr>
            </a:lvl2pPr>
            <a:lvl3pPr marL="1143000" indent="-228600" algn="l" defTabSz="457200" rtl="0" eaLnBrk="1" latinLnBrk="0" hangingPunct="1">
              <a:spcBef>
                <a:spcPts val="600"/>
              </a:spcBef>
              <a:spcAft>
                <a:spcPts val="800"/>
              </a:spcAft>
              <a:buClr>
                <a:srgbClr val="00B6DE"/>
              </a:buClr>
              <a:buFont typeface="Arial"/>
              <a:buChar char="•"/>
              <a:defRPr sz="2000" kern="1200">
                <a:solidFill>
                  <a:schemeClr val="tx1"/>
                </a:solidFill>
                <a:latin typeface="+mn-lt"/>
                <a:ea typeface="+mn-ea"/>
                <a:cs typeface="+mn-cs"/>
              </a:defRPr>
            </a:lvl3pPr>
            <a:lvl4pPr marL="1600200" indent="-228600" algn="l" defTabSz="457200" rtl="0" eaLnBrk="1" latinLnBrk="0" hangingPunct="1">
              <a:spcBef>
                <a:spcPts val="600"/>
              </a:spcBef>
              <a:spcAft>
                <a:spcPts val="800"/>
              </a:spcAft>
              <a:buClr>
                <a:srgbClr val="00B6DE"/>
              </a:buClr>
              <a:buFont typeface="Arial"/>
              <a:buChar char="–"/>
              <a:defRPr sz="2000" kern="1200">
                <a:solidFill>
                  <a:schemeClr val="tx1"/>
                </a:solidFill>
                <a:latin typeface="+mn-lt"/>
                <a:ea typeface="+mn-ea"/>
                <a:cs typeface="+mn-cs"/>
              </a:defRPr>
            </a:lvl4pPr>
            <a:lvl5pPr marL="2057400" indent="-228600" algn="l" defTabSz="457200" rtl="0" eaLnBrk="1" latinLnBrk="0" hangingPunct="1">
              <a:spcBef>
                <a:spcPts val="600"/>
              </a:spcBef>
              <a:spcAft>
                <a:spcPts val="800"/>
              </a:spcAft>
              <a:buClr>
                <a:srgbClr val="00B6DE"/>
              </a:buClr>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None/>
            </a:pPr>
            <a:r>
              <a:rPr lang="en-US" sz="1400" dirty="0"/>
              <a:t>Home Sales</a:t>
            </a:r>
          </a:p>
        </p:txBody>
      </p:sp>
      <p:sp>
        <p:nvSpPr>
          <p:cNvPr id="31" name="Content Placeholder 2"/>
          <p:cNvSpPr txBox="1">
            <a:spLocks/>
          </p:cNvSpPr>
          <p:nvPr/>
        </p:nvSpPr>
        <p:spPr>
          <a:xfrm>
            <a:off x="3547379" y="4431781"/>
            <a:ext cx="1743375" cy="296203"/>
          </a:xfrm>
          <a:prstGeom prst="rect">
            <a:avLst/>
          </a:prstGeom>
        </p:spPr>
        <p:txBody>
          <a:bodyPr/>
          <a:lstStyle>
            <a:lvl1pPr marL="342900" indent="-342900" algn="l" defTabSz="457200" rtl="0" eaLnBrk="1" latinLnBrk="0" hangingPunct="1">
              <a:spcBef>
                <a:spcPts val="600"/>
              </a:spcBef>
              <a:spcAft>
                <a:spcPts val="800"/>
              </a:spcAft>
              <a:buClr>
                <a:srgbClr val="00B6DE"/>
              </a:buClr>
              <a:buFont typeface="Arial"/>
              <a:buChar char="•"/>
              <a:defRPr sz="2500" kern="1200">
                <a:solidFill>
                  <a:schemeClr val="tx1"/>
                </a:solidFill>
                <a:latin typeface="+mn-lt"/>
                <a:ea typeface="+mn-ea"/>
                <a:cs typeface="+mn-cs"/>
              </a:defRPr>
            </a:lvl1pPr>
            <a:lvl2pPr marL="742950" indent="-285750" algn="l" defTabSz="457200" rtl="0" eaLnBrk="1" latinLnBrk="0" hangingPunct="1">
              <a:spcBef>
                <a:spcPts val="600"/>
              </a:spcBef>
              <a:spcAft>
                <a:spcPts val="800"/>
              </a:spcAft>
              <a:buClr>
                <a:srgbClr val="00B6DE"/>
              </a:buClr>
              <a:buFont typeface="Arial"/>
              <a:buChar char="–"/>
              <a:defRPr sz="2200" kern="1200">
                <a:solidFill>
                  <a:schemeClr val="tx1"/>
                </a:solidFill>
                <a:latin typeface="+mn-lt"/>
                <a:ea typeface="+mn-ea"/>
                <a:cs typeface="+mn-cs"/>
              </a:defRPr>
            </a:lvl2pPr>
            <a:lvl3pPr marL="1143000" indent="-228600" algn="l" defTabSz="457200" rtl="0" eaLnBrk="1" latinLnBrk="0" hangingPunct="1">
              <a:spcBef>
                <a:spcPts val="600"/>
              </a:spcBef>
              <a:spcAft>
                <a:spcPts val="800"/>
              </a:spcAft>
              <a:buClr>
                <a:srgbClr val="00B6DE"/>
              </a:buClr>
              <a:buFont typeface="Arial"/>
              <a:buChar char="•"/>
              <a:defRPr sz="2000" kern="1200">
                <a:solidFill>
                  <a:schemeClr val="tx1"/>
                </a:solidFill>
                <a:latin typeface="+mn-lt"/>
                <a:ea typeface="+mn-ea"/>
                <a:cs typeface="+mn-cs"/>
              </a:defRPr>
            </a:lvl3pPr>
            <a:lvl4pPr marL="1600200" indent="-228600" algn="l" defTabSz="457200" rtl="0" eaLnBrk="1" latinLnBrk="0" hangingPunct="1">
              <a:spcBef>
                <a:spcPts val="600"/>
              </a:spcBef>
              <a:spcAft>
                <a:spcPts val="800"/>
              </a:spcAft>
              <a:buClr>
                <a:srgbClr val="00B6DE"/>
              </a:buClr>
              <a:buFont typeface="Arial"/>
              <a:buChar char="–"/>
              <a:defRPr sz="2000" kern="1200">
                <a:solidFill>
                  <a:schemeClr val="tx1"/>
                </a:solidFill>
                <a:latin typeface="+mn-lt"/>
                <a:ea typeface="+mn-ea"/>
                <a:cs typeface="+mn-cs"/>
              </a:defRPr>
            </a:lvl4pPr>
            <a:lvl5pPr marL="2057400" indent="-228600" algn="l" defTabSz="457200" rtl="0" eaLnBrk="1" latinLnBrk="0" hangingPunct="1">
              <a:spcBef>
                <a:spcPts val="600"/>
              </a:spcBef>
              <a:spcAft>
                <a:spcPts val="800"/>
              </a:spcAft>
              <a:buClr>
                <a:srgbClr val="00B6DE"/>
              </a:buClr>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None/>
            </a:pPr>
            <a:r>
              <a:rPr lang="en-US" sz="1400" dirty="0"/>
              <a:t>Adult Health</a:t>
            </a:r>
          </a:p>
        </p:txBody>
      </p:sp>
      <p:pic>
        <p:nvPicPr>
          <p:cNvPr id="4100" name="Picture 4" descr="http://i.dailymail.co.uk/i/pix/2013/07/24/article-0-1AE594AA000005DC-218_964x641.jpg"/>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8531726" y="1690136"/>
            <a:ext cx="2229885" cy="1482735"/>
          </a:xfrm>
          <a:prstGeom prst="rect">
            <a:avLst/>
          </a:prstGeom>
          <a:noFill/>
          <a:extLst>
            <a:ext uri="{909E8E84-426E-40DD-AFC4-6F175D3DCCD1}">
              <a14:hiddenFill xmlns:a14="http://schemas.microsoft.com/office/drawing/2010/main">
                <a:solidFill>
                  <a:srgbClr val="FFFFFF"/>
                </a:solidFill>
              </a14:hiddenFill>
            </a:ext>
          </a:extLst>
        </p:spPr>
      </p:pic>
      <p:pic>
        <p:nvPicPr>
          <p:cNvPr id="4102" name="Picture 6" descr="http://www.boysterinsurance.com/images/StripMall.JPG"/>
          <p:cNvPicPr>
            <a:picLocks noChangeAspect="1" noChangeArrowheads="1"/>
          </p:cNvPicPr>
          <p:nvPr/>
        </p:nvPicPr>
        <p:blipFill rotWithShape="1">
          <a:blip r:embed="rId11">
            <a:extLst>
              <a:ext uri="{28A0092B-C50C-407E-A947-70E740481C1C}">
                <a14:useLocalDpi xmlns:a14="http://schemas.microsoft.com/office/drawing/2010/main" val="0"/>
              </a:ext>
            </a:extLst>
          </a:blip>
          <a:srcRect l="16470" r="9684"/>
          <a:stretch/>
        </p:blipFill>
        <p:spPr bwMode="auto">
          <a:xfrm>
            <a:off x="6033770" y="4385992"/>
            <a:ext cx="2061432" cy="12050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60911220"/>
      </p:ext>
    </p:extLst>
  </p:cSld>
  <p:clrMapOvr>
    <a:masterClrMapping/>
  </p:clrMapOvr>
  <mc:AlternateContent xmlns:mc="http://schemas.openxmlformats.org/markup-compatibility/2006" xmlns:p14="http://schemas.microsoft.com/office/powerpoint/2010/main">
    <mc:Choice Requires="p14">
      <p:transition spd="slow" p14:dur="2000" advTm="50000"/>
    </mc:Choice>
    <mc:Fallback xmlns="">
      <p:transition spd="slow" advTm="50000"/>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223482" y="128103"/>
            <a:ext cx="7580784" cy="1060259"/>
          </a:xfrm>
          <a:prstGeom prst="rect">
            <a:avLst/>
          </a:prstGeom>
          <a:ln>
            <a:noFill/>
          </a:ln>
        </p:spPr>
        <p:txBody>
          <a:bodyPr/>
          <a:lstStyle>
            <a:lvl1pPr marL="0" indent="0" algn="l" defTabSz="457200" rtl="0" eaLnBrk="1" latinLnBrk="0" hangingPunct="1">
              <a:spcBef>
                <a:spcPct val="0"/>
              </a:spcBef>
              <a:buNone/>
              <a:defRPr sz="3400" kern="1200" baseline="0">
                <a:solidFill>
                  <a:schemeClr val="bg1"/>
                </a:solidFill>
                <a:latin typeface="+mj-lt"/>
                <a:ea typeface="+mj-ea"/>
                <a:cs typeface="+mj-cs"/>
              </a:defRPr>
            </a:lvl1pPr>
          </a:lstStyle>
          <a:p>
            <a:r>
              <a:rPr lang="en-US" dirty="0"/>
              <a:t>Methodology</a:t>
            </a:r>
          </a:p>
        </p:txBody>
      </p:sp>
      <p:sp>
        <p:nvSpPr>
          <p:cNvPr id="8" name="Slide Number Placeholder 5"/>
          <p:cNvSpPr>
            <a:spLocks noGrp="1"/>
          </p:cNvSpPr>
          <p:nvPr>
            <p:ph type="sldNum" sz="quarter" idx="4294967295"/>
          </p:nvPr>
        </p:nvSpPr>
        <p:spPr>
          <a:xfrm>
            <a:off x="8353435" y="6414966"/>
            <a:ext cx="2133600" cy="267188"/>
          </a:xfrm>
          <a:prstGeom prst="rect">
            <a:avLst/>
          </a:prstGeom>
        </p:spPr>
        <p:txBody>
          <a:bodyPr/>
          <a:lstStyle>
            <a:lvl1pPr algn="r">
              <a:defRPr sz="1200"/>
            </a:lvl1pPr>
          </a:lstStyle>
          <a:p>
            <a:fld id="{2066355A-084C-D24E-9AD2-7E4FC41EA627}" type="slidenum">
              <a:rPr lang="en-US" smtClean="0"/>
              <a:pPr/>
              <a:t>6</a:t>
            </a:fld>
            <a:endParaRPr lang="en-US" dirty="0"/>
          </a:p>
        </p:txBody>
      </p:sp>
      <p:sp>
        <p:nvSpPr>
          <p:cNvPr id="15" name="Content Placeholder 2"/>
          <p:cNvSpPr txBox="1">
            <a:spLocks/>
          </p:cNvSpPr>
          <p:nvPr/>
        </p:nvSpPr>
        <p:spPr>
          <a:xfrm>
            <a:off x="789904" y="1810123"/>
            <a:ext cx="6154395" cy="4203573"/>
          </a:xfrm>
          <a:prstGeom prst="rect">
            <a:avLst/>
          </a:prstGeom>
        </p:spPr>
        <p:txBody>
          <a:bodyPr/>
          <a:lstStyle>
            <a:lvl1pPr marL="342900" indent="-342900" algn="l" defTabSz="457200" rtl="0" eaLnBrk="1" latinLnBrk="0" hangingPunct="1">
              <a:spcBef>
                <a:spcPts val="600"/>
              </a:spcBef>
              <a:spcAft>
                <a:spcPts val="800"/>
              </a:spcAft>
              <a:buClr>
                <a:srgbClr val="00B6DE"/>
              </a:buClr>
              <a:buFont typeface="Arial"/>
              <a:buChar char="•"/>
              <a:defRPr sz="2500" kern="1200">
                <a:solidFill>
                  <a:schemeClr val="tx1"/>
                </a:solidFill>
                <a:latin typeface="+mn-lt"/>
                <a:ea typeface="+mn-ea"/>
                <a:cs typeface="+mn-cs"/>
              </a:defRPr>
            </a:lvl1pPr>
            <a:lvl2pPr marL="742950" indent="-285750" algn="l" defTabSz="457200" rtl="0" eaLnBrk="1" latinLnBrk="0" hangingPunct="1">
              <a:spcBef>
                <a:spcPts val="600"/>
              </a:spcBef>
              <a:spcAft>
                <a:spcPts val="800"/>
              </a:spcAft>
              <a:buClr>
                <a:srgbClr val="00B6DE"/>
              </a:buClr>
              <a:buFont typeface="Arial"/>
              <a:buChar char="–"/>
              <a:defRPr sz="2200" kern="1200">
                <a:solidFill>
                  <a:schemeClr val="tx1"/>
                </a:solidFill>
                <a:latin typeface="+mn-lt"/>
                <a:ea typeface="+mn-ea"/>
                <a:cs typeface="+mn-cs"/>
              </a:defRPr>
            </a:lvl2pPr>
            <a:lvl3pPr marL="1143000" indent="-228600" algn="l" defTabSz="457200" rtl="0" eaLnBrk="1" latinLnBrk="0" hangingPunct="1">
              <a:spcBef>
                <a:spcPts val="600"/>
              </a:spcBef>
              <a:spcAft>
                <a:spcPts val="800"/>
              </a:spcAft>
              <a:buClr>
                <a:srgbClr val="00B6DE"/>
              </a:buClr>
              <a:buFont typeface="Arial"/>
              <a:buChar char="•"/>
              <a:defRPr sz="2000" kern="1200">
                <a:solidFill>
                  <a:schemeClr val="tx1"/>
                </a:solidFill>
                <a:latin typeface="+mn-lt"/>
                <a:ea typeface="+mn-ea"/>
                <a:cs typeface="+mn-cs"/>
              </a:defRPr>
            </a:lvl3pPr>
            <a:lvl4pPr marL="1600200" indent="-228600" algn="l" defTabSz="457200" rtl="0" eaLnBrk="1" latinLnBrk="0" hangingPunct="1">
              <a:spcBef>
                <a:spcPts val="600"/>
              </a:spcBef>
              <a:spcAft>
                <a:spcPts val="800"/>
              </a:spcAft>
              <a:buClr>
                <a:srgbClr val="00B6DE"/>
              </a:buClr>
              <a:buFont typeface="Arial"/>
              <a:buChar char="–"/>
              <a:defRPr sz="2000" kern="1200">
                <a:solidFill>
                  <a:schemeClr val="tx1"/>
                </a:solidFill>
                <a:latin typeface="+mn-lt"/>
                <a:ea typeface="+mn-ea"/>
                <a:cs typeface="+mn-cs"/>
              </a:defRPr>
            </a:lvl4pPr>
            <a:lvl5pPr marL="2057400" indent="-228600" algn="l" defTabSz="457200" rtl="0" eaLnBrk="1" latinLnBrk="0" hangingPunct="1">
              <a:spcBef>
                <a:spcPts val="600"/>
              </a:spcBef>
              <a:spcAft>
                <a:spcPts val="800"/>
              </a:spcAft>
              <a:buClr>
                <a:srgbClr val="00B6DE"/>
              </a:buClr>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dirty="0"/>
              <a:t>Neighborhood Data Must Be…</a:t>
            </a:r>
          </a:p>
          <a:p>
            <a:r>
              <a:rPr lang="en-US" dirty="0"/>
              <a:t>Held “in-house”</a:t>
            </a:r>
          </a:p>
          <a:p>
            <a:r>
              <a:rPr lang="en-US" dirty="0"/>
              <a:t>Small geography</a:t>
            </a:r>
          </a:p>
          <a:p>
            <a:pPr lvl="1"/>
            <a:r>
              <a:rPr lang="en-US" dirty="0"/>
              <a:t>Parcel, Block Grp, Tract, Zip, other “neighborhood”</a:t>
            </a:r>
          </a:p>
          <a:p>
            <a:r>
              <a:rPr lang="en-US" dirty="0"/>
              <a:t>Recurring &amp; recent as of at least the year </a:t>
            </a:r>
            <a:r>
              <a:rPr lang="en-US" dirty="0">
                <a:sym typeface="Wingdings" panose="05000000000000000000" pitchFamily="2" charset="2"/>
              </a:rPr>
              <a:t></a:t>
            </a:r>
          </a:p>
          <a:p>
            <a:r>
              <a:rPr lang="en-US" dirty="0">
                <a:sym typeface="Wingdings" panose="05000000000000000000" pitchFamily="2" charset="2"/>
              </a:rPr>
              <a:t>Point awarded when all conditions are met</a:t>
            </a:r>
            <a:endParaRPr lang="en-US" dirty="0"/>
          </a:p>
          <a:p>
            <a:endParaRPr lang="en-US" dirty="0"/>
          </a:p>
          <a:p>
            <a:endParaRPr lang="en-US" dirty="0"/>
          </a:p>
        </p:txBody>
      </p:sp>
      <p:graphicFrame>
        <p:nvGraphicFramePr>
          <p:cNvPr id="2" name="Content Placeholder 1"/>
          <p:cNvGraphicFramePr>
            <a:graphicFrameLocks noGrp="1"/>
          </p:cNvGraphicFramePr>
          <p:nvPr>
            <p:ph idx="1"/>
            <p:extLst>
              <p:ext uri="{D42A27DB-BD31-4B8C-83A1-F6EECF244321}">
                <p14:modId xmlns:p14="http://schemas.microsoft.com/office/powerpoint/2010/main" val="822227996"/>
              </p:ext>
            </p:extLst>
          </p:nvPr>
        </p:nvGraphicFramePr>
        <p:xfrm>
          <a:off x="7460588" y="1814436"/>
          <a:ext cx="3451727" cy="4257040"/>
        </p:xfrm>
        <a:graphic>
          <a:graphicData uri="http://schemas.openxmlformats.org/drawingml/2006/table">
            <a:tbl>
              <a:tblPr firstRow="1" bandRow="1">
                <a:tableStyleId>{5C22544A-7EE6-4342-B048-85BDC9FD1C3A}</a:tableStyleId>
              </a:tblPr>
              <a:tblGrid>
                <a:gridCol w="954187">
                  <a:extLst>
                    <a:ext uri="{9D8B030D-6E8A-4147-A177-3AD203B41FA5}">
                      <a16:colId xmlns:a16="http://schemas.microsoft.com/office/drawing/2014/main" val="3398605024"/>
                    </a:ext>
                  </a:extLst>
                </a:gridCol>
                <a:gridCol w="2497540">
                  <a:extLst>
                    <a:ext uri="{9D8B030D-6E8A-4147-A177-3AD203B41FA5}">
                      <a16:colId xmlns:a16="http://schemas.microsoft.com/office/drawing/2014/main" val="3283380615"/>
                    </a:ext>
                  </a:extLst>
                </a:gridCol>
              </a:tblGrid>
              <a:tr h="538480">
                <a:tc>
                  <a:txBody>
                    <a:bodyPr/>
                    <a:lstStyle/>
                    <a:p>
                      <a:pPr algn="ctr"/>
                      <a:r>
                        <a:rPr lang="en-US" sz="1500" dirty="0"/>
                        <a:t>Recent As Of…</a:t>
                      </a:r>
                    </a:p>
                  </a:txBody>
                  <a:tcPr anchor="ctr"/>
                </a:tc>
                <a:tc>
                  <a:txBody>
                    <a:bodyPr/>
                    <a:lstStyle/>
                    <a:p>
                      <a:pPr algn="ctr"/>
                      <a:r>
                        <a:rPr lang="en-US" sz="1500" dirty="0"/>
                        <a:t>Data Element</a:t>
                      </a:r>
                    </a:p>
                  </a:txBody>
                  <a:tcPr anchor="ctr"/>
                </a:tc>
                <a:extLst>
                  <a:ext uri="{0D108BD9-81ED-4DB2-BD59-A6C34878D82A}">
                    <a16:rowId xmlns:a16="http://schemas.microsoft.com/office/drawing/2014/main" val="1714365829"/>
                  </a:ext>
                </a:extLst>
              </a:tr>
              <a:tr h="370840">
                <a:tc rowSpan="5">
                  <a:txBody>
                    <a:bodyPr/>
                    <a:lstStyle/>
                    <a:p>
                      <a:pPr algn="ctr"/>
                      <a:r>
                        <a:rPr lang="en-US" sz="1500" dirty="0"/>
                        <a:t>2021</a:t>
                      </a:r>
                    </a:p>
                  </a:txBody>
                  <a:tcPr anchor="ctr"/>
                </a:tc>
                <a:tc>
                  <a:txBody>
                    <a:bodyPr/>
                    <a:lstStyle/>
                    <a:p>
                      <a:r>
                        <a:rPr lang="en-US" sz="1500" dirty="0"/>
                        <a:t>Enrollment (K-12)</a:t>
                      </a:r>
                    </a:p>
                  </a:txBody>
                  <a:tcPr anchor="ctr"/>
                </a:tc>
                <a:extLst>
                  <a:ext uri="{0D108BD9-81ED-4DB2-BD59-A6C34878D82A}">
                    <a16:rowId xmlns:a16="http://schemas.microsoft.com/office/drawing/2014/main" val="728742461"/>
                  </a:ext>
                </a:extLst>
              </a:tr>
              <a:tr h="370840">
                <a:tc vMerge="1">
                  <a:txBody>
                    <a:bodyPr/>
                    <a:lstStyle/>
                    <a:p>
                      <a:endParaRPr lang="en-US"/>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500" dirty="0"/>
                        <a:t>Part 1 Crime</a:t>
                      </a:r>
                    </a:p>
                  </a:txBody>
                  <a:tcPr anchor="ctr"/>
                </a:tc>
                <a:extLst>
                  <a:ext uri="{0D108BD9-81ED-4DB2-BD59-A6C34878D82A}">
                    <a16:rowId xmlns:a16="http://schemas.microsoft.com/office/drawing/2014/main" val="297656115"/>
                  </a:ext>
                </a:extLst>
              </a:tr>
              <a:tr h="370840">
                <a:tc vMerge="1">
                  <a:txBody>
                    <a:bodyPr/>
                    <a:lstStyle/>
                    <a:p>
                      <a:endParaRPr lang="en-US" dirty="0"/>
                    </a:p>
                  </a:txBody>
                  <a:tcPr/>
                </a:tc>
                <a:tc>
                  <a:txBody>
                    <a:bodyPr/>
                    <a:lstStyle/>
                    <a:p>
                      <a:r>
                        <a:rPr lang="en-US" sz="1500" dirty="0"/>
                        <a:t>Property Characteristics</a:t>
                      </a:r>
                    </a:p>
                  </a:txBody>
                  <a:tcPr anchor="ctr"/>
                </a:tc>
                <a:extLst>
                  <a:ext uri="{0D108BD9-81ED-4DB2-BD59-A6C34878D82A}">
                    <a16:rowId xmlns:a16="http://schemas.microsoft.com/office/drawing/2014/main" val="2896984502"/>
                  </a:ext>
                </a:extLst>
              </a:tr>
              <a:tr h="370840">
                <a:tc vMerge="1">
                  <a:txBody>
                    <a:bodyPr/>
                    <a:lstStyle/>
                    <a:p>
                      <a:endParaRPr lang="en-US" dirty="0"/>
                    </a:p>
                  </a:txBody>
                  <a:tcPr/>
                </a:tc>
                <a:tc>
                  <a:txBody>
                    <a:bodyPr/>
                    <a:lstStyle/>
                    <a:p>
                      <a:r>
                        <a:rPr lang="en-US" sz="1500" dirty="0"/>
                        <a:t>Home Sales</a:t>
                      </a:r>
                    </a:p>
                  </a:txBody>
                  <a:tcPr anchor="ctr"/>
                </a:tc>
                <a:extLst>
                  <a:ext uri="{0D108BD9-81ED-4DB2-BD59-A6C34878D82A}">
                    <a16:rowId xmlns:a16="http://schemas.microsoft.com/office/drawing/2014/main" val="3942157254"/>
                  </a:ext>
                </a:extLst>
              </a:tr>
              <a:tr h="370840">
                <a:tc vMerge="1">
                  <a:txBody>
                    <a:bodyPr/>
                    <a:lstStyle/>
                    <a:p>
                      <a:endParaRPr lang="en-US" dirty="0"/>
                    </a:p>
                  </a:txBody>
                  <a:tcPr/>
                </a:tc>
                <a:tc>
                  <a:txBody>
                    <a:bodyPr/>
                    <a:lstStyle/>
                    <a:p>
                      <a:r>
                        <a:rPr lang="en-US" sz="1500" dirty="0"/>
                        <a:t>Distressed Property</a:t>
                      </a:r>
                    </a:p>
                  </a:txBody>
                  <a:tcPr anchor="ctr"/>
                </a:tc>
                <a:extLst>
                  <a:ext uri="{0D108BD9-81ED-4DB2-BD59-A6C34878D82A}">
                    <a16:rowId xmlns:a16="http://schemas.microsoft.com/office/drawing/2014/main" val="3036189716"/>
                  </a:ext>
                </a:extLst>
              </a:tr>
              <a:tr h="370840">
                <a:tc rowSpan="4">
                  <a:txBody>
                    <a:bodyPr/>
                    <a:lstStyle/>
                    <a:p>
                      <a:pPr algn="ctr"/>
                      <a:r>
                        <a:rPr lang="en-US" sz="1500" dirty="0"/>
                        <a:t>2020</a:t>
                      </a:r>
                    </a:p>
                  </a:txBody>
                  <a:tcPr anchor="ctr"/>
                </a:tc>
                <a:tc>
                  <a:txBody>
                    <a:bodyPr/>
                    <a:lstStyle/>
                    <a:p>
                      <a:r>
                        <a:rPr lang="en-US" sz="1500" dirty="0"/>
                        <a:t>Child Health</a:t>
                      </a:r>
                    </a:p>
                  </a:txBody>
                  <a:tcPr anchor="ctr"/>
                </a:tc>
                <a:extLst>
                  <a:ext uri="{0D108BD9-81ED-4DB2-BD59-A6C34878D82A}">
                    <a16:rowId xmlns:a16="http://schemas.microsoft.com/office/drawing/2014/main" val="1590397481"/>
                  </a:ext>
                </a:extLst>
              </a:tr>
              <a:tr h="370840">
                <a:tc vMerge="1">
                  <a:txBody>
                    <a:bodyPr/>
                    <a:lstStyle/>
                    <a:p>
                      <a:endParaRPr lang="en-US" dirty="0"/>
                    </a:p>
                  </a:txBody>
                  <a:tcPr/>
                </a:tc>
                <a:tc>
                  <a:txBody>
                    <a:bodyPr/>
                    <a:lstStyle/>
                    <a:p>
                      <a:r>
                        <a:rPr lang="en-US" sz="1500" dirty="0"/>
                        <a:t>Adult Health</a:t>
                      </a:r>
                    </a:p>
                  </a:txBody>
                  <a:tcPr anchor="ctr"/>
                </a:tc>
                <a:extLst>
                  <a:ext uri="{0D108BD9-81ED-4DB2-BD59-A6C34878D82A}">
                    <a16:rowId xmlns:a16="http://schemas.microsoft.com/office/drawing/2014/main" val="1413898835"/>
                  </a:ext>
                </a:extLst>
              </a:tr>
              <a:tr h="370840">
                <a:tc vMerge="1">
                  <a:txBody>
                    <a:bodyPr/>
                    <a:lstStyle/>
                    <a:p>
                      <a:endParaRPr lang="en-US" dirty="0"/>
                    </a:p>
                  </a:txBody>
                  <a:tcPr/>
                </a:tc>
                <a:tc>
                  <a:txBody>
                    <a:bodyPr/>
                    <a:lstStyle/>
                    <a:p>
                      <a:r>
                        <a:rPr lang="en-US" sz="1500" dirty="0"/>
                        <a:t>Public Assistance</a:t>
                      </a:r>
                    </a:p>
                  </a:txBody>
                  <a:tcPr anchor="ctr"/>
                </a:tc>
                <a:extLst>
                  <a:ext uri="{0D108BD9-81ED-4DB2-BD59-A6C34878D82A}">
                    <a16:rowId xmlns:a16="http://schemas.microsoft.com/office/drawing/2014/main" val="686762743"/>
                  </a:ext>
                </a:extLst>
              </a:tr>
              <a:tr h="370840">
                <a:tc vMerge="1">
                  <a:txBody>
                    <a:bodyPr/>
                    <a:lstStyle/>
                    <a:p>
                      <a:endParaRPr lang="en-US" dirty="0"/>
                    </a:p>
                  </a:txBody>
                  <a:tcPr/>
                </a:tc>
                <a:tc>
                  <a:txBody>
                    <a:bodyPr/>
                    <a:lstStyle/>
                    <a:p>
                      <a:r>
                        <a:rPr lang="en-US" sz="1500" dirty="0"/>
                        <a:t>Business</a:t>
                      </a:r>
                    </a:p>
                  </a:txBody>
                  <a:tcPr anchor="ctr"/>
                </a:tc>
                <a:extLst>
                  <a:ext uri="{0D108BD9-81ED-4DB2-BD59-A6C34878D82A}">
                    <a16:rowId xmlns:a16="http://schemas.microsoft.com/office/drawing/2014/main" val="712112251"/>
                  </a:ext>
                </a:extLst>
              </a:tr>
              <a:tr h="370840">
                <a:tc>
                  <a:txBody>
                    <a:bodyPr/>
                    <a:lstStyle/>
                    <a:p>
                      <a:pPr algn="ctr"/>
                      <a:r>
                        <a:rPr lang="en-US" sz="1500" dirty="0"/>
                        <a:t>2019</a:t>
                      </a:r>
                    </a:p>
                  </a:txBody>
                  <a:tcPr anchor="ctr"/>
                </a:tc>
                <a:tc>
                  <a:txBody>
                    <a:bodyPr/>
                    <a:lstStyle/>
                    <a:p>
                      <a:r>
                        <a:rPr lang="en-US" sz="1500" dirty="0"/>
                        <a:t>Vital Stats</a:t>
                      </a:r>
                    </a:p>
                  </a:txBody>
                  <a:tcPr anchor="ctr"/>
                </a:tc>
                <a:extLst>
                  <a:ext uri="{0D108BD9-81ED-4DB2-BD59-A6C34878D82A}">
                    <a16:rowId xmlns:a16="http://schemas.microsoft.com/office/drawing/2014/main" val="3647757021"/>
                  </a:ext>
                </a:extLst>
              </a:tr>
            </a:tbl>
          </a:graphicData>
        </a:graphic>
      </p:graphicFrame>
    </p:spTree>
    <p:extLst>
      <p:ext uri="{BB962C8B-B14F-4D97-AF65-F5344CB8AC3E}">
        <p14:creationId xmlns:p14="http://schemas.microsoft.com/office/powerpoint/2010/main" val="3087218782"/>
      </p:ext>
    </p:extLst>
  </p:cSld>
  <p:clrMapOvr>
    <a:masterClrMapping/>
  </p:clrMapOvr>
  <mc:AlternateContent xmlns:mc="http://schemas.openxmlformats.org/markup-compatibility/2006" xmlns:p14="http://schemas.microsoft.com/office/powerpoint/2010/main">
    <mc:Choice Requires="p14">
      <p:transition spd="slow" p14:dur="2000" advTm="50000"/>
    </mc:Choice>
    <mc:Fallback xmlns="">
      <p:transition spd="slow" advTm="50000"/>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a:xfrm>
            <a:off x="300755" y="128103"/>
            <a:ext cx="7589856" cy="1060259"/>
          </a:xfrm>
        </p:spPr>
        <p:txBody>
          <a:bodyPr>
            <a:normAutofit/>
          </a:bodyPr>
          <a:lstStyle/>
          <a:p>
            <a:r>
              <a:rPr lang="en-US" dirty="0"/>
              <a:t>How NNIP Partners Score</a:t>
            </a:r>
          </a:p>
        </p:txBody>
      </p:sp>
      <p:sp>
        <p:nvSpPr>
          <p:cNvPr id="4" name="Slide Number Placeholder 5" hidden="1"/>
          <p:cNvSpPr>
            <a:spLocks noGrp="1"/>
          </p:cNvSpPr>
          <p:nvPr>
            <p:ph type="sldNum" sz="quarter" idx="4294967295"/>
          </p:nvPr>
        </p:nvSpPr>
        <p:spPr>
          <a:xfrm>
            <a:off x="8353435" y="6414966"/>
            <a:ext cx="2133600" cy="267188"/>
          </a:xfrm>
          <a:prstGeom prst="rect">
            <a:avLst/>
          </a:prstGeom>
        </p:spPr>
        <p:txBody>
          <a:bodyPr/>
          <a:lstStyle>
            <a:lvl1pPr algn="r">
              <a:defRPr sz="1200"/>
            </a:lvl1pPr>
          </a:lstStyle>
          <a:p>
            <a:pPr>
              <a:spcAft>
                <a:spcPts val="600"/>
              </a:spcAft>
            </a:pPr>
            <a:fld id="{2066355A-084C-D24E-9AD2-7E4FC41EA627}" type="slidenum">
              <a:rPr lang="en-US" smtClean="0"/>
              <a:pPr>
                <a:spcAft>
                  <a:spcPts val="600"/>
                </a:spcAft>
              </a:pPr>
              <a:t>7</a:t>
            </a:fld>
            <a:endParaRPr lang="en-US"/>
          </a:p>
        </p:txBody>
      </p:sp>
      <p:graphicFrame>
        <p:nvGraphicFramePr>
          <p:cNvPr id="6" name="Chart 5">
            <a:extLst>
              <a:ext uri="{FF2B5EF4-FFF2-40B4-BE49-F238E27FC236}">
                <a16:creationId xmlns:a16="http://schemas.microsoft.com/office/drawing/2014/main" id="{F69B0CB0-6094-4536-BE77-10185CEF5045}"/>
              </a:ext>
            </a:extLst>
          </p:cNvPr>
          <p:cNvGraphicFramePr>
            <a:graphicFrameLocks/>
          </p:cNvGraphicFramePr>
          <p:nvPr>
            <p:extLst>
              <p:ext uri="{D42A27DB-BD31-4B8C-83A1-F6EECF244321}">
                <p14:modId xmlns:p14="http://schemas.microsoft.com/office/powerpoint/2010/main" val="123506889"/>
              </p:ext>
            </p:extLst>
          </p:nvPr>
        </p:nvGraphicFramePr>
        <p:xfrm>
          <a:off x="1854558" y="1633776"/>
          <a:ext cx="8332631" cy="4625355"/>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785197150"/>
      </p:ext>
    </p:extLst>
  </p:cSld>
  <p:clrMapOvr>
    <a:masterClrMapping/>
  </p:clrMapOvr>
  <mc:AlternateContent xmlns:mc="http://schemas.openxmlformats.org/markup-compatibility/2006" xmlns:p14="http://schemas.microsoft.com/office/powerpoint/2010/main">
    <mc:Choice Requires="p14">
      <p:transition spd="slow" p14:dur="2000" advTm="35000"/>
    </mc:Choice>
    <mc:Fallback xmlns="">
      <p:transition spd="slow" advTm="35000"/>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NNIP’s most common up-to-date neighborhood data</a:t>
            </a:r>
          </a:p>
        </p:txBody>
      </p:sp>
      <p:sp>
        <p:nvSpPr>
          <p:cNvPr id="4" name="Slide Number Placeholder 5"/>
          <p:cNvSpPr>
            <a:spLocks noGrp="1"/>
          </p:cNvSpPr>
          <p:nvPr>
            <p:ph type="sldNum" sz="quarter" idx="4294967295"/>
          </p:nvPr>
        </p:nvSpPr>
        <p:spPr>
          <a:xfrm>
            <a:off x="8353435" y="6414966"/>
            <a:ext cx="2133600" cy="267188"/>
          </a:xfrm>
          <a:prstGeom prst="rect">
            <a:avLst/>
          </a:prstGeom>
        </p:spPr>
        <p:txBody>
          <a:bodyPr/>
          <a:lstStyle>
            <a:lvl1pPr algn="r">
              <a:defRPr sz="1200"/>
            </a:lvl1pPr>
          </a:lstStyle>
          <a:p>
            <a:fld id="{2066355A-084C-D24E-9AD2-7E4FC41EA627}" type="slidenum">
              <a:rPr lang="en-US" smtClean="0"/>
              <a:pPr/>
              <a:t>8</a:t>
            </a:fld>
            <a:endParaRPr lang="en-US" dirty="0"/>
          </a:p>
        </p:txBody>
      </p:sp>
      <p:graphicFrame>
        <p:nvGraphicFramePr>
          <p:cNvPr id="7" name="Chart 6">
            <a:extLst>
              <a:ext uri="{FF2B5EF4-FFF2-40B4-BE49-F238E27FC236}">
                <a16:creationId xmlns:a16="http://schemas.microsoft.com/office/drawing/2014/main" id="{AA5B243F-905D-4630-8EC0-87997D3860C2}"/>
              </a:ext>
            </a:extLst>
          </p:cNvPr>
          <p:cNvGraphicFramePr>
            <a:graphicFrameLocks/>
          </p:cNvGraphicFramePr>
          <p:nvPr>
            <p:extLst>
              <p:ext uri="{D42A27DB-BD31-4B8C-83A1-F6EECF244321}">
                <p14:modId xmlns:p14="http://schemas.microsoft.com/office/powerpoint/2010/main" val="833958237"/>
              </p:ext>
            </p:extLst>
          </p:nvPr>
        </p:nvGraphicFramePr>
        <p:xfrm>
          <a:off x="1620160" y="1712073"/>
          <a:ext cx="8614661" cy="3570051"/>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Chart 13">
            <a:extLst>
              <a:ext uri="{FF2B5EF4-FFF2-40B4-BE49-F238E27FC236}">
                <a16:creationId xmlns:a16="http://schemas.microsoft.com/office/drawing/2014/main" id="{AA5B243F-905D-4630-8EC0-87997D3860C2}"/>
              </a:ext>
            </a:extLst>
          </p:cNvPr>
          <p:cNvGraphicFramePr>
            <a:graphicFrameLocks/>
          </p:cNvGraphicFramePr>
          <p:nvPr>
            <p:extLst>
              <p:ext uri="{D42A27DB-BD31-4B8C-83A1-F6EECF244321}">
                <p14:modId xmlns:p14="http://schemas.microsoft.com/office/powerpoint/2010/main" val="3902137751"/>
              </p:ext>
            </p:extLst>
          </p:nvPr>
        </p:nvGraphicFramePr>
        <p:xfrm>
          <a:off x="2253580" y="1712071"/>
          <a:ext cx="7704307" cy="4542819"/>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0" name="Chart 9">
            <a:extLst>
              <a:ext uri="{FF2B5EF4-FFF2-40B4-BE49-F238E27FC236}">
                <a16:creationId xmlns:a16="http://schemas.microsoft.com/office/drawing/2014/main" id="{194BF606-2D58-436F-B3E2-44C9A6180B44}"/>
              </a:ext>
            </a:extLst>
          </p:cNvPr>
          <p:cNvGraphicFramePr>
            <a:graphicFrameLocks/>
          </p:cNvGraphicFramePr>
          <p:nvPr>
            <p:extLst>
              <p:ext uri="{D42A27DB-BD31-4B8C-83A1-F6EECF244321}">
                <p14:modId xmlns:p14="http://schemas.microsoft.com/office/powerpoint/2010/main" val="1892461885"/>
              </p:ext>
            </p:extLst>
          </p:nvPr>
        </p:nvGraphicFramePr>
        <p:xfrm>
          <a:off x="1976646" y="1599594"/>
          <a:ext cx="7785539" cy="4542819"/>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2705325490"/>
      </p:ext>
    </p:extLst>
  </p:cSld>
  <p:clrMapOvr>
    <a:masterClrMapping/>
  </p:clrMapOvr>
  <mc:AlternateContent xmlns:mc="http://schemas.openxmlformats.org/markup-compatibility/2006" xmlns:p14="http://schemas.microsoft.com/office/powerpoint/2010/main">
    <mc:Choice Requires="p14">
      <p:transition spd="slow" p14:dur="2000" advTm="30000"/>
    </mc:Choice>
    <mc:Fallback xmlns="">
      <p:transition spd="slow" advTm="30000"/>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94693" y="128103"/>
            <a:ext cx="7580784" cy="1060259"/>
          </a:xfrm>
          <a:prstGeom prst="rect">
            <a:avLst/>
          </a:prstGeom>
          <a:ln>
            <a:noFill/>
          </a:ln>
        </p:spPr>
        <p:txBody>
          <a:bodyPr/>
          <a:lstStyle>
            <a:lvl1pPr marL="0" indent="0" algn="l" defTabSz="457200" rtl="0" eaLnBrk="1" latinLnBrk="0" hangingPunct="1">
              <a:spcBef>
                <a:spcPct val="0"/>
              </a:spcBef>
              <a:buNone/>
              <a:defRPr sz="3400" kern="1200" baseline="0">
                <a:solidFill>
                  <a:schemeClr val="bg1"/>
                </a:solidFill>
                <a:latin typeface="+mj-lt"/>
                <a:ea typeface="+mj-ea"/>
                <a:cs typeface="+mj-cs"/>
              </a:defRPr>
            </a:lvl1pPr>
          </a:lstStyle>
          <a:p>
            <a:r>
              <a:rPr lang="en-US" dirty="0"/>
              <a:t>Property Characteristics Snap Shot</a:t>
            </a:r>
          </a:p>
        </p:txBody>
      </p:sp>
      <p:sp>
        <p:nvSpPr>
          <p:cNvPr id="8" name="Slide Number Placeholder 5"/>
          <p:cNvSpPr>
            <a:spLocks noGrp="1"/>
          </p:cNvSpPr>
          <p:nvPr>
            <p:ph type="sldNum" sz="quarter" idx="4294967295"/>
          </p:nvPr>
        </p:nvSpPr>
        <p:spPr>
          <a:xfrm>
            <a:off x="8353435" y="6414966"/>
            <a:ext cx="2133600" cy="267188"/>
          </a:xfrm>
          <a:prstGeom prst="rect">
            <a:avLst/>
          </a:prstGeom>
        </p:spPr>
        <p:txBody>
          <a:bodyPr/>
          <a:lstStyle>
            <a:lvl1pPr algn="r">
              <a:defRPr sz="1200"/>
            </a:lvl1pPr>
          </a:lstStyle>
          <a:p>
            <a:fld id="{2066355A-084C-D24E-9AD2-7E4FC41EA627}" type="slidenum">
              <a:rPr lang="en-US" smtClean="0"/>
              <a:pPr/>
              <a:t>9</a:t>
            </a:fld>
            <a:endParaRPr lang="en-US" dirty="0"/>
          </a:p>
        </p:txBody>
      </p:sp>
      <p:graphicFrame>
        <p:nvGraphicFramePr>
          <p:cNvPr id="11" name="Chart 10">
            <a:extLst>
              <a:ext uri="{FF2B5EF4-FFF2-40B4-BE49-F238E27FC236}">
                <a16:creationId xmlns:a16="http://schemas.microsoft.com/office/drawing/2014/main" id="{41BF7A65-5CEF-4724-A3BC-FCF823FD3442}"/>
              </a:ext>
            </a:extLst>
          </p:cNvPr>
          <p:cNvGraphicFramePr>
            <a:graphicFrameLocks/>
          </p:cNvGraphicFramePr>
          <p:nvPr>
            <p:extLst>
              <p:ext uri="{D42A27DB-BD31-4B8C-83A1-F6EECF244321}">
                <p14:modId xmlns:p14="http://schemas.microsoft.com/office/powerpoint/2010/main" val="4187904780"/>
              </p:ext>
            </p:extLst>
          </p:nvPr>
        </p:nvGraphicFramePr>
        <p:xfrm>
          <a:off x="2109989" y="1421432"/>
          <a:ext cx="7972021" cy="4993534"/>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4128469564"/>
      </p:ext>
    </p:extLst>
  </p:cSld>
  <p:clrMapOvr>
    <a:masterClrMapping/>
  </p:clrMapOvr>
  <mc:AlternateContent xmlns:mc="http://schemas.openxmlformats.org/markup-compatibility/2006" xmlns:p14="http://schemas.microsoft.com/office/powerpoint/2010/main">
    <mc:Choice Requires="p14">
      <p:transition spd="slow" p14:dur="2000" advTm="35000"/>
    </mc:Choice>
    <mc:Fallback xmlns="">
      <p:transition spd="slow" advTm="35000"/>
    </mc:Fallback>
  </mc:AlternateContent>
</p:sld>
</file>

<file path=ppt/theme/theme1.xml><?xml version="1.0" encoding="utf-8"?>
<a:theme xmlns:a="http://schemas.openxmlformats.org/drawingml/2006/main" name="NNIP PPT Theme">
  <a:themeElements>
    <a:clrScheme name="NNIP Custom Palette">
      <a:dk1>
        <a:srgbClr val="000000"/>
      </a:dk1>
      <a:lt1>
        <a:sysClr val="window" lastClr="FFFFFF"/>
      </a:lt1>
      <a:dk2>
        <a:srgbClr val="273691"/>
      </a:dk2>
      <a:lt2>
        <a:srgbClr val="00B6DE"/>
      </a:lt2>
      <a:accent1>
        <a:srgbClr val="00B6DE"/>
      </a:accent1>
      <a:accent2>
        <a:srgbClr val="B5D334"/>
      </a:accent2>
      <a:accent3>
        <a:srgbClr val="BAE5F2"/>
      </a:accent3>
      <a:accent4>
        <a:srgbClr val="92278F"/>
      </a:accent4>
      <a:accent5>
        <a:srgbClr val="273691"/>
      </a:accent5>
      <a:accent6>
        <a:srgbClr val="FFFFFF"/>
      </a:accent6>
      <a:hlink>
        <a:srgbClr val="00B6DE"/>
      </a:hlink>
      <a:folHlink>
        <a:srgbClr val="273691"/>
      </a:folHlink>
    </a:clrScheme>
    <a:fontScheme name="Austin">
      <a:majorFont>
        <a:latin typeface="Century Gothic"/>
        <a:ea typeface=""/>
        <a:cs typeface=""/>
        <a:font script="Jpan" typeface="ＭＳ ゴシック"/>
        <a:font script="Hang" typeface="HY중고딕"/>
        <a:font script="Hans" typeface="微软雅黑"/>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微软雅黑"/>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2_NNIP PPT Theme">
  <a:themeElements>
    <a:clrScheme name="NNIP Custom Palette">
      <a:dk1>
        <a:srgbClr val="000000"/>
      </a:dk1>
      <a:lt1>
        <a:sysClr val="window" lastClr="FFFFFF"/>
      </a:lt1>
      <a:dk2>
        <a:srgbClr val="273691"/>
      </a:dk2>
      <a:lt2>
        <a:srgbClr val="00B6DE"/>
      </a:lt2>
      <a:accent1>
        <a:srgbClr val="00B6DE"/>
      </a:accent1>
      <a:accent2>
        <a:srgbClr val="B5D334"/>
      </a:accent2>
      <a:accent3>
        <a:srgbClr val="BAE5F2"/>
      </a:accent3>
      <a:accent4>
        <a:srgbClr val="92278F"/>
      </a:accent4>
      <a:accent5>
        <a:srgbClr val="273691"/>
      </a:accent5>
      <a:accent6>
        <a:srgbClr val="FFFFFF"/>
      </a:accent6>
      <a:hlink>
        <a:srgbClr val="00B6DE"/>
      </a:hlink>
      <a:folHlink>
        <a:srgbClr val="273691"/>
      </a:folHlink>
    </a:clrScheme>
    <a:fontScheme name="Austin">
      <a:majorFont>
        <a:latin typeface="Century Gothic"/>
        <a:ea typeface=""/>
        <a:cs typeface=""/>
        <a:font script="Jpan" typeface="ＭＳ ゴシック"/>
        <a:font script="Hang" typeface="HY중고딕"/>
        <a:font script="Hans" typeface="微软雅黑"/>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微软雅黑"/>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3_NNIP PPT Theme">
  <a:themeElements>
    <a:clrScheme name="NNIP Custom Palette">
      <a:dk1>
        <a:srgbClr val="000000"/>
      </a:dk1>
      <a:lt1>
        <a:sysClr val="window" lastClr="FFFFFF"/>
      </a:lt1>
      <a:dk2>
        <a:srgbClr val="273691"/>
      </a:dk2>
      <a:lt2>
        <a:srgbClr val="00B6DE"/>
      </a:lt2>
      <a:accent1>
        <a:srgbClr val="00B6DE"/>
      </a:accent1>
      <a:accent2>
        <a:srgbClr val="B5D334"/>
      </a:accent2>
      <a:accent3>
        <a:srgbClr val="BAE5F2"/>
      </a:accent3>
      <a:accent4>
        <a:srgbClr val="92278F"/>
      </a:accent4>
      <a:accent5>
        <a:srgbClr val="273691"/>
      </a:accent5>
      <a:accent6>
        <a:srgbClr val="FFFFFF"/>
      </a:accent6>
      <a:hlink>
        <a:srgbClr val="00B6DE"/>
      </a:hlink>
      <a:folHlink>
        <a:srgbClr val="273691"/>
      </a:folHlink>
    </a:clrScheme>
    <a:fontScheme name="Austin">
      <a:majorFont>
        <a:latin typeface="Century Gothic"/>
        <a:ea typeface=""/>
        <a:cs typeface=""/>
        <a:font script="Jpan" typeface="ＭＳ ゴシック"/>
        <a:font script="Hang" typeface="HY중고딕"/>
        <a:font script="Hans" typeface="微软雅黑"/>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微软雅黑"/>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1_NNIP PPT Theme">
  <a:themeElements>
    <a:clrScheme name="NNIP Custom Palette">
      <a:dk1>
        <a:srgbClr val="000000"/>
      </a:dk1>
      <a:lt1>
        <a:sysClr val="window" lastClr="FFFFFF"/>
      </a:lt1>
      <a:dk2>
        <a:srgbClr val="273691"/>
      </a:dk2>
      <a:lt2>
        <a:srgbClr val="00B6DE"/>
      </a:lt2>
      <a:accent1>
        <a:srgbClr val="00B6DE"/>
      </a:accent1>
      <a:accent2>
        <a:srgbClr val="B5D334"/>
      </a:accent2>
      <a:accent3>
        <a:srgbClr val="BAE5F2"/>
      </a:accent3>
      <a:accent4>
        <a:srgbClr val="92278F"/>
      </a:accent4>
      <a:accent5>
        <a:srgbClr val="273691"/>
      </a:accent5>
      <a:accent6>
        <a:srgbClr val="FFFFFF"/>
      </a:accent6>
      <a:hlink>
        <a:srgbClr val="00B6DE"/>
      </a:hlink>
      <a:folHlink>
        <a:srgbClr val="273691"/>
      </a:folHlink>
    </a:clrScheme>
    <a:fontScheme name="Austin">
      <a:majorFont>
        <a:latin typeface="Century Gothic"/>
        <a:ea typeface=""/>
        <a:cs typeface=""/>
        <a:font script="Jpan" typeface="ＭＳ ゴシック"/>
        <a:font script="Hang" typeface="HY중고딕"/>
        <a:font script="Hans" typeface="微软雅黑"/>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微软雅黑"/>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Urban Colors">
    <a:dk1>
      <a:sysClr val="windowText" lastClr="000000"/>
    </a:dk1>
    <a:lt1>
      <a:sysClr val="window" lastClr="FFFFFF"/>
    </a:lt1>
    <a:dk2>
      <a:srgbClr val="1882C8"/>
    </a:dk2>
    <a:lt2>
      <a:srgbClr val="62B3DE"/>
    </a:lt2>
    <a:accent1>
      <a:srgbClr val="ACACAC"/>
    </a:accent1>
    <a:accent2>
      <a:srgbClr val="112D53"/>
    </a:accent2>
    <a:accent3>
      <a:srgbClr val="E40078"/>
    </a:accent3>
    <a:accent4>
      <a:srgbClr val="FBB311"/>
    </a:accent4>
    <a:accent5>
      <a:srgbClr val="3AA22B"/>
    </a:accent5>
    <a:accent6>
      <a:srgbClr val="D20E0D"/>
    </a:accent6>
    <a:hlink>
      <a:srgbClr val="3091C4"/>
    </a:hlink>
    <a:folHlink>
      <a:srgbClr val="FAB156"/>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Urban Colors">
    <a:dk1>
      <a:sysClr val="windowText" lastClr="000000"/>
    </a:dk1>
    <a:lt1>
      <a:sysClr val="window" lastClr="FFFFFF"/>
    </a:lt1>
    <a:dk2>
      <a:srgbClr val="1882C8"/>
    </a:dk2>
    <a:lt2>
      <a:srgbClr val="62B3DE"/>
    </a:lt2>
    <a:accent1>
      <a:srgbClr val="ACACAC"/>
    </a:accent1>
    <a:accent2>
      <a:srgbClr val="112D53"/>
    </a:accent2>
    <a:accent3>
      <a:srgbClr val="E40078"/>
    </a:accent3>
    <a:accent4>
      <a:srgbClr val="FBB311"/>
    </a:accent4>
    <a:accent5>
      <a:srgbClr val="3AA22B"/>
    </a:accent5>
    <a:accent6>
      <a:srgbClr val="D20E0D"/>
    </a:accent6>
    <a:hlink>
      <a:srgbClr val="3091C4"/>
    </a:hlink>
    <a:folHlink>
      <a:srgbClr val="FAB156"/>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xml><?xml version="1.0" encoding="utf-8"?>
<a:themeOverride xmlns:a="http://schemas.openxmlformats.org/drawingml/2006/main">
  <a:clrScheme name="Urban Colors">
    <a:dk1>
      <a:sysClr val="windowText" lastClr="000000"/>
    </a:dk1>
    <a:lt1>
      <a:sysClr val="window" lastClr="FFFFFF"/>
    </a:lt1>
    <a:dk2>
      <a:srgbClr val="1882C8"/>
    </a:dk2>
    <a:lt2>
      <a:srgbClr val="62B3DE"/>
    </a:lt2>
    <a:accent1>
      <a:srgbClr val="ACACAC"/>
    </a:accent1>
    <a:accent2>
      <a:srgbClr val="112D53"/>
    </a:accent2>
    <a:accent3>
      <a:srgbClr val="E40078"/>
    </a:accent3>
    <a:accent4>
      <a:srgbClr val="FBB311"/>
    </a:accent4>
    <a:accent5>
      <a:srgbClr val="3AA22B"/>
    </a:accent5>
    <a:accent6>
      <a:srgbClr val="D20E0D"/>
    </a:accent6>
    <a:hlink>
      <a:srgbClr val="3091C4"/>
    </a:hlink>
    <a:folHlink>
      <a:srgbClr val="FAB156"/>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_Version xmlns="http://schemas.microsoft.com/sharepoint/v3/fields" xsi:nil="true"/>
    <_Status xmlns="http://schemas.microsoft.com/sharepoint/v3/fields">Not Started</_Statu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0DE64AEEDD9B7A4D93545ACBE97D4615" ma:contentTypeVersion="2" ma:contentTypeDescription="Create a new document." ma:contentTypeScope="" ma:versionID="f49002b78e3a4a71b814eef46a983816">
  <xsd:schema xmlns:xsd="http://www.w3.org/2001/XMLSchema" xmlns:xs="http://www.w3.org/2001/XMLSchema" xmlns:p="http://schemas.microsoft.com/office/2006/metadata/properties" xmlns:ns2="http://schemas.microsoft.com/sharepoint/v3/fields" targetNamespace="http://schemas.microsoft.com/office/2006/metadata/properties" ma:root="true" ma:fieldsID="38f6db2dd0d9a0cf6a8dc37be32b365b" ns2:_="">
    <xsd:import namespace="http://schemas.microsoft.com/sharepoint/v3/fields"/>
    <xsd:element name="properties">
      <xsd:complexType>
        <xsd:sequence>
          <xsd:element name="documentManagement">
            <xsd:complexType>
              <xsd:all>
                <xsd:element ref="ns2:_Status" minOccurs="0"/>
                <xsd:element ref="ns2:_Vers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fields" elementFormDefault="qualified">
    <xsd:import namespace="http://schemas.microsoft.com/office/2006/documentManagement/types"/>
    <xsd:import namespace="http://schemas.microsoft.com/office/infopath/2007/PartnerControls"/>
    <xsd:element name="_Status" ma:index="8" nillable="true" ma:displayName="Status" ma:default="Not Started" ma:internalName="_Status">
      <xsd:simpleType>
        <xsd:union memberTypes="dms:Text">
          <xsd:simpleType>
            <xsd:restriction base="dms:Choice">
              <xsd:enumeration value="Not Started"/>
              <xsd:enumeration value="Draft"/>
              <xsd:enumeration value="Reviewed"/>
              <xsd:enumeration value="Scheduled"/>
              <xsd:enumeration value="Published"/>
              <xsd:enumeration value="Final"/>
              <xsd:enumeration value="Expired"/>
            </xsd:restriction>
          </xsd:simpleType>
        </xsd:union>
      </xsd:simpleType>
    </xsd:element>
    <xsd:element name="_Version" ma:index="9" nillable="true" ma:displayName="Version" ma:internalName="_Version">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ma:displayName="Status"/>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87D2A1B0-FF3E-4009-940D-AED0EB70AA20}">
  <ds:schemaRefs>
    <ds:schemaRef ds:uri="http://schemas.microsoft.com/sharepoint/v3/contenttype/forms"/>
  </ds:schemaRefs>
</ds:datastoreItem>
</file>

<file path=customXml/itemProps2.xml><?xml version="1.0" encoding="utf-8"?>
<ds:datastoreItem xmlns:ds="http://schemas.openxmlformats.org/officeDocument/2006/customXml" ds:itemID="{7B6F2769-7194-4217-93D3-3AF3A4742282}">
  <ds:schemaRefs>
    <ds:schemaRef ds:uri="http://purl.org/dc/dcmitype/"/>
    <ds:schemaRef ds:uri="http://schemas.microsoft.com/office/2006/documentManagement/types"/>
    <ds:schemaRef ds:uri="http://schemas.microsoft.com/office/2006/metadata/properties"/>
    <ds:schemaRef ds:uri="http://www.w3.org/XML/1998/namespace"/>
    <ds:schemaRef ds:uri="http://schemas.microsoft.com/sharepoint/v3/fields"/>
    <ds:schemaRef ds:uri="http://schemas.openxmlformats.org/package/2006/metadata/core-properties"/>
    <ds:schemaRef ds:uri="http://purl.org/dc/terms/"/>
    <ds:schemaRef ds:uri="http://purl.org/dc/elements/1.1/"/>
    <ds:schemaRef ds:uri="http://schemas.microsoft.com/office/infopath/2007/PartnerControls"/>
  </ds:schemaRefs>
</ds:datastoreItem>
</file>

<file path=customXml/itemProps3.xml><?xml version="1.0" encoding="utf-8"?>
<ds:datastoreItem xmlns:ds="http://schemas.openxmlformats.org/officeDocument/2006/customXml" ds:itemID="{E4214858-785C-42F7-BE66-6D0E79395FC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fields"/>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24675</TotalTime>
  <Words>1037</Words>
  <Application>Microsoft Office PowerPoint</Application>
  <PresentationFormat>Widescreen</PresentationFormat>
  <Paragraphs>143</Paragraphs>
  <Slides>10</Slides>
  <Notes>10</Notes>
  <HiddenSlides>0</HiddenSlides>
  <MMClips>0</MMClips>
  <ScaleCrop>false</ScaleCrop>
  <HeadingPairs>
    <vt:vector size="4" baseType="variant">
      <vt:variant>
        <vt:lpstr>Theme</vt:lpstr>
      </vt:variant>
      <vt:variant>
        <vt:i4>4</vt:i4>
      </vt:variant>
      <vt:variant>
        <vt:lpstr>Slide Titles</vt:lpstr>
      </vt:variant>
      <vt:variant>
        <vt:i4>10</vt:i4>
      </vt:variant>
    </vt:vector>
  </HeadingPairs>
  <TitlesOfParts>
    <vt:vector size="14" baseType="lpstr">
      <vt:lpstr>NNIP PPT Theme</vt:lpstr>
      <vt:lpstr>2_NNIP PPT Theme</vt:lpstr>
      <vt:lpstr>3_NNIP PPT Theme</vt:lpstr>
      <vt:lpstr>1_NNIP PPT Theme</vt:lpstr>
      <vt:lpstr>NNIP Data Inventory  &amp; SNIP Score Update </vt:lpstr>
      <vt:lpstr>PowerPoint Presentation</vt:lpstr>
      <vt:lpstr>PowerPoint Presentation</vt:lpstr>
      <vt:lpstr>PowerPoint Presentation</vt:lpstr>
      <vt:lpstr>PowerPoint Presentation</vt:lpstr>
      <vt:lpstr>PowerPoint Presentation</vt:lpstr>
      <vt:lpstr>How NNIP Partners Score</vt:lpstr>
      <vt:lpstr>NNIP’s most common up-to-date neighborhood data</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FileNewTemplate</dc:title>
  <dc:creator>Diana</dc:creator>
  <cp:lastModifiedBy>Burton, Elizabeth</cp:lastModifiedBy>
  <cp:revision>248</cp:revision>
  <cp:lastPrinted>2016-09-05T14:52:15Z</cp:lastPrinted>
  <dcterms:created xsi:type="dcterms:W3CDTF">2010-04-12T23:12:02Z</dcterms:created>
  <dcterms:modified xsi:type="dcterms:W3CDTF">2022-10-31T13:56:05Z</dcterms:modified>
  <cp:contentStatus>Draft</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0x0101000DE64AEEDD9B7A4D93545ACBE97D4615</vt:lpwstr>
  </property>
</Properties>
</file>