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notesMasterIdLst>
    <p:notesMasterId r:id="rId21"/>
  </p:notesMasterIdLst>
  <p:sldIdLst>
    <p:sldId id="297" r:id="rId6"/>
    <p:sldId id="532" r:id="rId7"/>
    <p:sldId id="533" r:id="rId8"/>
    <p:sldId id="535" r:id="rId9"/>
    <p:sldId id="536" r:id="rId10"/>
    <p:sldId id="542" r:id="rId11"/>
    <p:sldId id="541" r:id="rId12"/>
    <p:sldId id="543" r:id="rId13"/>
    <p:sldId id="537" r:id="rId14"/>
    <p:sldId id="276" r:id="rId15"/>
    <p:sldId id="538" r:id="rId16"/>
    <p:sldId id="544" r:id="rId17"/>
    <p:sldId id="540" r:id="rId18"/>
    <p:sldId id="545" r:id="rId19"/>
    <p:sldId id="53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ford, Sara Jaye" initials="SSJ" lastIdx="3" clrIdx="0">
    <p:extLst>
      <p:ext uri="{19B8F6BF-5375-455C-9EA6-DF929625EA0E}">
        <p15:presenceInfo xmlns:p15="http://schemas.microsoft.com/office/powerpoint/2012/main" userId="S::Sjsanford@kingcounty.gov::b536532f-f26c-422f-8599-99f169f5f167" providerId="AD"/>
      </p:ext>
    </p:extLst>
  </p:cmAuthor>
  <p:cmAuthor id="2" name="McCracken, Joie" initials="MJ" lastIdx="1" clrIdx="1">
    <p:extLst>
      <p:ext uri="{19B8F6BF-5375-455C-9EA6-DF929625EA0E}">
        <p15:presenceInfo xmlns:p15="http://schemas.microsoft.com/office/powerpoint/2012/main" userId="S::jmccracken@kingcounty.gov::7172864d-b669-4a2d-a2ee-07eea4cbec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B6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1004D-F6F2-45F3-9A39-88B4E15EC1EE}" v="33" dt="2022-10-18T22:18:47.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347" autoAdjust="0"/>
  </p:normalViewPr>
  <p:slideViewPr>
    <p:cSldViewPr snapToGrid="0">
      <p:cViewPr varScale="1">
        <p:scale>
          <a:sx n="79" d="100"/>
          <a:sy n="79" d="100"/>
        </p:scale>
        <p:origin x="18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ford, Sara Jaye" userId="b536532f-f26c-422f-8599-99f169f5f167" providerId="ADAL" clId="{3951004D-F6F2-45F3-9A39-88B4E15EC1EE}"/>
    <pc:docChg chg="custSel addSld delSld modSld sldOrd delMainMaster modMainMaster">
      <pc:chgData name="Sanford, Sara Jaye" userId="b536532f-f26c-422f-8599-99f169f5f167" providerId="ADAL" clId="{3951004D-F6F2-45F3-9A39-88B4E15EC1EE}" dt="2022-10-18T22:29:37.440" v="878" actId="20577"/>
      <pc:docMkLst>
        <pc:docMk/>
      </pc:docMkLst>
      <pc:sldChg chg="del">
        <pc:chgData name="Sanford, Sara Jaye" userId="b536532f-f26c-422f-8599-99f169f5f167" providerId="ADAL" clId="{3951004D-F6F2-45F3-9A39-88B4E15EC1EE}" dt="2022-10-18T16:31:00.281" v="6" actId="2696"/>
        <pc:sldMkLst>
          <pc:docMk/>
          <pc:sldMk cId="1493627711" sldId="257"/>
        </pc:sldMkLst>
      </pc:sldChg>
      <pc:sldChg chg="modTransition">
        <pc:chgData name="Sanford, Sara Jaye" userId="b536532f-f26c-422f-8599-99f169f5f167" providerId="ADAL" clId="{3951004D-F6F2-45F3-9A39-88B4E15EC1EE}" dt="2022-10-18T22:18:47.119" v="483"/>
        <pc:sldMkLst>
          <pc:docMk/>
          <pc:sldMk cId="3141150946" sldId="276"/>
        </pc:sldMkLst>
      </pc:sldChg>
      <pc:sldChg chg="del">
        <pc:chgData name="Sanford, Sara Jaye" userId="b536532f-f26c-422f-8599-99f169f5f167" providerId="ADAL" clId="{3951004D-F6F2-45F3-9A39-88B4E15EC1EE}" dt="2022-10-18T16:30:56.780" v="5" actId="2696"/>
        <pc:sldMkLst>
          <pc:docMk/>
          <pc:sldMk cId="2356046597" sldId="287"/>
        </pc:sldMkLst>
      </pc:sldChg>
      <pc:sldChg chg="modSp mod modTransition modNotesTx">
        <pc:chgData name="Sanford, Sara Jaye" userId="b536532f-f26c-422f-8599-99f169f5f167" providerId="ADAL" clId="{3951004D-F6F2-45F3-9A39-88B4E15EC1EE}" dt="2022-10-18T22:29:37.440" v="878" actId="20577"/>
        <pc:sldMkLst>
          <pc:docMk/>
          <pc:sldMk cId="2884936863" sldId="297"/>
        </pc:sldMkLst>
        <pc:spChg chg="mod">
          <ac:chgData name="Sanford, Sara Jaye" userId="b536532f-f26c-422f-8599-99f169f5f167" providerId="ADAL" clId="{3951004D-F6F2-45F3-9A39-88B4E15EC1EE}" dt="2022-10-18T22:24:28.760" v="498" actId="20577"/>
          <ac:spMkLst>
            <pc:docMk/>
            <pc:sldMk cId="2884936863" sldId="297"/>
            <ac:spMk id="3" creationId="{00000000-0000-0000-0000-000000000000}"/>
          </ac:spMkLst>
        </pc:spChg>
        <pc:spChg chg="mod">
          <ac:chgData name="Sanford, Sara Jaye" userId="b536532f-f26c-422f-8599-99f169f5f167" providerId="ADAL" clId="{3951004D-F6F2-45F3-9A39-88B4E15EC1EE}" dt="2022-10-18T22:29:37.440" v="878" actId="20577"/>
          <ac:spMkLst>
            <pc:docMk/>
            <pc:sldMk cId="2884936863" sldId="297"/>
            <ac:spMk id="4" creationId="{00000000-0000-0000-0000-000000000000}"/>
          </ac:spMkLst>
        </pc:spChg>
      </pc:sldChg>
      <pc:sldChg chg="del">
        <pc:chgData name="Sanford, Sara Jaye" userId="b536532f-f26c-422f-8599-99f169f5f167" providerId="ADAL" clId="{3951004D-F6F2-45F3-9A39-88B4E15EC1EE}" dt="2022-10-18T16:31:12.277" v="7" actId="2696"/>
        <pc:sldMkLst>
          <pc:docMk/>
          <pc:sldMk cId="2906038479" sldId="321"/>
        </pc:sldMkLst>
      </pc:sldChg>
      <pc:sldChg chg="del">
        <pc:chgData name="Sanford, Sara Jaye" userId="b536532f-f26c-422f-8599-99f169f5f167" providerId="ADAL" clId="{3951004D-F6F2-45F3-9A39-88B4E15EC1EE}" dt="2022-10-18T19:44:05.900" v="142" actId="2696"/>
        <pc:sldMkLst>
          <pc:docMk/>
          <pc:sldMk cId="2709383835" sldId="530"/>
        </pc:sldMkLst>
      </pc:sldChg>
      <pc:sldChg chg="modTransition modNotesTx">
        <pc:chgData name="Sanford, Sara Jaye" userId="b536532f-f26c-422f-8599-99f169f5f167" providerId="ADAL" clId="{3951004D-F6F2-45F3-9A39-88B4E15EC1EE}" dt="2022-10-18T22:18:47.119" v="483"/>
        <pc:sldMkLst>
          <pc:docMk/>
          <pc:sldMk cId="2973458133" sldId="532"/>
        </pc:sldMkLst>
      </pc:sldChg>
      <pc:sldChg chg="modTransition modNotesTx">
        <pc:chgData name="Sanford, Sara Jaye" userId="b536532f-f26c-422f-8599-99f169f5f167" providerId="ADAL" clId="{3951004D-F6F2-45F3-9A39-88B4E15EC1EE}" dt="2022-10-18T22:18:47.119" v="483"/>
        <pc:sldMkLst>
          <pc:docMk/>
          <pc:sldMk cId="1335391571" sldId="533"/>
        </pc:sldMkLst>
      </pc:sldChg>
      <pc:sldChg chg="modTransition">
        <pc:chgData name="Sanford, Sara Jaye" userId="b536532f-f26c-422f-8599-99f169f5f167" providerId="ADAL" clId="{3951004D-F6F2-45F3-9A39-88B4E15EC1EE}" dt="2022-10-18T22:18:47.119" v="483"/>
        <pc:sldMkLst>
          <pc:docMk/>
          <pc:sldMk cId="2416905166" sldId="535"/>
        </pc:sldMkLst>
      </pc:sldChg>
      <pc:sldChg chg="addSp delSp modSp mod modTransition modNotesTx">
        <pc:chgData name="Sanford, Sara Jaye" userId="b536532f-f26c-422f-8599-99f169f5f167" providerId="ADAL" clId="{3951004D-F6F2-45F3-9A39-88B4E15EC1EE}" dt="2022-10-18T22:18:47.119" v="483"/>
        <pc:sldMkLst>
          <pc:docMk/>
          <pc:sldMk cId="1966167131" sldId="536"/>
        </pc:sldMkLst>
        <pc:spChg chg="add mod">
          <ac:chgData name="Sanford, Sara Jaye" userId="b536532f-f26c-422f-8599-99f169f5f167" providerId="ADAL" clId="{3951004D-F6F2-45F3-9A39-88B4E15EC1EE}" dt="2022-10-18T21:40:53.311" v="196" actId="14100"/>
          <ac:spMkLst>
            <pc:docMk/>
            <pc:sldMk cId="1966167131" sldId="536"/>
            <ac:spMk id="7" creationId="{14A42CB4-567E-4F7C-B767-2930F830F249}"/>
          </ac:spMkLst>
        </pc:spChg>
        <pc:spChg chg="add del mod">
          <ac:chgData name="Sanford, Sara Jaye" userId="b536532f-f26c-422f-8599-99f169f5f167" providerId="ADAL" clId="{3951004D-F6F2-45F3-9A39-88B4E15EC1EE}" dt="2022-10-18T21:39:14.257" v="155"/>
          <ac:spMkLst>
            <pc:docMk/>
            <pc:sldMk cId="1966167131" sldId="536"/>
            <ac:spMk id="8" creationId="{615038F9-446E-4A92-A213-6F8FD8CC9191}"/>
          </ac:spMkLst>
        </pc:spChg>
        <pc:spChg chg="add mod">
          <ac:chgData name="Sanford, Sara Jaye" userId="b536532f-f26c-422f-8599-99f169f5f167" providerId="ADAL" clId="{3951004D-F6F2-45F3-9A39-88B4E15EC1EE}" dt="2022-10-18T21:40:41.567" v="195" actId="164"/>
          <ac:spMkLst>
            <pc:docMk/>
            <pc:sldMk cId="1966167131" sldId="536"/>
            <ac:spMk id="9" creationId="{E8F7435F-FBF7-4D29-A619-34298F6A0015}"/>
          </ac:spMkLst>
        </pc:spChg>
        <pc:spChg chg="add mod">
          <ac:chgData name="Sanford, Sara Jaye" userId="b536532f-f26c-422f-8599-99f169f5f167" providerId="ADAL" clId="{3951004D-F6F2-45F3-9A39-88B4E15EC1EE}" dt="2022-10-18T21:42:50.225" v="271" actId="164"/>
          <ac:spMkLst>
            <pc:docMk/>
            <pc:sldMk cId="1966167131" sldId="536"/>
            <ac:spMk id="11" creationId="{56AADAAB-9E12-4CF7-8748-E8D0007DBAFC}"/>
          </ac:spMkLst>
        </pc:spChg>
        <pc:spChg chg="add mod">
          <ac:chgData name="Sanford, Sara Jaye" userId="b536532f-f26c-422f-8599-99f169f5f167" providerId="ADAL" clId="{3951004D-F6F2-45F3-9A39-88B4E15EC1EE}" dt="2022-10-18T21:42:50.225" v="271" actId="164"/>
          <ac:spMkLst>
            <pc:docMk/>
            <pc:sldMk cId="1966167131" sldId="536"/>
            <ac:spMk id="12" creationId="{AFC5B4FB-C9B4-42F8-95E7-8F1E7A124E08}"/>
          </ac:spMkLst>
        </pc:spChg>
        <pc:grpChg chg="add mod">
          <ac:chgData name="Sanford, Sara Jaye" userId="b536532f-f26c-422f-8599-99f169f5f167" providerId="ADAL" clId="{3951004D-F6F2-45F3-9A39-88B4E15EC1EE}" dt="2022-10-18T21:40:41.567" v="195" actId="164"/>
          <ac:grpSpMkLst>
            <pc:docMk/>
            <pc:sldMk cId="1966167131" sldId="536"/>
            <ac:grpSpMk id="10" creationId="{F98D691D-ADA3-4942-90C6-816B0B9082C5}"/>
          </ac:grpSpMkLst>
        </pc:grpChg>
        <pc:grpChg chg="add mod">
          <ac:chgData name="Sanford, Sara Jaye" userId="b536532f-f26c-422f-8599-99f169f5f167" providerId="ADAL" clId="{3951004D-F6F2-45F3-9A39-88B4E15EC1EE}" dt="2022-10-18T21:42:50.225" v="271" actId="164"/>
          <ac:grpSpMkLst>
            <pc:docMk/>
            <pc:sldMk cId="1966167131" sldId="536"/>
            <ac:grpSpMk id="13" creationId="{4806E2D8-A9B2-4C2E-AF83-C861F5805F54}"/>
          </ac:grpSpMkLst>
        </pc:grpChg>
        <pc:graphicFrameChg chg="del">
          <ac:chgData name="Sanford, Sara Jaye" userId="b536532f-f26c-422f-8599-99f169f5f167" providerId="ADAL" clId="{3951004D-F6F2-45F3-9A39-88B4E15EC1EE}" dt="2022-10-18T19:47:51.679" v="145" actId="478"/>
          <ac:graphicFrameMkLst>
            <pc:docMk/>
            <pc:sldMk cId="1966167131" sldId="536"/>
            <ac:graphicFrameMk id="3" creationId="{F3F52054-928C-465C-8823-ECEEA0C6FC1D}"/>
          </ac:graphicFrameMkLst>
        </pc:graphicFrameChg>
        <pc:picChg chg="add mod">
          <ac:chgData name="Sanford, Sara Jaye" userId="b536532f-f26c-422f-8599-99f169f5f167" providerId="ADAL" clId="{3951004D-F6F2-45F3-9A39-88B4E15EC1EE}" dt="2022-10-18T19:48:07.425" v="149" actId="1076"/>
          <ac:picMkLst>
            <pc:docMk/>
            <pc:sldMk cId="1966167131" sldId="536"/>
            <ac:picMk id="6" creationId="{A481E2D2-8CBE-4C32-9A4F-E445659572A1}"/>
          </ac:picMkLst>
        </pc:picChg>
      </pc:sldChg>
      <pc:sldChg chg="modTransition">
        <pc:chgData name="Sanford, Sara Jaye" userId="b536532f-f26c-422f-8599-99f169f5f167" providerId="ADAL" clId="{3951004D-F6F2-45F3-9A39-88B4E15EC1EE}" dt="2022-10-18T22:18:47.119" v="483"/>
        <pc:sldMkLst>
          <pc:docMk/>
          <pc:sldMk cId="839676290" sldId="537"/>
        </pc:sldMkLst>
      </pc:sldChg>
      <pc:sldChg chg="modSp mod modTransition">
        <pc:chgData name="Sanford, Sara Jaye" userId="b536532f-f26c-422f-8599-99f169f5f167" providerId="ADAL" clId="{3951004D-F6F2-45F3-9A39-88B4E15EC1EE}" dt="2022-10-18T22:18:47.119" v="483"/>
        <pc:sldMkLst>
          <pc:docMk/>
          <pc:sldMk cId="3849001177" sldId="538"/>
        </pc:sldMkLst>
        <pc:spChg chg="mod">
          <ac:chgData name="Sanford, Sara Jaye" userId="b536532f-f26c-422f-8599-99f169f5f167" providerId="ADAL" clId="{3951004D-F6F2-45F3-9A39-88B4E15EC1EE}" dt="2022-10-18T22:18:02.546" v="460" actId="403"/>
          <ac:spMkLst>
            <pc:docMk/>
            <pc:sldMk cId="3849001177" sldId="538"/>
            <ac:spMk id="7" creationId="{01DBBAA4-2561-4D1D-B208-13C0E8E046E9}"/>
          </ac:spMkLst>
        </pc:spChg>
      </pc:sldChg>
      <pc:sldChg chg="modSp mod modTransition">
        <pc:chgData name="Sanford, Sara Jaye" userId="b536532f-f26c-422f-8599-99f169f5f167" providerId="ADAL" clId="{3951004D-F6F2-45F3-9A39-88B4E15EC1EE}" dt="2022-10-18T22:27:58.247" v="850" actId="20577"/>
        <pc:sldMkLst>
          <pc:docMk/>
          <pc:sldMk cId="2330520393" sldId="539"/>
        </pc:sldMkLst>
        <pc:spChg chg="mod">
          <ac:chgData name="Sanford, Sara Jaye" userId="b536532f-f26c-422f-8599-99f169f5f167" providerId="ADAL" clId="{3951004D-F6F2-45F3-9A39-88B4E15EC1EE}" dt="2022-10-18T22:27:58.247" v="850" actId="20577"/>
          <ac:spMkLst>
            <pc:docMk/>
            <pc:sldMk cId="2330520393" sldId="539"/>
            <ac:spMk id="2" creationId="{00000000-0000-0000-0000-000000000000}"/>
          </ac:spMkLst>
        </pc:spChg>
        <pc:spChg chg="mod">
          <ac:chgData name="Sanford, Sara Jaye" userId="b536532f-f26c-422f-8599-99f169f5f167" providerId="ADAL" clId="{3951004D-F6F2-45F3-9A39-88B4E15EC1EE}" dt="2022-10-18T22:24:18.389" v="486" actId="403"/>
          <ac:spMkLst>
            <pc:docMk/>
            <pc:sldMk cId="2330520393" sldId="539"/>
            <ac:spMk id="7" creationId="{01DBBAA4-2561-4D1D-B208-13C0E8E046E9}"/>
          </ac:spMkLst>
        </pc:spChg>
      </pc:sldChg>
      <pc:sldChg chg="modSp mod modTransition">
        <pc:chgData name="Sanford, Sara Jaye" userId="b536532f-f26c-422f-8599-99f169f5f167" providerId="ADAL" clId="{3951004D-F6F2-45F3-9A39-88B4E15EC1EE}" dt="2022-10-18T22:27:46.421" v="849" actId="20577"/>
        <pc:sldMkLst>
          <pc:docMk/>
          <pc:sldMk cId="4045352402" sldId="540"/>
        </pc:sldMkLst>
        <pc:spChg chg="mod">
          <ac:chgData name="Sanford, Sara Jaye" userId="b536532f-f26c-422f-8599-99f169f5f167" providerId="ADAL" clId="{3951004D-F6F2-45F3-9A39-88B4E15EC1EE}" dt="2022-10-18T22:27:46.421" v="849" actId="20577"/>
          <ac:spMkLst>
            <pc:docMk/>
            <pc:sldMk cId="4045352402" sldId="540"/>
            <ac:spMk id="2" creationId="{00000000-0000-0000-0000-000000000000}"/>
          </ac:spMkLst>
        </pc:spChg>
      </pc:sldChg>
      <pc:sldChg chg="modSp mod ord modTransition">
        <pc:chgData name="Sanford, Sara Jaye" userId="b536532f-f26c-422f-8599-99f169f5f167" providerId="ADAL" clId="{3951004D-F6F2-45F3-9A39-88B4E15EC1EE}" dt="2022-10-18T22:25:24.717" v="506" actId="20577"/>
        <pc:sldMkLst>
          <pc:docMk/>
          <pc:sldMk cId="20194285" sldId="541"/>
        </pc:sldMkLst>
        <pc:spChg chg="mod">
          <ac:chgData name="Sanford, Sara Jaye" userId="b536532f-f26c-422f-8599-99f169f5f167" providerId="ADAL" clId="{3951004D-F6F2-45F3-9A39-88B4E15EC1EE}" dt="2022-10-18T22:25:24.717" v="506" actId="20577"/>
          <ac:spMkLst>
            <pc:docMk/>
            <pc:sldMk cId="20194285" sldId="541"/>
            <ac:spMk id="7" creationId="{01DBBAA4-2561-4D1D-B208-13C0E8E046E9}"/>
          </ac:spMkLst>
        </pc:spChg>
      </pc:sldChg>
      <pc:sldChg chg="addSp delSp modSp add mod modTransition modNotesTx">
        <pc:chgData name="Sanford, Sara Jaye" userId="b536532f-f26c-422f-8599-99f169f5f167" providerId="ADAL" clId="{3951004D-F6F2-45F3-9A39-88B4E15EC1EE}" dt="2022-10-18T22:18:47.119" v="483"/>
        <pc:sldMkLst>
          <pc:docMk/>
          <pc:sldMk cId="983446430" sldId="542"/>
        </pc:sldMkLst>
        <pc:spChg chg="mod">
          <ac:chgData name="Sanford, Sara Jaye" userId="b536532f-f26c-422f-8599-99f169f5f167" providerId="ADAL" clId="{3951004D-F6F2-45F3-9A39-88B4E15EC1EE}" dt="2022-10-18T22:13:49.464" v="378" actId="20577"/>
          <ac:spMkLst>
            <pc:docMk/>
            <pc:sldMk cId="983446430" sldId="542"/>
            <ac:spMk id="2" creationId="{00000000-0000-0000-0000-000000000000}"/>
          </ac:spMkLst>
        </pc:spChg>
        <pc:spChg chg="add mod">
          <ac:chgData name="Sanford, Sara Jaye" userId="b536532f-f26c-422f-8599-99f169f5f167" providerId="ADAL" clId="{3951004D-F6F2-45F3-9A39-88B4E15EC1EE}" dt="2022-10-18T22:14:20.975" v="408" actId="20577"/>
          <ac:spMkLst>
            <pc:docMk/>
            <pc:sldMk cId="983446430" sldId="542"/>
            <ac:spMk id="13" creationId="{7B02AB25-6000-42F8-BB43-F2C9A7BFBF8F}"/>
          </ac:spMkLst>
        </pc:spChg>
        <pc:graphicFrameChg chg="del">
          <ac:chgData name="Sanford, Sara Jaye" userId="b536532f-f26c-422f-8599-99f169f5f167" providerId="ADAL" clId="{3951004D-F6F2-45F3-9A39-88B4E15EC1EE}" dt="2022-10-18T21:44:37.117" v="295" actId="478"/>
          <ac:graphicFrameMkLst>
            <pc:docMk/>
            <pc:sldMk cId="983446430" sldId="542"/>
            <ac:graphicFrameMk id="3" creationId="{F3F52054-928C-465C-8823-ECEEA0C6FC1D}"/>
          </ac:graphicFrameMkLst>
        </pc:graphicFrameChg>
        <pc:picChg chg="add del mod">
          <ac:chgData name="Sanford, Sara Jaye" userId="b536532f-f26c-422f-8599-99f169f5f167" providerId="ADAL" clId="{3951004D-F6F2-45F3-9A39-88B4E15EC1EE}" dt="2022-10-18T22:12:41.475" v="302" actId="478"/>
          <ac:picMkLst>
            <pc:docMk/>
            <pc:sldMk cId="983446430" sldId="542"/>
            <ac:picMk id="6" creationId="{88C9E386-239B-4DF3-874B-80F57EA60F2F}"/>
          </ac:picMkLst>
        </pc:picChg>
        <pc:picChg chg="add del mod">
          <ac:chgData name="Sanford, Sara Jaye" userId="b536532f-f26c-422f-8599-99f169f5f167" providerId="ADAL" clId="{3951004D-F6F2-45F3-9A39-88B4E15EC1EE}" dt="2022-10-18T22:12:41.475" v="302" actId="478"/>
          <ac:picMkLst>
            <pc:docMk/>
            <pc:sldMk cId="983446430" sldId="542"/>
            <ac:picMk id="8" creationId="{FCA88214-EECD-4D0C-80C9-7D44CC310FAF}"/>
          </ac:picMkLst>
        </pc:picChg>
        <pc:picChg chg="add mod">
          <ac:chgData name="Sanford, Sara Jaye" userId="b536532f-f26c-422f-8599-99f169f5f167" providerId="ADAL" clId="{3951004D-F6F2-45F3-9A39-88B4E15EC1EE}" dt="2022-10-18T22:14:26.207" v="409" actId="1076"/>
          <ac:picMkLst>
            <pc:docMk/>
            <pc:sldMk cId="983446430" sldId="542"/>
            <ac:picMk id="10" creationId="{D109FCEC-3FA7-4220-A5C5-0460F0ACE9F3}"/>
          </ac:picMkLst>
        </pc:picChg>
        <pc:picChg chg="add mod">
          <ac:chgData name="Sanford, Sara Jaye" userId="b536532f-f26c-422f-8599-99f169f5f167" providerId="ADAL" clId="{3951004D-F6F2-45F3-9A39-88B4E15EC1EE}" dt="2022-10-18T22:13:17.951" v="307" actId="1076"/>
          <ac:picMkLst>
            <pc:docMk/>
            <pc:sldMk cId="983446430" sldId="542"/>
            <ac:picMk id="12" creationId="{D69E66DE-9959-43EE-BC8B-46A6A7337529}"/>
          </ac:picMkLst>
        </pc:picChg>
      </pc:sldChg>
      <pc:sldChg chg="modSp add mod modTransition">
        <pc:chgData name="Sanford, Sara Jaye" userId="b536532f-f26c-422f-8599-99f169f5f167" providerId="ADAL" clId="{3951004D-F6F2-45F3-9A39-88B4E15EC1EE}" dt="2022-10-18T22:25:07.800" v="500" actId="21"/>
        <pc:sldMkLst>
          <pc:docMk/>
          <pc:sldMk cId="2639754841" sldId="543"/>
        </pc:sldMkLst>
        <pc:spChg chg="mod">
          <ac:chgData name="Sanford, Sara Jaye" userId="b536532f-f26c-422f-8599-99f169f5f167" providerId="ADAL" clId="{3951004D-F6F2-45F3-9A39-88B4E15EC1EE}" dt="2022-10-18T22:15:10.758" v="426" actId="5793"/>
          <ac:spMkLst>
            <pc:docMk/>
            <pc:sldMk cId="2639754841" sldId="543"/>
            <ac:spMk id="2" creationId="{00000000-0000-0000-0000-000000000000}"/>
          </ac:spMkLst>
        </pc:spChg>
        <pc:spChg chg="mod">
          <ac:chgData name="Sanford, Sara Jaye" userId="b536532f-f26c-422f-8599-99f169f5f167" providerId="ADAL" clId="{3951004D-F6F2-45F3-9A39-88B4E15EC1EE}" dt="2022-10-18T22:25:07.800" v="500" actId="21"/>
          <ac:spMkLst>
            <pc:docMk/>
            <pc:sldMk cId="2639754841" sldId="543"/>
            <ac:spMk id="7" creationId="{01DBBAA4-2561-4D1D-B208-13C0E8E046E9}"/>
          </ac:spMkLst>
        </pc:spChg>
      </pc:sldChg>
      <pc:sldChg chg="modSp add mod modTransition">
        <pc:chgData name="Sanford, Sara Jaye" userId="b536532f-f26c-422f-8599-99f169f5f167" providerId="ADAL" clId="{3951004D-F6F2-45F3-9A39-88B4E15EC1EE}" dt="2022-10-18T22:18:47.119" v="483"/>
        <pc:sldMkLst>
          <pc:docMk/>
          <pc:sldMk cId="1586723984" sldId="544"/>
        </pc:sldMkLst>
        <pc:spChg chg="mod">
          <ac:chgData name="Sanford, Sara Jaye" userId="b536532f-f26c-422f-8599-99f169f5f167" providerId="ADAL" clId="{3951004D-F6F2-45F3-9A39-88B4E15EC1EE}" dt="2022-10-18T22:17:48.098" v="458" actId="20577"/>
          <ac:spMkLst>
            <pc:docMk/>
            <pc:sldMk cId="1586723984" sldId="544"/>
            <ac:spMk id="2" creationId="{00000000-0000-0000-0000-000000000000}"/>
          </ac:spMkLst>
        </pc:spChg>
        <pc:spChg chg="mod">
          <ac:chgData name="Sanford, Sara Jaye" userId="b536532f-f26c-422f-8599-99f169f5f167" providerId="ADAL" clId="{3951004D-F6F2-45F3-9A39-88B4E15EC1EE}" dt="2022-10-18T22:18:08.380" v="461" actId="403"/>
          <ac:spMkLst>
            <pc:docMk/>
            <pc:sldMk cId="1586723984" sldId="544"/>
            <ac:spMk id="7" creationId="{01DBBAA4-2561-4D1D-B208-13C0E8E046E9}"/>
          </ac:spMkLst>
        </pc:spChg>
      </pc:sldChg>
      <pc:sldChg chg="modSp add mod modNotesTx">
        <pc:chgData name="Sanford, Sara Jaye" userId="b536532f-f26c-422f-8599-99f169f5f167" providerId="ADAL" clId="{3951004D-F6F2-45F3-9A39-88B4E15EC1EE}" dt="2022-10-18T22:27:23.137" v="848" actId="20577"/>
        <pc:sldMkLst>
          <pc:docMk/>
          <pc:sldMk cId="3219868070" sldId="545"/>
        </pc:sldMkLst>
        <pc:spChg chg="mod">
          <ac:chgData name="Sanford, Sara Jaye" userId="b536532f-f26c-422f-8599-99f169f5f167" providerId="ADAL" clId="{3951004D-F6F2-45F3-9A39-88B4E15EC1EE}" dt="2022-10-18T22:25:56.932" v="520" actId="20577"/>
          <ac:spMkLst>
            <pc:docMk/>
            <pc:sldMk cId="3219868070" sldId="545"/>
            <ac:spMk id="2" creationId="{00000000-0000-0000-0000-000000000000}"/>
          </ac:spMkLst>
        </pc:spChg>
        <pc:spChg chg="mod">
          <ac:chgData name="Sanford, Sara Jaye" userId="b536532f-f26c-422f-8599-99f169f5f167" providerId="ADAL" clId="{3951004D-F6F2-45F3-9A39-88B4E15EC1EE}" dt="2022-10-18T22:27:19.740" v="847" actId="5793"/>
          <ac:spMkLst>
            <pc:docMk/>
            <pc:sldMk cId="3219868070" sldId="545"/>
            <ac:spMk id="7" creationId="{01DBBAA4-2561-4D1D-B208-13C0E8E046E9}"/>
          </ac:spMkLst>
        </pc:spChg>
      </pc:sldChg>
      <pc:sldMasterChg chg="modTransition modSldLayout">
        <pc:chgData name="Sanford, Sara Jaye" userId="b536532f-f26c-422f-8599-99f169f5f167" providerId="ADAL" clId="{3951004D-F6F2-45F3-9A39-88B4E15EC1EE}" dt="2022-10-18T22:18:47.119" v="483"/>
        <pc:sldMasterMkLst>
          <pc:docMk/>
          <pc:sldMasterMk cId="2114837163" sldId="2147483648"/>
        </pc:sldMasterMkLst>
        <pc:sldLayoutChg chg="modTransition">
          <pc:chgData name="Sanford, Sara Jaye" userId="b536532f-f26c-422f-8599-99f169f5f167" providerId="ADAL" clId="{3951004D-F6F2-45F3-9A39-88B4E15EC1EE}" dt="2022-10-18T22:18:47.119" v="483"/>
          <pc:sldLayoutMkLst>
            <pc:docMk/>
            <pc:sldMasterMk cId="2114837163" sldId="2147483648"/>
            <pc:sldLayoutMk cId="303082488" sldId="2147483649"/>
          </pc:sldLayoutMkLst>
        </pc:sldLayoutChg>
        <pc:sldLayoutChg chg="modTransition">
          <pc:chgData name="Sanford, Sara Jaye" userId="b536532f-f26c-422f-8599-99f169f5f167" providerId="ADAL" clId="{3951004D-F6F2-45F3-9A39-88B4E15EC1EE}" dt="2022-10-18T22:18:47.119" v="483"/>
          <pc:sldLayoutMkLst>
            <pc:docMk/>
            <pc:sldMasterMk cId="2114837163" sldId="2147483648"/>
            <pc:sldLayoutMk cId="1258214235" sldId="2147483650"/>
          </pc:sldLayoutMkLst>
        </pc:sldLayoutChg>
        <pc:sldLayoutChg chg="modTransition">
          <pc:chgData name="Sanford, Sara Jaye" userId="b536532f-f26c-422f-8599-99f169f5f167" providerId="ADAL" clId="{3951004D-F6F2-45F3-9A39-88B4E15EC1EE}" dt="2022-10-18T22:18:47.119" v="483"/>
          <pc:sldLayoutMkLst>
            <pc:docMk/>
            <pc:sldMasterMk cId="2114837163" sldId="2147483648"/>
            <pc:sldLayoutMk cId="3486980387" sldId="2147483651"/>
          </pc:sldLayoutMkLst>
        </pc:sldLayoutChg>
        <pc:sldLayoutChg chg="modTransition">
          <pc:chgData name="Sanford, Sara Jaye" userId="b536532f-f26c-422f-8599-99f169f5f167" providerId="ADAL" clId="{3951004D-F6F2-45F3-9A39-88B4E15EC1EE}" dt="2022-10-18T22:18:47.119" v="483"/>
          <pc:sldLayoutMkLst>
            <pc:docMk/>
            <pc:sldMasterMk cId="2114837163" sldId="2147483648"/>
            <pc:sldLayoutMk cId="3888370225" sldId="2147483652"/>
          </pc:sldLayoutMkLst>
        </pc:sldLayoutChg>
        <pc:sldLayoutChg chg="modTransition">
          <pc:chgData name="Sanford, Sara Jaye" userId="b536532f-f26c-422f-8599-99f169f5f167" providerId="ADAL" clId="{3951004D-F6F2-45F3-9A39-88B4E15EC1EE}" dt="2022-10-18T22:18:47.119" v="483"/>
          <pc:sldLayoutMkLst>
            <pc:docMk/>
            <pc:sldMasterMk cId="2114837163" sldId="2147483648"/>
            <pc:sldLayoutMk cId="3649205488" sldId="2147483653"/>
          </pc:sldLayoutMkLst>
        </pc:sldLayoutChg>
        <pc:sldLayoutChg chg="modTransition">
          <pc:chgData name="Sanford, Sara Jaye" userId="b536532f-f26c-422f-8599-99f169f5f167" providerId="ADAL" clId="{3951004D-F6F2-45F3-9A39-88B4E15EC1EE}" dt="2022-10-18T22:18:47.119" v="483"/>
          <pc:sldLayoutMkLst>
            <pc:docMk/>
            <pc:sldMasterMk cId="2114837163" sldId="2147483648"/>
            <pc:sldLayoutMk cId="4260781098" sldId="2147483654"/>
          </pc:sldLayoutMkLst>
        </pc:sldLayoutChg>
        <pc:sldLayoutChg chg="modTransition">
          <pc:chgData name="Sanford, Sara Jaye" userId="b536532f-f26c-422f-8599-99f169f5f167" providerId="ADAL" clId="{3951004D-F6F2-45F3-9A39-88B4E15EC1EE}" dt="2022-10-18T22:18:47.119" v="483"/>
          <pc:sldLayoutMkLst>
            <pc:docMk/>
            <pc:sldMasterMk cId="2114837163" sldId="2147483648"/>
            <pc:sldLayoutMk cId="2063837763" sldId="2147483655"/>
          </pc:sldLayoutMkLst>
        </pc:sldLayoutChg>
        <pc:sldLayoutChg chg="modTransition">
          <pc:chgData name="Sanford, Sara Jaye" userId="b536532f-f26c-422f-8599-99f169f5f167" providerId="ADAL" clId="{3951004D-F6F2-45F3-9A39-88B4E15EC1EE}" dt="2022-10-18T22:18:47.119" v="483"/>
          <pc:sldLayoutMkLst>
            <pc:docMk/>
            <pc:sldMasterMk cId="2114837163" sldId="2147483648"/>
            <pc:sldLayoutMk cId="2871950121" sldId="2147483656"/>
          </pc:sldLayoutMkLst>
        </pc:sldLayoutChg>
        <pc:sldLayoutChg chg="modTransition">
          <pc:chgData name="Sanford, Sara Jaye" userId="b536532f-f26c-422f-8599-99f169f5f167" providerId="ADAL" clId="{3951004D-F6F2-45F3-9A39-88B4E15EC1EE}" dt="2022-10-18T22:18:47.119" v="483"/>
          <pc:sldLayoutMkLst>
            <pc:docMk/>
            <pc:sldMasterMk cId="2114837163" sldId="2147483648"/>
            <pc:sldLayoutMk cId="2216413643" sldId="2147483657"/>
          </pc:sldLayoutMkLst>
        </pc:sldLayoutChg>
        <pc:sldLayoutChg chg="modTransition">
          <pc:chgData name="Sanford, Sara Jaye" userId="b536532f-f26c-422f-8599-99f169f5f167" providerId="ADAL" clId="{3951004D-F6F2-45F3-9A39-88B4E15EC1EE}" dt="2022-10-18T22:18:47.119" v="483"/>
          <pc:sldLayoutMkLst>
            <pc:docMk/>
            <pc:sldMasterMk cId="2114837163" sldId="2147483648"/>
            <pc:sldLayoutMk cId="3354215867" sldId="2147483658"/>
          </pc:sldLayoutMkLst>
        </pc:sldLayoutChg>
        <pc:sldLayoutChg chg="modTransition">
          <pc:chgData name="Sanford, Sara Jaye" userId="b536532f-f26c-422f-8599-99f169f5f167" providerId="ADAL" clId="{3951004D-F6F2-45F3-9A39-88B4E15EC1EE}" dt="2022-10-18T22:18:47.119" v="483"/>
          <pc:sldLayoutMkLst>
            <pc:docMk/>
            <pc:sldMasterMk cId="2114837163" sldId="2147483648"/>
            <pc:sldLayoutMk cId="1130994190" sldId="2147483659"/>
          </pc:sldLayoutMkLst>
        </pc:sldLayoutChg>
        <pc:sldLayoutChg chg="modTransition">
          <pc:chgData name="Sanford, Sara Jaye" userId="b536532f-f26c-422f-8599-99f169f5f167" providerId="ADAL" clId="{3951004D-F6F2-45F3-9A39-88B4E15EC1EE}" dt="2022-10-18T22:18:47.119" v="483"/>
          <pc:sldLayoutMkLst>
            <pc:docMk/>
            <pc:sldMasterMk cId="2114837163" sldId="2147483648"/>
            <pc:sldLayoutMk cId="4204647126" sldId="2147483660"/>
          </pc:sldLayoutMkLst>
        </pc:sldLayoutChg>
      </pc:sldMasterChg>
      <pc:sldMasterChg chg="del delSldLayout">
        <pc:chgData name="Sanford, Sara Jaye" userId="b536532f-f26c-422f-8599-99f169f5f167" providerId="ADAL" clId="{3951004D-F6F2-45F3-9A39-88B4E15EC1EE}" dt="2022-10-18T16:31:00.281" v="6" actId="2696"/>
        <pc:sldMasterMkLst>
          <pc:docMk/>
          <pc:sldMasterMk cId="3257551072" sldId="2147483661"/>
        </pc:sldMasterMkLst>
        <pc:sldLayoutChg chg="del">
          <pc:chgData name="Sanford, Sara Jaye" userId="b536532f-f26c-422f-8599-99f169f5f167" providerId="ADAL" clId="{3951004D-F6F2-45F3-9A39-88B4E15EC1EE}" dt="2022-10-18T16:31:00.281" v="6" actId="2696"/>
          <pc:sldLayoutMkLst>
            <pc:docMk/>
            <pc:sldMasterMk cId="3257551072" sldId="2147483661"/>
            <pc:sldLayoutMk cId="3365588854" sldId="2147483662"/>
          </pc:sldLayoutMkLst>
        </pc:sldLayoutChg>
        <pc:sldLayoutChg chg="del">
          <pc:chgData name="Sanford, Sara Jaye" userId="b536532f-f26c-422f-8599-99f169f5f167" providerId="ADAL" clId="{3951004D-F6F2-45F3-9A39-88B4E15EC1EE}" dt="2022-10-18T16:31:00.281" v="6" actId="2696"/>
          <pc:sldLayoutMkLst>
            <pc:docMk/>
            <pc:sldMasterMk cId="3257551072" sldId="2147483661"/>
            <pc:sldLayoutMk cId="692059404" sldId="2147483663"/>
          </pc:sldLayoutMkLst>
        </pc:sldLayoutChg>
        <pc:sldLayoutChg chg="del">
          <pc:chgData name="Sanford, Sara Jaye" userId="b536532f-f26c-422f-8599-99f169f5f167" providerId="ADAL" clId="{3951004D-F6F2-45F3-9A39-88B4E15EC1EE}" dt="2022-10-18T16:31:00.281" v="6" actId="2696"/>
          <pc:sldLayoutMkLst>
            <pc:docMk/>
            <pc:sldMasterMk cId="3257551072" sldId="2147483661"/>
            <pc:sldLayoutMk cId="1409641603" sldId="2147483664"/>
          </pc:sldLayoutMkLst>
        </pc:sldLayoutChg>
        <pc:sldLayoutChg chg="del">
          <pc:chgData name="Sanford, Sara Jaye" userId="b536532f-f26c-422f-8599-99f169f5f167" providerId="ADAL" clId="{3951004D-F6F2-45F3-9A39-88B4E15EC1EE}" dt="2022-10-18T16:31:00.281" v="6" actId="2696"/>
          <pc:sldLayoutMkLst>
            <pc:docMk/>
            <pc:sldMasterMk cId="3257551072" sldId="2147483661"/>
            <pc:sldLayoutMk cId="33116390" sldId="2147483665"/>
          </pc:sldLayoutMkLst>
        </pc:sldLayoutChg>
        <pc:sldLayoutChg chg="del">
          <pc:chgData name="Sanford, Sara Jaye" userId="b536532f-f26c-422f-8599-99f169f5f167" providerId="ADAL" clId="{3951004D-F6F2-45F3-9A39-88B4E15EC1EE}" dt="2022-10-18T16:31:00.281" v="6" actId="2696"/>
          <pc:sldLayoutMkLst>
            <pc:docMk/>
            <pc:sldMasterMk cId="3257551072" sldId="2147483661"/>
            <pc:sldLayoutMk cId="3009318997" sldId="2147483666"/>
          </pc:sldLayoutMkLst>
        </pc:sldLayoutChg>
        <pc:sldLayoutChg chg="del">
          <pc:chgData name="Sanford, Sara Jaye" userId="b536532f-f26c-422f-8599-99f169f5f167" providerId="ADAL" clId="{3951004D-F6F2-45F3-9A39-88B4E15EC1EE}" dt="2022-10-18T16:31:00.281" v="6" actId="2696"/>
          <pc:sldLayoutMkLst>
            <pc:docMk/>
            <pc:sldMasterMk cId="3257551072" sldId="2147483661"/>
            <pc:sldLayoutMk cId="534458219" sldId="2147483667"/>
          </pc:sldLayoutMkLst>
        </pc:sldLayoutChg>
        <pc:sldLayoutChg chg="del">
          <pc:chgData name="Sanford, Sara Jaye" userId="b536532f-f26c-422f-8599-99f169f5f167" providerId="ADAL" clId="{3951004D-F6F2-45F3-9A39-88B4E15EC1EE}" dt="2022-10-18T16:31:00.281" v="6" actId="2696"/>
          <pc:sldLayoutMkLst>
            <pc:docMk/>
            <pc:sldMasterMk cId="3257551072" sldId="2147483661"/>
            <pc:sldLayoutMk cId="154445702" sldId="2147483668"/>
          </pc:sldLayoutMkLst>
        </pc:sldLayoutChg>
        <pc:sldLayoutChg chg="del">
          <pc:chgData name="Sanford, Sara Jaye" userId="b536532f-f26c-422f-8599-99f169f5f167" providerId="ADAL" clId="{3951004D-F6F2-45F3-9A39-88B4E15EC1EE}" dt="2022-10-18T16:31:00.281" v="6" actId="2696"/>
          <pc:sldLayoutMkLst>
            <pc:docMk/>
            <pc:sldMasterMk cId="3257551072" sldId="2147483661"/>
            <pc:sldLayoutMk cId="348944797" sldId="2147483669"/>
          </pc:sldLayoutMkLst>
        </pc:sldLayoutChg>
        <pc:sldLayoutChg chg="del">
          <pc:chgData name="Sanford, Sara Jaye" userId="b536532f-f26c-422f-8599-99f169f5f167" providerId="ADAL" clId="{3951004D-F6F2-45F3-9A39-88B4E15EC1EE}" dt="2022-10-18T16:31:00.281" v="6" actId="2696"/>
          <pc:sldLayoutMkLst>
            <pc:docMk/>
            <pc:sldMasterMk cId="3257551072" sldId="2147483661"/>
            <pc:sldLayoutMk cId="3315389183" sldId="2147483670"/>
          </pc:sldLayoutMkLst>
        </pc:sldLayoutChg>
        <pc:sldLayoutChg chg="del">
          <pc:chgData name="Sanford, Sara Jaye" userId="b536532f-f26c-422f-8599-99f169f5f167" providerId="ADAL" clId="{3951004D-F6F2-45F3-9A39-88B4E15EC1EE}" dt="2022-10-18T16:31:00.281" v="6" actId="2696"/>
          <pc:sldLayoutMkLst>
            <pc:docMk/>
            <pc:sldMasterMk cId="3257551072" sldId="2147483661"/>
            <pc:sldLayoutMk cId="154072304" sldId="2147483671"/>
          </pc:sldLayoutMkLst>
        </pc:sldLayoutChg>
        <pc:sldLayoutChg chg="del">
          <pc:chgData name="Sanford, Sara Jaye" userId="b536532f-f26c-422f-8599-99f169f5f167" providerId="ADAL" clId="{3951004D-F6F2-45F3-9A39-88B4E15EC1EE}" dt="2022-10-18T16:31:00.281" v="6" actId="2696"/>
          <pc:sldLayoutMkLst>
            <pc:docMk/>
            <pc:sldMasterMk cId="3257551072" sldId="2147483661"/>
            <pc:sldLayoutMk cId="3540045138" sldId="2147483672"/>
          </pc:sldLayoutMkLst>
        </pc:sldLayoutChg>
      </pc:sldMasterChg>
      <pc:sldMasterChg chg="modTransition modSldLayout">
        <pc:chgData name="Sanford, Sara Jaye" userId="b536532f-f26c-422f-8599-99f169f5f167" providerId="ADAL" clId="{3951004D-F6F2-45F3-9A39-88B4E15EC1EE}" dt="2022-10-18T22:18:47.119" v="483"/>
        <pc:sldMasterMkLst>
          <pc:docMk/>
          <pc:sldMasterMk cId="1219579078" sldId="2147483673"/>
        </pc:sldMasterMkLst>
        <pc:sldLayoutChg chg="modTransition">
          <pc:chgData name="Sanford, Sara Jaye" userId="b536532f-f26c-422f-8599-99f169f5f167" providerId="ADAL" clId="{3951004D-F6F2-45F3-9A39-88B4E15EC1EE}" dt="2022-10-18T22:18:47.119" v="483"/>
          <pc:sldLayoutMkLst>
            <pc:docMk/>
            <pc:sldMasterMk cId="1219579078" sldId="2147483673"/>
            <pc:sldLayoutMk cId="1810030072" sldId="2147483674"/>
          </pc:sldLayoutMkLst>
        </pc:sldLayoutChg>
        <pc:sldLayoutChg chg="modTransition">
          <pc:chgData name="Sanford, Sara Jaye" userId="b536532f-f26c-422f-8599-99f169f5f167" providerId="ADAL" clId="{3951004D-F6F2-45F3-9A39-88B4E15EC1EE}" dt="2022-10-18T22:18:47.119" v="483"/>
          <pc:sldLayoutMkLst>
            <pc:docMk/>
            <pc:sldMasterMk cId="1219579078" sldId="2147483673"/>
            <pc:sldLayoutMk cId="2723438520" sldId="2147483675"/>
          </pc:sldLayoutMkLst>
        </pc:sldLayoutChg>
        <pc:sldLayoutChg chg="modTransition">
          <pc:chgData name="Sanford, Sara Jaye" userId="b536532f-f26c-422f-8599-99f169f5f167" providerId="ADAL" clId="{3951004D-F6F2-45F3-9A39-88B4E15EC1EE}" dt="2022-10-18T22:18:47.119" v="483"/>
          <pc:sldLayoutMkLst>
            <pc:docMk/>
            <pc:sldMasterMk cId="1219579078" sldId="2147483673"/>
            <pc:sldLayoutMk cId="3195779677" sldId="2147483676"/>
          </pc:sldLayoutMkLst>
        </pc:sldLayoutChg>
        <pc:sldLayoutChg chg="modTransition">
          <pc:chgData name="Sanford, Sara Jaye" userId="b536532f-f26c-422f-8599-99f169f5f167" providerId="ADAL" clId="{3951004D-F6F2-45F3-9A39-88B4E15EC1EE}" dt="2022-10-18T22:18:47.119" v="483"/>
          <pc:sldLayoutMkLst>
            <pc:docMk/>
            <pc:sldMasterMk cId="1219579078" sldId="2147483673"/>
            <pc:sldLayoutMk cId="4125127669" sldId="2147483677"/>
          </pc:sldLayoutMkLst>
        </pc:sldLayoutChg>
        <pc:sldLayoutChg chg="modTransition">
          <pc:chgData name="Sanford, Sara Jaye" userId="b536532f-f26c-422f-8599-99f169f5f167" providerId="ADAL" clId="{3951004D-F6F2-45F3-9A39-88B4E15EC1EE}" dt="2022-10-18T22:18:47.119" v="483"/>
          <pc:sldLayoutMkLst>
            <pc:docMk/>
            <pc:sldMasterMk cId="1219579078" sldId="2147483673"/>
            <pc:sldLayoutMk cId="3174263259" sldId="2147483678"/>
          </pc:sldLayoutMkLst>
        </pc:sldLayoutChg>
        <pc:sldLayoutChg chg="modTransition">
          <pc:chgData name="Sanford, Sara Jaye" userId="b536532f-f26c-422f-8599-99f169f5f167" providerId="ADAL" clId="{3951004D-F6F2-45F3-9A39-88B4E15EC1EE}" dt="2022-10-18T22:18:47.119" v="483"/>
          <pc:sldLayoutMkLst>
            <pc:docMk/>
            <pc:sldMasterMk cId="1219579078" sldId="2147483673"/>
            <pc:sldLayoutMk cId="766264749" sldId="2147483679"/>
          </pc:sldLayoutMkLst>
        </pc:sldLayoutChg>
        <pc:sldLayoutChg chg="modTransition">
          <pc:chgData name="Sanford, Sara Jaye" userId="b536532f-f26c-422f-8599-99f169f5f167" providerId="ADAL" clId="{3951004D-F6F2-45F3-9A39-88B4E15EC1EE}" dt="2022-10-18T22:18:47.119" v="483"/>
          <pc:sldLayoutMkLst>
            <pc:docMk/>
            <pc:sldMasterMk cId="1219579078" sldId="2147483673"/>
            <pc:sldLayoutMk cId="2710441534" sldId="2147483680"/>
          </pc:sldLayoutMkLst>
        </pc:sldLayoutChg>
        <pc:sldLayoutChg chg="modTransition">
          <pc:chgData name="Sanford, Sara Jaye" userId="b536532f-f26c-422f-8599-99f169f5f167" providerId="ADAL" clId="{3951004D-F6F2-45F3-9A39-88B4E15EC1EE}" dt="2022-10-18T22:18:47.119" v="483"/>
          <pc:sldLayoutMkLst>
            <pc:docMk/>
            <pc:sldMasterMk cId="1219579078" sldId="2147483673"/>
            <pc:sldLayoutMk cId="670157176" sldId="2147483681"/>
          </pc:sldLayoutMkLst>
        </pc:sldLayoutChg>
        <pc:sldLayoutChg chg="modTransition">
          <pc:chgData name="Sanford, Sara Jaye" userId="b536532f-f26c-422f-8599-99f169f5f167" providerId="ADAL" clId="{3951004D-F6F2-45F3-9A39-88B4E15EC1EE}" dt="2022-10-18T22:18:47.119" v="483"/>
          <pc:sldLayoutMkLst>
            <pc:docMk/>
            <pc:sldMasterMk cId="1219579078" sldId="2147483673"/>
            <pc:sldLayoutMk cId="378288655" sldId="2147483682"/>
          </pc:sldLayoutMkLst>
        </pc:sldLayoutChg>
        <pc:sldLayoutChg chg="modTransition">
          <pc:chgData name="Sanford, Sara Jaye" userId="b536532f-f26c-422f-8599-99f169f5f167" providerId="ADAL" clId="{3951004D-F6F2-45F3-9A39-88B4E15EC1EE}" dt="2022-10-18T22:18:47.119" v="483"/>
          <pc:sldLayoutMkLst>
            <pc:docMk/>
            <pc:sldMasterMk cId="1219579078" sldId="2147483673"/>
            <pc:sldLayoutMk cId="556857975" sldId="2147483683"/>
          </pc:sldLayoutMkLst>
        </pc:sldLayoutChg>
        <pc:sldLayoutChg chg="modTransition">
          <pc:chgData name="Sanford, Sara Jaye" userId="b536532f-f26c-422f-8599-99f169f5f167" providerId="ADAL" clId="{3951004D-F6F2-45F3-9A39-88B4E15EC1EE}" dt="2022-10-18T22:18:47.119" v="483"/>
          <pc:sldLayoutMkLst>
            <pc:docMk/>
            <pc:sldMasterMk cId="1219579078" sldId="2147483673"/>
            <pc:sldLayoutMk cId="4260895232" sldId="2147483684"/>
          </pc:sldLayoutMkLst>
        </pc:sldLayoutChg>
        <pc:sldLayoutChg chg="modTransition">
          <pc:chgData name="Sanford, Sara Jaye" userId="b536532f-f26c-422f-8599-99f169f5f167" providerId="ADAL" clId="{3951004D-F6F2-45F3-9A39-88B4E15EC1EE}" dt="2022-10-18T22:18:47.119" v="483"/>
          <pc:sldLayoutMkLst>
            <pc:docMk/>
            <pc:sldMasterMk cId="1219579078" sldId="2147483673"/>
            <pc:sldLayoutMk cId="3737251911" sldId="2147483685"/>
          </pc:sldLayoutMkLst>
        </pc:sldLayoutChg>
      </pc:sldMasterChg>
      <pc:sldMasterChg chg="del delSldLayout">
        <pc:chgData name="Sanford, Sara Jaye" userId="b536532f-f26c-422f-8599-99f169f5f167" providerId="ADAL" clId="{3951004D-F6F2-45F3-9A39-88B4E15EC1EE}" dt="2022-10-18T16:30:56.780" v="5" actId="2696"/>
        <pc:sldMasterMkLst>
          <pc:docMk/>
          <pc:sldMasterMk cId="2691244843" sldId="2147483686"/>
        </pc:sldMasterMkLst>
        <pc:sldLayoutChg chg="del">
          <pc:chgData name="Sanford, Sara Jaye" userId="b536532f-f26c-422f-8599-99f169f5f167" providerId="ADAL" clId="{3951004D-F6F2-45F3-9A39-88B4E15EC1EE}" dt="2022-10-18T16:30:56.780" v="5" actId="2696"/>
          <pc:sldLayoutMkLst>
            <pc:docMk/>
            <pc:sldMasterMk cId="2691244843" sldId="2147483686"/>
            <pc:sldLayoutMk cId="1004727353" sldId="2147483687"/>
          </pc:sldLayoutMkLst>
        </pc:sldLayoutChg>
        <pc:sldLayoutChg chg="del">
          <pc:chgData name="Sanford, Sara Jaye" userId="b536532f-f26c-422f-8599-99f169f5f167" providerId="ADAL" clId="{3951004D-F6F2-45F3-9A39-88B4E15EC1EE}" dt="2022-10-18T16:30:56.780" v="5" actId="2696"/>
          <pc:sldLayoutMkLst>
            <pc:docMk/>
            <pc:sldMasterMk cId="2691244843" sldId="2147483686"/>
            <pc:sldLayoutMk cId="1189909860" sldId="2147483688"/>
          </pc:sldLayoutMkLst>
        </pc:sldLayoutChg>
        <pc:sldLayoutChg chg="del">
          <pc:chgData name="Sanford, Sara Jaye" userId="b536532f-f26c-422f-8599-99f169f5f167" providerId="ADAL" clId="{3951004D-F6F2-45F3-9A39-88B4E15EC1EE}" dt="2022-10-18T16:30:56.780" v="5" actId="2696"/>
          <pc:sldLayoutMkLst>
            <pc:docMk/>
            <pc:sldMasterMk cId="2691244843" sldId="2147483686"/>
            <pc:sldLayoutMk cId="3127187681" sldId="2147483689"/>
          </pc:sldLayoutMkLst>
        </pc:sldLayoutChg>
        <pc:sldLayoutChg chg="del">
          <pc:chgData name="Sanford, Sara Jaye" userId="b536532f-f26c-422f-8599-99f169f5f167" providerId="ADAL" clId="{3951004D-F6F2-45F3-9A39-88B4E15EC1EE}" dt="2022-10-18T16:30:56.780" v="5" actId="2696"/>
          <pc:sldLayoutMkLst>
            <pc:docMk/>
            <pc:sldMasterMk cId="2691244843" sldId="2147483686"/>
            <pc:sldLayoutMk cId="3278760831" sldId="2147483690"/>
          </pc:sldLayoutMkLst>
        </pc:sldLayoutChg>
        <pc:sldLayoutChg chg="del">
          <pc:chgData name="Sanford, Sara Jaye" userId="b536532f-f26c-422f-8599-99f169f5f167" providerId="ADAL" clId="{3951004D-F6F2-45F3-9A39-88B4E15EC1EE}" dt="2022-10-18T16:30:56.780" v="5" actId="2696"/>
          <pc:sldLayoutMkLst>
            <pc:docMk/>
            <pc:sldMasterMk cId="2691244843" sldId="2147483686"/>
            <pc:sldLayoutMk cId="3009846854" sldId="2147483691"/>
          </pc:sldLayoutMkLst>
        </pc:sldLayoutChg>
        <pc:sldLayoutChg chg="del">
          <pc:chgData name="Sanford, Sara Jaye" userId="b536532f-f26c-422f-8599-99f169f5f167" providerId="ADAL" clId="{3951004D-F6F2-45F3-9A39-88B4E15EC1EE}" dt="2022-10-18T16:30:56.780" v="5" actId="2696"/>
          <pc:sldLayoutMkLst>
            <pc:docMk/>
            <pc:sldMasterMk cId="2691244843" sldId="2147483686"/>
            <pc:sldLayoutMk cId="831286074" sldId="2147483692"/>
          </pc:sldLayoutMkLst>
        </pc:sldLayoutChg>
        <pc:sldLayoutChg chg="del">
          <pc:chgData name="Sanford, Sara Jaye" userId="b536532f-f26c-422f-8599-99f169f5f167" providerId="ADAL" clId="{3951004D-F6F2-45F3-9A39-88B4E15EC1EE}" dt="2022-10-18T16:30:56.780" v="5" actId="2696"/>
          <pc:sldLayoutMkLst>
            <pc:docMk/>
            <pc:sldMasterMk cId="2691244843" sldId="2147483686"/>
            <pc:sldLayoutMk cId="4025375790" sldId="2147483693"/>
          </pc:sldLayoutMkLst>
        </pc:sldLayoutChg>
        <pc:sldLayoutChg chg="del">
          <pc:chgData name="Sanford, Sara Jaye" userId="b536532f-f26c-422f-8599-99f169f5f167" providerId="ADAL" clId="{3951004D-F6F2-45F3-9A39-88B4E15EC1EE}" dt="2022-10-18T16:30:56.780" v="5" actId="2696"/>
          <pc:sldLayoutMkLst>
            <pc:docMk/>
            <pc:sldMasterMk cId="2691244843" sldId="2147483686"/>
            <pc:sldLayoutMk cId="2792734101" sldId="2147483694"/>
          </pc:sldLayoutMkLst>
        </pc:sldLayoutChg>
        <pc:sldLayoutChg chg="del">
          <pc:chgData name="Sanford, Sara Jaye" userId="b536532f-f26c-422f-8599-99f169f5f167" providerId="ADAL" clId="{3951004D-F6F2-45F3-9A39-88B4E15EC1EE}" dt="2022-10-18T16:30:56.780" v="5" actId="2696"/>
          <pc:sldLayoutMkLst>
            <pc:docMk/>
            <pc:sldMasterMk cId="2691244843" sldId="2147483686"/>
            <pc:sldLayoutMk cId="1849675459" sldId="2147483695"/>
          </pc:sldLayoutMkLst>
        </pc:sldLayoutChg>
        <pc:sldLayoutChg chg="del">
          <pc:chgData name="Sanford, Sara Jaye" userId="b536532f-f26c-422f-8599-99f169f5f167" providerId="ADAL" clId="{3951004D-F6F2-45F3-9A39-88B4E15EC1EE}" dt="2022-10-18T16:30:56.780" v="5" actId="2696"/>
          <pc:sldLayoutMkLst>
            <pc:docMk/>
            <pc:sldMasterMk cId="2691244843" sldId="2147483686"/>
            <pc:sldLayoutMk cId="1544568861" sldId="2147483696"/>
          </pc:sldLayoutMkLst>
        </pc:sldLayoutChg>
        <pc:sldLayoutChg chg="del">
          <pc:chgData name="Sanford, Sara Jaye" userId="b536532f-f26c-422f-8599-99f169f5f167" providerId="ADAL" clId="{3951004D-F6F2-45F3-9A39-88B4E15EC1EE}" dt="2022-10-18T16:30:56.780" v="5" actId="2696"/>
          <pc:sldLayoutMkLst>
            <pc:docMk/>
            <pc:sldMasterMk cId="2691244843" sldId="2147483686"/>
            <pc:sldLayoutMk cId="917568920" sldId="214748369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B7150-872A-41BE-AF59-56BD4418FDC2}"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C3420A85-754D-47BD-AFE5-916091F09052}">
      <dgm:prSet phldrT="[Text]"/>
      <dgm:spPr/>
      <dgm:t>
        <a:bodyPr/>
        <a:lstStyle/>
        <a:p>
          <a:r>
            <a:rPr lang="en-US" b="1" dirty="0"/>
            <a:t>Draft</a:t>
          </a:r>
        </a:p>
      </dgm:t>
    </dgm:pt>
    <dgm:pt modelId="{3D7DF8AD-E1A6-414B-9339-59E2A16FCA2E}" type="parTrans" cxnId="{3AAB6252-B3D7-40D0-ADD2-3D23C5729D29}">
      <dgm:prSet/>
      <dgm:spPr/>
      <dgm:t>
        <a:bodyPr/>
        <a:lstStyle/>
        <a:p>
          <a:endParaRPr lang="en-US"/>
        </a:p>
      </dgm:t>
    </dgm:pt>
    <dgm:pt modelId="{A1A9CB0F-7852-41E5-B3AD-1900746C84D9}" type="sibTrans" cxnId="{3AAB6252-B3D7-40D0-ADD2-3D23C5729D29}">
      <dgm:prSet/>
      <dgm:spPr/>
      <dgm:t>
        <a:bodyPr/>
        <a:lstStyle/>
        <a:p>
          <a:endParaRPr lang="en-US"/>
        </a:p>
      </dgm:t>
    </dgm:pt>
    <dgm:pt modelId="{6B35FA8C-EB85-4D6F-A1C5-272B02443215}">
      <dgm:prSet phldrT="[Text]"/>
      <dgm:spPr/>
      <dgm:t>
        <a:bodyPr/>
        <a:lstStyle/>
        <a:p>
          <a:r>
            <a:rPr lang="en-US" dirty="0"/>
            <a:t>New staff assigned a data source </a:t>
          </a:r>
        </a:p>
      </dgm:t>
    </dgm:pt>
    <dgm:pt modelId="{DBF3E2CA-8FFC-4509-BA12-835356B8B2C8}" type="parTrans" cxnId="{A1978BB6-9698-4999-A9DB-248C15CAB640}">
      <dgm:prSet/>
      <dgm:spPr/>
      <dgm:t>
        <a:bodyPr/>
        <a:lstStyle/>
        <a:p>
          <a:endParaRPr lang="en-US"/>
        </a:p>
      </dgm:t>
    </dgm:pt>
    <dgm:pt modelId="{38E3FD5A-5BED-4BE9-85F2-A3F8E8581CD2}" type="sibTrans" cxnId="{A1978BB6-9698-4999-A9DB-248C15CAB640}">
      <dgm:prSet/>
      <dgm:spPr/>
      <dgm:t>
        <a:bodyPr/>
        <a:lstStyle/>
        <a:p>
          <a:endParaRPr lang="en-US"/>
        </a:p>
      </dgm:t>
    </dgm:pt>
    <dgm:pt modelId="{C5730A29-CAE0-48B0-B1D4-7AF229A33A06}">
      <dgm:prSet phldrT="[Text]"/>
      <dgm:spPr/>
      <dgm:t>
        <a:bodyPr/>
        <a:lstStyle/>
        <a:p>
          <a:r>
            <a:rPr lang="en-US" b="1" dirty="0"/>
            <a:t>Review</a:t>
          </a:r>
          <a:r>
            <a:rPr lang="en-US" dirty="0"/>
            <a:t> </a:t>
          </a:r>
        </a:p>
      </dgm:t>
    </dgm:pt>
    <dgm:pt modelId="{E24E4028-DAF4-46E6-9982-198F489F45DC}" type="parTrans" cxnId="{34630C6E-A8A7-47C4-A26C-78DD0721DA5D}">
      <dgm:prSet/>
      <dgm:spPr/>
      <dgm:t>
        <a:bodyPr/>
        <a:lstStyle/>
        <a:p>
          <a:endParaRPr lang="en-US"/>
        </a:p>
      </dgm:t>
    </dgm:pt>
    <dgm:pt modelId="{397983F4-9195-4184-A3A9-0B87DB9AD4D4}" type="sibTrans" cxnId="{34630C6E-A8A7-47C4-A26C-78DD0721DA5D}">
      <dgm:prSet/>
      <dgm:spPr/>
      <dgm:t>
        <a:bodyPr/>
        <a:lstStyle/>
        <a:p>
          <a:endParaRPr lang="en-US"/>
        </a:p>
      </dgm:t>
    </dgm:pt>
    <dgm:pt modelId="{0E9A833B-244B-4BC8-ACDB-2BD3A975FF16}">
      <dgm:prSet phldrT="[Text]"/>
      <dgm:spPr/>
      <dgm:t>
        <a:bodyPr/>
        <a:lstStyle/>
        <a:p>
          <a:r>
            <a:rPr lang="en-US" dirty="0"/>
            <a:t>Internal subject matter expert </a:t>
          </a:r>
        </a:p>
      </dgm:t>
    </dgm:pt>
    <dgm:pt modelId="{D3F37498-31B0-4513-8156-7E87F7D9511E}" type="parTrans" cxnId="{ED118CAB-4088-408D-9593-5C4DCD1086DA}">
      <dgm:prSet/>
      <dgm:spPr/>
      <dgm:t>
        <a:bodyPr/>
        <a:lstStyle/>
        <a:p>
          <a:endParaRPr lang="en-US"/>
        </a:p>
      </dgm:t>
    </dgm:pt>
    <dgm:pt modelId="{7C34E420-A590-4345-A13C-867987C8261A}" type="sibTrans" cxnId="{ED118CAB-4088-408D-9593-5C4DCD1086DA}">
      <dgm:prSet/>
      <dgm:spPr/>
      <dgm:t>
        <a:bodyPr/>
        <a:lstStyle/>
        <a:p>
          <a:endParaRPr lang="en-US"/>
        </a:p>
      </dgm:t>
    </dgm:pt>
    <dgm:pt modelId="{2C583856-0664-49D9-B619-C4B672E4AE6F}">
      <dgm:prSet phldrT="[Text]"/>
      <dgm:spPr/>
      <dgm:t>
        <a:bodyPr/>
        <a:lstStyle/>
        <a:p>
          <a:r>
            <a:rPr lang="en-US" b="1" dirty="0"/>
            <a:t>Share</a:t>
          </a:r>
        </a:p>
      </dgm:t>
    </dgm:pt>
    <dgm:pt modelId="{6A2399B0-2329-4333-96B2-A6909A4CB172}" type="parTrans" cxnId="{36B573C4-3738-4E8C-B704-667A1983FE43}">
      <dgm:prSet/>
      <dgm:spPr/>
      <dgm:t>
        <a:bodyPr/>
        <a:lstStyle/>
        <a:p>
          <a:endParaRPr lang="en-US"/>
        </a:p>
      </dgm:t>
    </dgm:pt>
    <dgm:pt modelId="{498260E1-8076-4E69-AC03-C6C1A215EE87}" type="sibTrans" cxnId="{36B573C4-3738-4E8C-B704-667A1983FE43}">
      <dgm:prSet/>
      <dgm:spPr/>
      <dgm:t>
        <a:bodyPr/>
        <a:lstStyle/>
        <a:p>
          <a:endParaRPr lang="en-US"/>
        </a:p>
      </dgm:t>
    </dgm:pt>
    <dgm:pt modelId="{E128DB00-8A08-443A-A348-772C28FB775A}">
      <dgm:prSet phldrT="[Text]"/>
      <dgm:spPr/>
      <dgm:t>
        <a:bodyPr/>
        <a:lstStyle/>
        <a:p>
          <a:r>
            <a:rPr lang="en-US" dirty="0"/>
            <a:t>Posted online (html and pdf)</a:t>
          </a:r>
        </a:p>
      </dgm:t>
    </dgm:pt>
    <dgm:pt modelId="{884AEBDC-E957-478A-8ADA-A5D45479424F}" type="parTrans" cxnId="{989548B0-3057-4621-8636-202B861A3588}">
      <dgm:prSet/>
      <dgm:spPr/>
      <dgm:t>
        <a:bodyPr/>
        <a:lstStyle/>
        <a:p>
          <a:endParaRPr lang="en-US"/>
        </a:p>
      </dgm:t>
    </dgm:pt>
    <dgm:pt modelId="{0795EDE0-5491-4FEA-A954-06638266FCF9}" type="sibTrans" cxnId="{989548B0-3057-4621-8636-202B861A3588}">
      <dgm:prSet/>
      <dgm:spPr/>
      <dgm:t>
        <a:bodyPr/>
        <a:lstStyle/>
        <a:p>
          <a:endParaRPr lang="en-US"/>
        </a:p>
      </dgm:t>
    </dgm:pt>
    <dgm:pt modelId="{2A33F704-B5E6-4A75-9E1A-B0A468D2E0B7}">
      <dgm:prSet phldrT="[Text]"/>
      <dgm:spPr/>
      <dgm:t>
        <a:bodyPr/>
        <a:lstStyle/>
        <a:p>
          <a:r>
            <a:rPr lang="en-US" dirty="0"/>
            <a:t>Internal editor </a:t>
          </a:r>
        </a:p>
      </dgm:t>
    </dgm:pt>
    <dgm:pt modelId="{C6C9142B-75D7-4AF3-A6F3-87CEBDF6BB4C}" type="parTrans" cxnId="{4D44EADB-FAD4-4B16-A585-47DB74A1833F}">
      <dgm:prSet/>
      <dgm:spPr/>
      <dgm:t>
        <a:bodyPr/>
        <a:lstStyle/>
        <a:p>
          <a:endParaRPr lang="en-US"/>
        </a:p>
      </dgm:t>
    </dgm:pt>
    <dgm:pt modelId="{2575C1ED-0B78-4E85-974A-05685AE12F07}" type="sibTrans" cxnId="{4D44EADB-FAD4-4B16-A585-47DB74A1833F}">
      <dgm:prSet/>
      <dgm:spPr/>
      <dgm:t>
        <a:bodyPr/>
        <a:lstStyle/>
        <a:p>
          <a:endParaRPr lang="en-US"/>
        </a:p>
      </dgm:t>
    </dgm:pt>
    <dgm:pt modelId="{38BEF839-EB25-4773-9164-65C87C995C53}">
      <dgm:prSet phldrT="[Text]"/>
      <dgm:spPr/>
      <dgm:t>
        <a:bodyPr/>
        <a:lstStyle/>
        <a:p>
          <a:r>
            <a:rPr lang="en-US" dirty="0"/>
            <a:t>Research and draft bio using template and internal and external documentation</a:t>
          </a:r>
        </a:p>
      </dgm:t>
    </dgm:pt>
    <dgm:pt modelId="{A58CA5A7-7683-4FBE-9637-BCC74FE35E05}" type="parTrans" cxnId="{B78BF8B2-1CC6-4873-9CDB-816A5BAB7F45}">
      <dgm:prSet/>
      <dgm:spPr/>
      <dgm:t>
        <a:bodyPr/>
        <a:lstStyle/>
        <a:p>
          <a:endParaRPr lang="en-US"/>
        </a:p>
      </dgm:t>
    </dgm:pt>
    <dgm:pt modelId="{FCA981B8-FF26-49A0-90B8-1CE001378521}" type="sibTrans" cxnId="{B78BF8B2-1CC6-4873-9CDB-816A5BAB7F45}">
      <dgm:prSet/>
      <dgm:spPr/>
      <dgm:t>
        <a:bodyPr/>
        <a:lstStyle/>
        <a:p>
          <a:endParaRPr lang="en-US"/>
        </a:p>
      </dgm:t>
    </dgm:pt>
    <dgm:pt modelId="{5E60D13D-1F8D-49C0-B72A-BF976937C924}">
      <dgm:prSet phldrT="[Text]"/>
      <dgm:spPr/>
      <dgm:t>
        <a:bodyPr/>
        <a:lstStyle/>
        <a:p>
          <a:r>
            <a:rPr lang="en-US" dirty="0"/>
            <a:t>Linked to in data products</a:t>
          </a:r>
        </a:p>
      </dgm:t>
    </dgm:pt>
    <dgm:pt modelId="{BE8757B6-7E4B-43B6-95AB-C1AC4E6BF162}" type="parTrans" cxnId="{805EC68D-30DC-40F4-88D8-64FC23EF0A27}">
      <dgm:prSet/>
      <dgm:spPr/>
      <dgm:t>
        <a:bodyPr/>
        <a:lstStyle/>
        <a:p>
          <a:endParaRPr lang="en-US"/>
        </a:p>
      </dgm:t>
    </dgm:pt>
    <dgm:pt modelId="{4917CC66-AADB-4C18-AE56-6543867B197F}" type="sibTrans" cxnId="{805EC68D-30DC-40F4-88D8-64FC23EF0A27}">
      <dgm:prSet/>
      <dgm:spPr/>
      <dgm:t>
        <a:bodyPr/>
        <a:lstStyle/>
        <a:p>
          <a:endParaRPr lang="en-US"/>
        </a:p>
      </dgm:t>
    </dgm:pt>
    <dgm:pt modelId="{1A44E7A4-CD33-4EF6-8884-F20D097531A4}" type="pres">
      <dgm:prSet presAssocID="{D6CB7150-872A-41BE-AF59-56BD4418FDC2}" presName="linearFlow" presStyleCnt="0">
        <dgm:presLayoutVars>
          <dgm:dir/>
          <dgm:animLvl val="lvl"/>
          <dgm:resizeHandles val="exact"/>
        </dgm:presLayoutVars>
      </dgm:prSet>
      <dgm:spPr/>
    </dgm:pt>
    <dgm:pt modelId="{53A8B145-1D5D-438C-B1BD-48EAEEE39E0F}" type="pres">
      <dgm:prSet presAssocID="{C3420A85-754D-47BD-AFE5-916091F09052}" presName="composite" presStyleCnt="0"/>
      <dgm:spPr/>
    </dgm:pt>
    <dgm:pt modelId="{00D751B1-B543-4698-9E69-7FE765B484B2}" type="pres">
      <dgm:prSet presAssocID="{C3420A85-754D-47BD-AFE5-916091F09052}" presName="parTx" presStyleLbl="node1" presStyleIdx="0" presStyleCnt="3">
        <dgm:presLayoutVars>
          <dgm:chMax val="0"/>
          <dgm:chPref val="0"/>
          <dgm:bulletEnabled val="1"/>
        </dgm:presLayoutVars>
      </dgm:prSet>
      <dgm:spPr/>
    </dgm:pt>
    <dgm:pt modelId="{C4FAD031-0CA5-46BC-8655-9136A2FCC2FB}" type="pres">
      <dgm:prSet presAssocID="{C3420A85-754D-47BD-AFE5-916091F09052}" presName="parSh" presStyleLbl="node1" presStyleIdx="0" presStyleCnt="3"/>
      <dgm:spPr/>
    </dgm:pt>
    <dgm:pt modelId="{FDACE842-3B76-4564-9706-58B0280292F9}" type="pres">
      <dgm:prSet presAssocID="{C3420A85-754D-47BD-AFE5-916091F09052}" presName="desTx" presStyleLbl="fgAcc1" presStyleIdx="0" presStyleCnt="3">
        <dgm:presLayoutVars>
          <dgm:bulletEnabled val="1"/>
        </dgm:presLayoutVars>
      </dgm:prSet>
      <dgm:spPr/>
    </dgm:pt>
    <dgm:pt modelId="{8C4C7F87-AA28-484D-A88C-5CD58B3B00DA}" type="pres">
      <dgm:prSet presAssocID="{A1A9CB0F-7852-41E5-B3AD-1900746C84D9}" presName="sibTrans" presStyleLbl="sibTrans2D1" presStyleIdx="0" presStyleCnt="2"/>
      <dgm:spPr/>
    </dgm:pt>
    <dgm:pt modelId="{FE36936C-8CD5-4B4C-9F11-3E29FF49C401}" type="pres">
      <dgm:prSet presAssocID="{A1A9CB0F-7852-41E5-B3AD-1900746C84D9}" presName="connTx" presStyleLbl="sibTrans2D1" presStyleIdx="0" presStyleCnt="2"/>
      <dgm:spPr/>
    </dgm:pt>
    <dgm:pt modelId="{4AC24198-B7F1-49A0-ADD3-B1CDA0045965}" type="pres">
      <dgm:prSet presAssocID="{C5730A29-CAE0-48B0-B1D4-7AF229A33A06}" presName="composite" presStyleCnt="0"/>
      <dgm:spPr/>
    </dgm:pt>
    <dgm:pt modelId="{5D0610A1-7186-431F-8B93-A393E9EA9C45}" type="pres">
      <dgm:prSet presAssocID="{C5730A29-CAE0-48B0-B1D4-7AF229A33A06}" presName="parTx" presStyleLbl="node1" presStyleIdx="0" presStyleCnt="3">
        <dgm:presLayoutVars>
          <dgm:chMax val="0"/>
          <dgm:chPref val="0"/>
          <dgm:bulletEnabled val="1"/>
        </dgm:presLayoutVars>
      </dgm:prSet>
      <dgm:spPr/>
    </dgm:pt>
    <dgm:pt modelId="{A96E8C0D-7967-45FD-96E6-83B0D4D24814}" type="pres">
      <dgm:prSet presAssocID="{C5730A29-CAE0-48B0-B1D4-7AF229A33A06}" presName="parSh" presStyleLbl="node1" presStyleIdx="1" presStyleCnt="3"/>
      <dgm:spPr/>
    </dgm:pt>
    <dgm:pt modelId="{60489572-4B8A-4C3B-AF48-354B832F9AAB}" type="pres">
      <dgm:prSet presAssocID="{C5730A29-CAE0-48B0-B1D4-7AF229A33A06}" presName="desTx" presStyleLbl="fgAcc1" presStyleIdx="1" presStyleCnt="3">
        <dgm:presLayoutVars>
          <dgm:bulletEnabled val="1"/>
        </dgm:presLayoutVars>
      </dgm:prSet>
      <dgm:spPr/>
    </dgm:pt>
    <dgm:pt modelId="{02726F7A-98A5-4567-87E8-CB432B25ADE8}" type="pres">
      <dgm:prSet presAssocID="{397983F4-9195-4184-A3A9-0B87DB9AD4D4}" presName="sibTrans" presStyleLbl="sibTrans2D1" presStyleIdx="1" presStyleCnt="2"/>
      <dgm:spPr/>
    </dgm:pt>
    <dgm:pt modelId="{17BD0BF8-1A4A-446A-9796-DC50FF4708BB}" type="pres">
      <dgm:prSet presAssocID="{397983F4-9195-4184-A3A9-0B87DB9AD4D4}" presName="connTx" presStyleLbl="sibTrans2D1" presStyleIdx="1" presStyleCnt="2"/>
      <dgm:spPr/>
    </dgm:pt>
    <dgm:pt modelId="{556B184E-C3FF-4F01-A461-8D7F75A8FD15}" type="pres">
      <dgm:prSet presAssocID="{2C583856-0664-49D9-B619-C4B672E4AE6F}" presName="composite" presStyleCnt="0"/>
      <dgm:spPr/>
    </dgm:pt>
    <dgm:pt modelId="{6364C55F-E9BF-4EF8-A90B-4F96CF7E39EB}" type="pres">
      <dgm:prSet presAssocID="{2C583856-0664-49D9-B619-C4B672E4AE6F}" presName="parTx" presStyleLbl="node1" presStyleIdx="1" presStyleCnt="3">
        <dgm:presLayoutVars>
          <dgm:chMax val="0"/>
          <dgm:chPref val="0"/>
          <dgm:bulletEnabled val="1"/>
        </dgm:presLayoutVars>
      </dgm:prSet>
      <dgm:spPr/>
    </dgm:pt>
    <dgm:pt modelId="{69F5E426-DA54-4AAC-931B-B926F30B1242}" type="pres">
      <dgm:prSet presAssocID="{2C583856-0664-49D9-B619-C4B672E4AE6F}" presName="parSh" presStyleLbl="node1" presStyleIdx="2" presStyleCnt="3"/>
      <dgm:spPr/>
    </dgm:pt>
    <dgm:pt modelId="{AA9676A5-452C-4558-9C44-E094B51F250B}" type="pres">
      <dgm:prSet presAssocID="{2C583856-0664-49D9-B619-C4B672E4AE6F}" presName="desTx" presStyleLbl="fgAcc1" presStyleIdx="2" presStyleCnt="3">
        <dgm:presLayoutVars>
          <dgm:bulletEnabled val="1"/>
        </dgm:presLayoutVars>
      </dgm:prSet>
      <dgm:spPr/>
    </dgm:pt>
  </dgm:ptLst>
  <dgm:cxnLst>
    <dgm:cxn modelId="{B0FC7C01-796D-49E3-8EDA-639E91BEEA54}" type="presOf" srcId="{D6CB7150-872A-41BE-AF59-56BD4418FDC2}" destId="{1A44E7A4-CD33-4EF6-8884-F20D097531A4}" srcOrd="0" destOrd="0" presId="urn:microsoft.com/office/officeart/2005/8/layout/process3"/>
    <dgm:cxn modelId="{3F743620-B20B-4C33-AD71-2A33AB5EBABB}" type="presOf" srcId="{0E9A833B-244B-4BC8-ACDB-2BD3A975FF16}" destId="{60489572-4B8A-4C3B-AF48-354B832F9AAB}" srcOrd="0" destOrd="0" presId="urn:microsoft.com/office/officeart/2005/8/layout/process3"/>
    <dgm:cxn modelId="{ECF55B24-0A24-49DF-A1DC-BBAA27D96F64}" type="presOf" srcId="{397983F4-9195-4184-A3A9-0B87DB9AD4D4}" destId="{17BD0BF8-1A4A-446A-9796-DC50FF4708BB}" srcOrd="1" destOrd="0" presId="urn:microsoft.com/office/officeart/2005/8/layout/process3"/>
    <dgm:cxn modelId="{7499F72C-DE9A-4F47-A5FC-6D55E43B4AEC}" type="presOf" srcId="{2C583856-0664-49D9-B619-C4B672E4AE6F}" destId="{69F5E426-DA54-4AAC-931B-B926F30B1242}" srcOrd="1" destOrd="0" presId="urn:microsoft.com/office/officeart/2005/8/layout/process3"/>
    <dgm:cxn modelId="{9FAF2C62-25C9-4DB4-AFE1-141DFD92AB49}" type="presOf" srcId="{397983F4-9195-4184-A3A9-0B87DB9AD4D4}" destId="{02726F7A-98A5-4567-87E8-CB432B25ADE8}" srcOrd="0" destOrd="0" presId="urn:microsoft.com/office/officeart/2005/8/layout/process3"/>
    <dgm:cxn modelId="{481D2068-7D56-4DE8-B319-22AE701E1D28}" type="presOf" srcId="{C5730A29-CAE0-48B0-B1D4-7AF229A33A06}" destId="{5D0610A1-7186-431F-8B93-A393E9EA9C45}" srcOrd="0" destOrd="0" presId="urn:microsoft.com/office/officeart/2005/8/layout/process3"/>
    <dgm:cxn modelId="{2CE5184C-6A4E-4A6F-A867-14375A1BD1FD}" type="presOf" srcId="{2A33F704-B5E6-4A75-9E1A-B0A468D2E0B7}" destId="{60489572-4B8A-4C3B-AF48-354B832F9AAB}" srcOrd="0" destOrd="1" presId="urn:microsoft.com/office/officeart/2005/8/layout/process3"/>
    <dgm:cxn modelId="{34630C6E-A8A7-47C4-A26C-78DD0721DA5D}" srcId="{D6CB7150-872A-41BE-AF59-56BD4418FDC2}" destId="{C5730A29-CAE0-48B0-B1D4-7AF229A33A06}" srcOrd="1" destOrd="0" parTransId="{E24E4028-DAF4-46E6-9982-198F489F45DC}" sibTransId="{397983F4-9195-4184-A3A9-0B87DB9AD4D4}"/>
    <dgm:cxn modelId="{3AAB6252-B3D7-40D0-ADD2-3D23C5729D29}" srcId="{D6CB7150-872A-41BE-AF59-56BD4418FDC2}" destId="{C3420A85-754D-47BD-AFE5-916091F09052}" srcOrd="0" destOrd="0" parTransId="{3D7DF8AD-E1A6-414B-9339-59E2A16FCA2E}" sibTransId="{A1A9CB0F-7852-41E5-B3AD-1900746C84D9}"/>
    <dgm:cxn modelId="{C3688273-93C0-4AC3-A30B-B3BB446BD611}" type="presOf" srcId="{38BEF839-EB25-4773-9164-65C87C995C53}" destId="{FDACE842-3B76-4564-9706-58B0280292F9}" srcOrd="0" destOrd="1" presId="urn:microsoft.com/office/officeart/2005/8/layout/process3"/>
    <dgm:cxn modelId="{226F768C-BC4F-45CC-991A-C2284BF4E43F}" type="presOf" srcId="{C3420A85-754D-47BD-AFE5-916091F09052}" destId="{00D751B1-B543-4698-9E69-7FE765B484B2}" srcOrd="0" destOrd="0" presId="urn:microsoft.com/office/officeart/2005/8/layout/process3"/>
    <dgm:cxn modelId="{805EC68D-30DC-40F4-88D8-64FC23EF0A27}" srcId="{2C583856-0664-49D9-B619-C4B672E4AE6F}" destId="{5E60D13D-1F8D-49C0-B72A-BF976937C924}" srcOrd="1" destOrd="0" parTransId="{BE8757B6-7E4B-43B6-95AB-C1AC4E6BF162}" sibTransId="{4917CC66-AADB-4C18-AE56-6543867B197F}"/>
    <dgm:cxn modelId="{ED118CAB-4088-408D-9593-5C4DCD1086DA}" srcId="{C5730A29-CAE0-48B0-B1D4-7AF229A33A06}" destId="{0E9A833B-244B-4BC8-ACDB-2BD3A975FF16}" srcOrd="0" destOrd="0" parTransId="{D3F37498-31B0-4513-8156-7E87F7D9511E}" sibTransId="{7C34E420-A590-4345-A13C-867987C8261A}"/>
    <dgm:cxn modelId="{989548B0-3057-4621-8636-202B861A3588}" srcId="{2C583856-0664-49D9-B619-C4B672E4AE6F}" destId="{E128DB00-8A08-443A-A348-772C28FB775A}" srcOrd="0" destOrd="0" parTransId="{884AEBDC-E957-478A-8ADA-A5D45479424F}" sibTransId="{0795EDE0-5491-4FEA-A954-06638266FCF9}"/>
    <dgm:cxn modelId="{B78BF8B2-1CC6-4873-9CDB-816A5BAB7F45}" srcId="{C3420A85-754D-47BD-AFE5-916091F09052}" destId="{38BEF839-EB25-4773-9164-65C87C995C53}" srcOrd="1" destOrd="0" parTransId="{A58CA5A7-7683-4FBE-9637-BCC74FE35E05}" sibTransId="{FCA981B8-FF26-49A0-90B8-1CE001378521}"/>
    <dgm:cxn modelId="{A1978BB6-9698-4999-A9DB-248C15CAB640}" srcId="{C3420A85-754D-47BD-AFE5-916091F09052}" destId="{6B35FA8C-EB85-4D6F-A1C5-272B02443215}" srcOrd="0" destOrd="0" parTransId="{DBF3E2CA-8FFC-4509-BA12-835356B8B2C8}" sibTransId="{38E3FD5A-5BED-4BE9-85F2-A3F8E8581CD2}"/>
    <dgm:cxn modelId="{3F34F6C3-9788-4113-A288-B0A4EDD6BE35}" type="presOf" srcId="{6B35FA8C-EB85-4D6F-A1C5-272B02443215}" destId="{FDACE842-3B76-4564-9706-58B0280292F9}" srcOrd="0" destOrd="0" presId="urn:microsoft.com/office/officeart/2005/8/layout/process3"/>
    <dgm:cxn modelId="{36B573C4-3738-4E8C-B704-667A1983FE43}" srcId="{D6CB7150-872A-41BE-AF59-56BD4418FDC2}" destId="{2C583856-0664-49D9-B619-C4B672E4AE6F}" srcOrd="2" destOrd="0" parTransId="{6A2399B0-2329-4333-96B2-A6909A4CB172}" sibTransId="{498260E1-8076-4E69-AC03-C6C1A215EE87}"/>
    <dgm:cxn modelId="{605115CF-4AD1-48D7-B344-698889BFE0F5}" type="presOf" srcId="{E128DB00-8A08-443A-A348-772C28FB775A}" destId="{AA9676A5-452C-4558-9C44-E094B51F250B}" srcOrd="0" destOrd="0" presId="urn:microsoft.com/office/officeart/2005/8/layout/process3"/>
    <dgm:cxn modelId="{8A6F4AD4-7BCF-4465-A249-B21D659DA12D}" type="presOf" srcId="{5E60D13D-1F8D-49C0-B72A-BF976937C924}" destId="{AA9676A5-452C-4558-9C44-E094B51F250B}" srcOrd="0" destOrd="1" presId="urn:microsoft.com/office/officeart/2005/8/layout/process3"/>
    <dgm:cxn modelId="{4D44EADB-FAD4-4B16-A585-47DB74A1833F}" srcId="{C5730A29-CAE0-48B0-B1D4-7AF229A33A06}" destId="{2A33F704-B5E6-4A75-9E1A-B0A468D2E0B7}" srcOrd="1" destOrd="0" parTransId="{C6C9142B-75D7-4AF3-A6F3-87CEBDF6BB4C}" sibTransId="{2575C1ED-0B78-4E85-974A-05685AE12F07}"/>
    <dgm:cxn modelId="{661CC7E2-56E4-4245-BE32-B844701722C2}" type="presOf" srcId="{A1A9CB0F-7852-41E5-B3AD-1900746C84D9}" destId="{FE36936C-8CD5-4B4C-9F11-3E29FF49C401}" srcOrd="1" destOrd="0" presId="urn:microsoft.com/office/officeart/2005/8/layout/process3"/>
    <dgm:cxn modelId="{EA604AE4-8BCC-4F4F-87AA-A0C35964F135}" type="presOf" srcId="{C5730A29-CAE0-48B0-B1D4-7AF229A33A06}" destId="{A96E8C0D-7967-45FD-96E6-83B0D4D24814}" srcOrd="1" destOrd="0" presId="urn:microsoft.com/office/officeart/2005/8/layout/process3"/>
    <dgm:cxn modelId="{77EA80E6-12AE-4F98-A0DE-BB39C3E960A8}" type="presOf" srcId="{C3420A85-754D-47BD-AFE5-916091F09052}" destId="{C4FAD031-0CA5-46BC-8655-9136A2FCC2FB}" srcOrd="1" destOrd="0" presId="urn:microsoft.com/office/officeart/2005/8/layout/process3"/>
    <dgm:cxn modelId="{B38911EE-B074-4CD7-846E-74D30A640958}" type="presOf" srcId="{A1A9CB0F-7852-41E5-B3AD-1900746C84D9}" destId="{8C4C7F87-AA28-484D-A88C-5CD58B3B00DA}" srcOrd="0" destOrd="0" presId="urn:microsoft.com/office/officeart/2005/8/layout/process3"/>
    <dgm:cxn modelId="{3831C0FF-AE74-49AB-8CFC-E6296750C6F5}" type="presOf" srcId="{2C583856-0664-49D9-B619-C4B672E4AE6F}" destId="{6364C55F-E9BF-4EF8-A90B-4F96CF7E39EB}" srcOrd="0" destOrd="0" presId="urn:microsoft.com/office/officeart/2005/8/layout/process3"/>
    <dgm:cxn modelId="{EB57D421-0A04-4CE4-B8E7-FDBF1E246250}" type="presParOf" srcId="{1A44E7A4-CD33-4EF6-8884-F20D097531A4}" destId="{53A8B145-1D5D-438C-B1BD-48EAEEE39E0F}" srcOrd="0" destOrd="0" presId="urn:microsoft.com/office/officeart/2005/8/layout/process3"/>
    <dgm:cxn modelId="{34987171-E348-4C8C-95DE-F99CFCFD9CE9}" type="presParOf" srcId="{53A8B145-1D5D-438C-B1BD-48EAEEE39E0F}" destId="{00D751B1-B543-4698-9E69-7FE765B484B2}" srcOrd="0" destOrd="0" presId="urn:microsoft.com/office/officeart/2005/8/layout/process3"/>
    <dgm:cxn modelId="{C9CA38A3-3F3E-4835-B2BB-812E2586A846}" type="presParOf" srcId="{53A8B145-1D5D-438C-B1BD-48EAEEE39E0F}" destId="{C4FAD031-0CA5-46BC-8655-9136A2FCC2FB}" srcOrd="1" destOrd="0" presId="urn:microsoft.com/office/officeart/2005/8/layout/process3"/>
    <dgm:cxn modelId="{FAFCC25B-7E5E-4A2C-B8F8-C23FF89C2D3F}" type="presParOf" srcId="{53A8B145-1D5D-438C-B1BD-48EAEEE39E0F}" destId="{FDACE842-3B76-4564-9706-58B0280292F9}" srcOrd="2" destOrd="0" presId="urn:microsoft.com/office/officeart/2005/8/layout/process3"/>
    <dgm:cxn modelId="{492EB0CC-4853-4DF5-9336-F0D55036A029}" type="presParOf" srcId="{1A44E7A4-CD33-4EF6-8884-F20D097531A4}" destId="{8C4C7F87-AA28-484D-A88C-5CD58B3B00DA}" srcOrd="1" destOrd="0" presId="urn:microsoft.com/office/officeart/2005/8/layout/process3"/>
    <dgm:cxn modelId="{B0EFCB6B-039E-4CA2-8C78-6AC50D7DF6B4}" type="presParOf" srcId="{8C4C7F87-AA28-484D-A88C-5CD58B3B00DA}" destId="{FE36936C-8CD5-4B4C-9F11-3E29FF49C401}" srcOrd="0" destOrd="0" presId="urn:microsoft.com/office/officeart/2005/8/layout/process3"/>
    <dgm:cxn modelId="{543E2463-9311-4B70-819C-2BC7BB253F60}" type="presParOf" srcId="{1A44E7A4-CD33-4EF6-8884-F20D097531A4}" destId="{4AC24198-B7F1-49A0-ADD3-B1CDA0045965}" srcOrd="2" destOrd="0" presId="urn:microsoft.com/office/officeart/2005/8/layout/process3"/>
    <dgm:cxn modelId="{69126E7D-E558-4E2D-8DD6-9DF2B17DD8BE}" type="presParOf" srcId="{4AC24198-B7F1-49A0-ADD3-B1CDA0045965}" destId="{5D0610A1-7186-431F-8B93-A393E9EA9C45}" srcOrd="0" destOrd="0" presId="urn:microsoft.com/office/officeart/2005/8/layout/process3"/>
    <dgm:cxn modelId="{7695B69C-F473-4B4F-B72E-56BDEAA22781}" type="presParOf" srcId="{4AC24198-B7F1-49A0-ADD3-B1CDA0045965}" destId="{A96E8C0D-7967-45FD-96E6-83B0D4D24814}" srcOrd="1" destOrd="0" presId="urn:microsoft.com/office/officeart/2005/8/layout/process3"/>
    <dgm:cxn modelId="{E67D6AA6-84D0-4437-9A0D-BE03E97B6B54}" type="presParOf" srcId="{4AC24198-B7F1-49A0-ADD3-B1CDA0045965}" destId="{60489572-4B8A-4C3B-AF48-354B832F9AAB}" srcOrd="2" destOrd="0" presId="urn:microsoft.com/office/officeart/2005/8/layout/process3"/>
    <dgm:cxn modelId="{9909C343-C488-49C5-B73B-F11A28EDD30C}" type="presParOf" srcId="{1A44E7A4-CD33-4EF6-8884-F20D097531A4}" destId="{02726F7A-98A5-4567-87E8-CB432B25ADE8}" srcOrd="3" destOrd="0" presId="urn:microsoft.com/office/officeart/2005/8/layout/process3"/>
    <dgm:cxn modelId="{B7B67FB6-3267-46DF-8D28-71C3FB06C8E5}" type="presParOf" srcId="{02726F7A-98A5-4567-87E8-CB432B25ADE8}" destId="{17BD0BF8-1A4A-446A-9796-DC50FF4708BB}" srcOrd="0" destOrd="0" presId="urn:microsoft.com/office/officeart/2005/8/layout/process3"/>
    <dgm:cxn modelId="{0A748CBB-9EEA-4C5B-BBE0-C7806960AB84}" type="presParOf" srcId="{1A44E7A4-CD33-4EF6-8884-F20D097531A4}" destId="{556B184E-C3FF-4F01-A461-8D7F75A8FD15}" srcOrd="4" destOrd="0" presId="urn:microsoft.com/office/officeart/2005/8/layout/process3"/>
    <dgm:cxn modelId="{E8E16207-BB93-4E3B-8C32-CD1740C8DDDC}" type="presParOf" srcId="{556B184E-C3FF-4F01-A461-8D7F75A8FD15}" destId="{6364C55F-E9BF-4EF8-A90B-4F96CF7E39EB}" srcOrd="0" destOrd="0" presId="urn:microsoft.com/office/officeart/2005/8/layout/process3"/>
    <dgm:cxn modelId="{8FEA318F-EB9E-41C9-A4BC-335C92F95824}" type="presParOf" srcId="{556B184E-C3FF-4F01-A461-8D7F75A8FD15}" destId="{69F5E426-DA54-4AAC-931B-B926F30B1242}" srcOrd="1" destOrd="0" presId="urn:microsoft.com/office/officeart/2005/8/layout/process3"/>
    <dgm:cxn modelId="{EE13A1EA-BC72-4281-8017-BD8CEC8289B3}" type="presParOf" srcId="{556B184E-C3FF-4F01-A461-8D7F75A8FD15}" destId="{AA9676A5-452C-4558-9C44-E094B51F250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AD031-0CA5-46BC-8655-9136A2FCC2FB}">
      <dsp:nvSpPr>
        <dsp:cNvPr id="0" name=""/>
        <dsp:cNvSpPr/>
      </dsp:nvSpPr>
      <dsp:spPr>
        <a:xfrm>
          <a:off x="5251" y="694258"/>
          <a:ext cx="2387946" cy="907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US" sz="2100" b="1" kern="1200" dirty="0"/>
            <a:t>Draft</a:t>
          </a:r>
        </a:p>
      </dsp:txBody>
      <dsp:txXfrm>
        <a:off x="5251" y="694258"/>
        <a:ext cx="2387946" cy="604800"/>
      </dsp:txXfrm>
    </dsp:sp>
    <dsp:sp modelId="{FDACE842-3B76-4564-9706-58B0280292F9}">
      <dsp:nvSpPr>
        <dsp:cNvPr id="0" name=""/>
        <dsp:cNvSpPr/>
      </dsp:nvSpPr>
      <dsp:spPr>
        <a:xfrm>
          <a:off x="494349" y="1299058"/>
          <a:ext cx="2387946" cy="3175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New staff assigned a data source </a:t>
          </a:r>
        </a:p>
        <a:p>
          <a:pPr marL="228600" lvl="1" indent="-228600" algn="l" defTabSz="933450">
            <a:lnSpc>
              <a:spcPct val="90000"/>
            </a:lnSpc>
            <a:spcBef>
              <a:spcPct val="0"/>
            </a:spcBef>
            <a:spcAft>
              <a:spcPct val="15000"/>
            </a:spcAft>
            <a:buChar char="•"/>
          </a:pPr>
          <a:r>
            <a:rPr lang="en-US" sz="2100" kern="1200" dirty="0"/>
            <a:t>Research and draft bio using template and internal and external documentation</a:t>
          </a:r>
        </a:p>
      </dsp:txBody>
      <dsp:txXfrm>
        <a:off x="564290" y="1368999"/>
        <a:ext cx="2248064" cy="3035318"/>
      </dsp:txXfrm>
    </dsp:sp>
    <dsp:sp modelId="{8C4C7F87-AA28-484D-A88C-5CD58B3B00DA}">
      <dsp:nvSpPr>
        <dsp:cNvPr id="0" name=""/>
        <dsp:cNvSpPr/>
      </dsp:nvSpPr>
      <dsp:spPr>
        <a:xfrm>
          <a:off x="2755202" y="699393"/>
          <a:ext cx="767448" cy="594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755202" y="818299"/>
        <a:ext cx="589089" cy="356717"/>
      </dsp:txXfrm>
    </dsp:sp>
    <dsp:sp modelId="{A96E8C0D-7967-45FD-96E6-83B0D4D24814}">
      <dsp:nvSpPr>
        <dsp:cNvPr id="0" name=""/>
        <dsp:cNvSpPr/>
      </dsp:nvSpPr>
      <dsp:spPr>
        <a:xfrm>
          <a:off x="3841214" y="694258"/>
          <a:ext cx="2387946" cy="907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US" sz="2100" b="1" kern="1200" dirty="0"/>
            <a:t>Review</a:t>
          </a:r>
          <a:r>
            <a:rPr lang="en-US" sz="2100" kern="1200" dirty="0"/>
            <a:t> </a:t>
          </a:r>
        </a:p>
      </dsp:txBody>
      <dsp:txXfrm>
        <a:off x="3841214" y="694258"/>
        <a:ext cx="2387946" cy="604800"/>
      </dsp:txXfrm>
    </dsp:sp>
    <dsp:sp modelId="{60489572-4B8A-4C3B-AF48-354B832F9AAB}">
      <dsp:nvSpPr>
        <dsp:cNvPr id="0" name=""/>
        <dsp:cNvSpPr/>
      </dsp:nvSpPr>
      <dsp:spPr>
        <a:xfrm>
          <a:off x="4330312" y="1299058"/>
          <a:ext cx="2387946" cy="3175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Internal subject matter expert </a:t>
          </a:r>
        </a:p>
        <a:p>
          <a:pPr marL="228600" lvl="1" indent="-228600" algn="l" defTabSz="933450">
            <a:lnSpc>
              <a:spcPct val="90000"/>
            </a:lnSpc>
            <a:spcBef>
              <a:spcPct val="0"/>
            </a:spcBef>
            <a:spcAft>
              <a:spcPct val="15000"/>
            </a:spcAft>
            <a:buChar char="•"/>
          </a:pPr>
          <a:r>
            <a:rPr lang="en-US" sz="2100" kern="1200" dirty="0"/>
            <a:t>Internal editor </a:t>
          </a:r>
        </a:p>
      </dsp:txBody>
      <dsp:txXfrm>
        <a:off x="4400253" y="1368999"/>
        <a:ext cx="2248064" cy="3035318"/>
      </dsp:txXfrm>
    </dsp:sp>
    <dsp:sp modelId="{02726F7A-98A5-4567-87E8-CB432B25ADE8}">
      <dsp:nvSpPr>
        <dsp:cNvPr id="0" name=""/>
        <dsp:cNvSpPr/>
      </dsp:nvSpPr>
      <dsp:spPr>
        <a:xfrm>
          <a:off x="6591165" y="699393"/>
          <a:ext cx="767448" cy="594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591165" y="818299"/>
        <a:ext cx="589089" cy="356717"/>
      </dsp:txXfrm>
    </dsp:sp>
    <dsp:sp modelId="{69F5E426-DA54-4AAC-931B-B926F30B1242}">
      <dsp:nvSpPr>
        <dsp:cNvPr id="0" name=""/>
        <dsp:cNvSpPr/>
      </dsp:nvSpPr>
      <dsp:spPr>
        <a:xfrm>
          <a:off x="7677177" y="694258"/>
          <a:ext cx="2387946" cy="907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US" sz="2100" b="1" kern="1200" dirty="0"/>
            <a:t>Share</a:t>
          </a:r>
        </a:p>
      </dsp:txBody>
      <dsp:txXfrm>
        <a:off x="7677177" y="694258"/>
        <a:ext cx="2387946" cy="604800"/>
      </dsp:txXfrm>
    </dsp:sp>
    <dsp:sp modelId="{AA9676A5-452C-4558-9C44-E094B51F250B}">
      <dsp:nvSpPr>
        <dsp:cNvPr id="0" name=""/>
        <dsp:cNvSpPr/>
      </dsp:nvSpPr>
      <dsp:spPr>
        <a:xfrm>
          <a:off x="8166275" y="1299058"/>
          <a:ext cx="2387946" cy="3175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Posted online (html and pdf)</a:t>
          </a:r>
        </a:p>
        <a:p>
          <a:pPr marL="228600" lvl="1" indent="-228600" algn="l" defTabSz="933450">
            <a:lnSpc>
              <a:spcPct val="90000"/>
            </a:lnSpc>
            <a:spcBef>
              <a:spcPct val="0"/>
            </a:spcBef>
            <a:spcAft>
              <a:spcPct val="15000"/>
            </a:spcAft>
            <a:buChar char="•"/>
          </a:pPr>
          <a:r>
            <a:rPr lang="en-US" sz="2100" kern="1200" dirty="0"/>
            <a:t>Linked to in data products</a:t>
          </a:r>
        </a:p>
      </dsp:txBody>
      <dsp:txXfrm>
        <a:off x="8236216" y="1368999"/>
        <a:ext cx="2248064" cy="30353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B2E82-9444-42CF-9CE8-5C198E2EBF0C}"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CE55-F000-48A1-8EE7-61DEF1548A73}" type="slidenum">
              <a:rPr lang="en-US" smtClean="0"/>
              <a:t>‹#›</a:t>
            </a:fld>
            <a:endParaRPr lang="en-US"/>
          </a:p>
        </p:txBody>
      </p:sp>
    </p:spTree>
    <p:extLst>
      <p:ext uri="{BB962C8B-B14F-4D97-AF65-F5344CB8AC3E}">
        <p14:creationId xmlns:p14="http://schemas.microsoft.com/office/powerpoint/2010/main" val="390825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Sara Jaye and today I’ll be sharing my experience developing data biographies. I work as an epidemiologist at Public Health – Seattle and King County, in our Assessment, Policy Development, and Evaluation Unit, which is home to  Communities Count, </a:t>
            </a:r>
            <a:r>
              <a:rPr lang="en-US" dirty="0">
                <a:cs typeface="Calibri"/>
              </a:rPr>
              <a:t>a public – private partnership, with staff based in the health department. </a:t>
            </a:r>
            <a:r>
              <a:rPr lang="en-US" dirty="0"/>
              <a:t>Communities Count is a resource that supports King County communities using data to promote equity by providing data resources and trainings to King County communities &amp; Highlighting data on disparities, inequities and strengths in our community. </a:t>
            </a:r>
            <a:endParaRPr lang="en-US" b="1"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FDEBCC-98F0-4A93-B5A5-01B8F63D84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74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We’ve posted the biographies on Communities Count, a platform that allows us to share data and build capacity with community partners.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1D247-84F9-4B8E-BF48-71BB938B1B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646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Proxima Nova"/>
              </a:rPr>
              <a:t>Share example of learning about birth data collection. In the data biographies, we thought we were asking pretty basic questions, but the difficulty of finding answers to them in our often extensive documentation really underscores, to me, the need for this kind of resource!  </a:t>
            </a:r>
          </a:p>
          <a:p>
            <a:pPr lvl="0"/>
            <a:r>
              <a:rPr lang="en-US" sz="1200" dirty="0">
                <a:latin typeface="Proxima Nova"/>
              </a:rPr>
              <a:t>These have been great benefits to us internally, which we didn’t anticipate. </a:t>
            </a:r>
          </a:p>
          <a:p>
            <a:pPr lvl="0"/>
            <a:r>
              <a:rPr lang="en-US" sz="1200" dirty="0">
                <a:latin typeface="Proxima Nova"/>
              </a:rPr>
              <a:t>What I’m looking forward to learning more about is whether we are reaching our intended goal, of providing clear and transparent information to our data users! Are they finding our biographies, and are the biographies answering their questions? </a:t>
            </a:r>
          </a:p>
          <a:p>
            <a:pPr lvl="0"/>
            <a:r>
              <a:rPr lang="en-US" sz="1200" dirty="0">
                <a:latin typeface="Proxima Nova"/>
              </a:rPr>
              <a:t>Moving forward, we’re going to be disseminating these biographies more; continuing to add new data sources to our library of biographies; and hopefully continuing to adapt them as we get feedback and as our own processes change. If we move towards a query-based system for sharing some of our data, or contribute to open data portals, how could data biographies adapt to support users in new ways? </a:t>
            </a:r>
          </a:p>
          <a:p>
            <a:pPr lvl="0"/>
            <a:endParaRPr lang="en-US" sz="1200" dirty="0">
              <a:latin typeface="Proxima Nova"/>
            </a:endParaRPr>
          </a:p>
        </p:txBody>
      </p:sp>
      <p:sp>
        <p:nvSpPr>
          <p:cNvPr id="4" name="Slide Number Placeholder 3"/>
          <p:cNvSpPr>
            <a:spLocks noGrp="1"/>
          </p:cNvSpPr>
          <p:nvPr>
            <p:ph type="sldNum" sz="quarter" idx="5"/>
          </p:nvPr>
        </p:nvSpPr>
        <p:spPr/>
        <p:txBody>
          <a:bodyPr/>
          <a:lstStyle/>
          <a:p>
            <a:fld id="{5DE76D8E-FFE5-4EB0-86EA-F75A9D9C2F3B}" type="slidenum">
              <a:rPr lang="en-US" smtClean="0"/>
              <a:t>11</a:t>
            </a:fld>
            <a:endParaRPr lang="en-US"/>
          </a:p>
        </p:txBody>
      </p:sp>
    </p:spTree>
    <p:extLst>
      <p:ext uri="{BB962C8B-B14F-4D97-AF65-F5344CB8AC3E}">
        <p14:creationId xmlns:p14="http://schemas.microsoft.com/office/powerpoint/2010/main" val="91316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Proxima Nova"/>
              </a:rPr>
              <a:t>Share example of learning about birth data collection. In the data biographies, we thought we were asking pretty basic questions, but the difficulty of finding answers to them in our often extensive documentation really underscores, to me, the need for this kind of resource!  </a:t>
            </a:r>
          </a:p>
          <a:p>
            <a:pPr lvl="0"/>
            <a:r>
              <a:rPr lang="en-US" sz="1200" dirty="0">
                <a:latin typeface="Proxima Nova"/>
              </a:rPr>
              <a:t>These have been great benefits to us internally, which we didn’t anticipate. </a:t>
            </a:r>
          </a:p>
          <a:p>
            <a:pPr lvl="0"/>
            <a:r>
              <a:rPr lang="en-US" sz="1200" dirty="0">
                <a:latin typeface="Proxima Nova"/>
              </a:rPr>
              <a:t>What I’m looking forward to learning more about is whether we are reaching our intended goal, of providing clear and transparent information to our data users! Are they finding our biographies, and are the biographies answering their questions? </a:t>
            </a:r>
          </a:p>
          <a:p>
            <a:pPr lvl="0"/>
            <a:r>
              <a:rPr lang="en-US" sz="1200" dirty="0">
                <a:latin typeface="Proxima Nova"/>
              </a:rPr>
              <a:t>Moving forward, we’re going to be disseminating these biographies more; continuing to add new data sources to our library of biographies; and hopefully continuing to adapt them as we get feedback and as our own processes change. If we move towards a query-based system for sharing some of our data, or contribute to open data portals, how could data biographies adapt to support users in new ways? </a:t>
            </a:r>
          </a:p>
          <a:p>
            <a:pPr lvl="0"/>
            <a:endParaRPr lang="en-US" sz="1200" dirty="0">
              <a:latin typeface="Proxima Nova"/>
            </a:endParaRPr>
          </a:p>
        </p:txBody>
      </p:sp>
      <p:sp>
        <p:nvSpPr>
          <p:cNvPr id="4" name="Slide Number Placeholder 3"/>
          <p:cNvSpPr>
            <a:spLocks noGrp="1"/>
          </p:cNvSpPr>
          <p:nvPr>
            <p:ph type="sldNum" sz="quarter" idx="5"/>
          </p:nvPr>
        </p:nvSpPr>
        <p:spPr/>
        <p:txBody>
          <a:bodyPr/>
          <a:lstStyle/>
          <a:p>
            <a:fld id="{5DE76D8E-FFE5-4EB0-86EA-F75A9D9C2F3B}" type="slidenum">
              <a:rPr lang="en-US" smtClean="0"/>
              <a:t>12</a:t>
            </a:fld>
            <a:endParaRPr lang="en-US"/>
          </a:p>
        </p:txBody>
      </p:sp>
    </p:spTree>
    <p:extLst>
      <p:ext uri="{BB962C8B-B14F-4D97-AF65-F5344CB8AC3E}">
        <p14:creationId xmlns:p14="http://schemas.microsoft.com/office/powerpoint/2010/main" val="2398438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Proxima Nova"/>
              </a:rPr>
              <a:t>We really see the data biographies as just one piece of our data equity work, that can hopefully support other processes by offering transparent and clear information about data sources to many different audiences and different products. Here’s a partial list of some other ways that we are incorporating equity into our data work. </a:t>
            </a:r>
          </a:p>
          <a:p>
            <a:pPr lvl="0"/>
            <a:r>
              <a:rPr lang="en-US" sz="1200" dirty="0">
                <a:latin typeface="Proxima Nova"/>
              </a:rPr>
              <a:t>This is aligned with, and essential to, our broader mission of health equity, and the health department’s commitment to addressing racism as a public health crisis. </a:t>
            </a:r>
          </a:p>
        </p:txBody>
      </p:sp>
      <p:sp>
        <p:nvSpPr>
          <p:cNvPr id="4" name="Slide Number Placeholder 3"/>
          <p:cNvSpPr>
            <a:spLocks noGrp="1"/>
          </p:cNvSpPr>
          <p:nvPr>
            <p:ph type="sldNum" sz="quarter" idx="5"/>
          </p:nvPr>
        </p:nvSpPr>
        <p:spPr/>
        <p:txBody>
          <a:bodyPr/>
          <a:lstStyle/>
          <a:p>
            <a:fld id="{5DE76D8E-FFE5-4EB0-86EA-F75A9D9C2F3B}" type="slidenum">
              <a:rPr lang="en-US" smtClean="0"/>
              <a:t>13</a:t>
            </a:fld>
            <a:endParaRPr lang="en-US"/>
          </a:p>
        </p:txBody>
      </p:sp>
    </p:spTree>
    <p:extLst>
      <p:ext uri="{BB962C8B-B14F-4D97-AF65-F5344CB8AC3E}">
        <p14:creationId xmlns:p14="http://schemas.microsoft.com/office/powerpoint/2010/main" val="1127285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a:latin typeface="Proxima Nova"/>
            </a:endParaRPr>
          </a:p>
        </p:txBody>
      </p:sp>
      <p:sp>
        <p:nvSpPr>
          <p:cNvPr id="4" name="Slide Number Placeholder 3"/>
          <p:cNvSpPr>
            <a:spLocks noGrp="1"/>
          </p:cNvSpPr>
          <p:nvPr>
            <p:ph type="sldNum" sz="quarter" idx="5"/>
          </p:nvPr>
        </p:nvSpPr>
        <p:spPr/>
        <p:txBody>
          <a:bodyPr/>
          <a:lstStyle/>
          <a:p>
            <a:fld id="{5DE76D8E-FFE5-4EB0-86EA-F75A9D9C2F3B}" type="slidenum">
              <a:rPr lang="en-US" smtClean="0"/>
              <a:t>14</a:t>
            </a:fld>
            <a:endParaRPr lang="en-US"/>
          </a:p>
        </p:txBody>
      </p:sp>
    </p:spTree>
    <p:extLst>
      <p:ext uri="{BB962C8B-B14F-4D97-AF65-F5344CB8AC3E}">
        <p14:creationId xmlns:p14="http://schemas.microsoft.com/office/powerpoint/2010/main" val="3749447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Proxima Nova"/>
              </a:rPr>
              <a:t>I’d love to talk more about data equity work we have in common, please reach out. </a:t>
            </a:r>
          </a:p>
        </p:txBody>
      </p:sp>
      <p:sp>
        <p:nvSpPr>
          <p:cNvPr id="4" name="Slide Number Placeholder 3"/>
          <p:cNvSpPr>
            <a:spLocks noGrp="1"/>
          </p:cNvSpPr>
          <p:nvPr>
            <p:ph type="sldNum" sz="quarter" idx="5"/>
          </p:nvPr>
        </p:nvSpPr>
        <p:spPr/>
        <p:txBody>
          <a:bodyPr/>
          <a:lstStyle/>
          <a:p>
            <a:fld id="{5DE76D8E-FFE5-4EB0-86EA-F75A9D9C2F3B}" type="slidenum">
              <a:rPr lang="en-US" smtClean="0"/>
              <a:t>15</a:t>
            </a:fld>
            <a:endParaRPr lang="en-US"/>
          </a:p>
        </p:txBody>
      </p:sp>
    </p:spTree>
    <p:extLst>
      <p:ext uri="{BB962C8B-B14F-4D97-AF65-F5344CB8AC3E}">
        <p14:creationId xmlns:p14="http://schemas.microsoft.com/office/powerpoint/2010/main" val="13573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rPr>
              <a:t>So how do we do that? Like any good indicator project, we use data from lots of different 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rPr>
              <a:t>If this slide looks a little wild, it’s meant to, because our data sources are very different too. Our data comes in all shapes and sizes, and this list is NOT exhaustive. It includes administrative data from government programs like unemployment, public education, and Medicaid. It includes survey data, vital statistics, and more. </a:t>
            </a:r>
          </a:p>
        </p:txBody>
      </p:sp>
      <p:sp>
        <p:nvSpPr>
          <p:cNvPr id="4" name="Slide Number Placeholder 3"/>
          <p:cNvSpPr>
            <a:spLocks noGrp="1"/>
          </p:cNvSpPr>
          <p:nvPr>
            <p:ph type="sldNum" sz="quarter" idx="5"/>
          </p:nvPr>
        </p:nvSpPr>
        <p:spPr/>
        <p:txBody>
          <a:bodyPr/>
          <a:lstStyle/>
          <a:p>
            <a:fld id="{5DE76D8E-FFE5-4EB0-86EA-F75A9D9C2F3B}" type="slidenum">
              <a:rPr lang="en-US" smtClean="0"/>
              <a:t>2</a:t>
            </a:fld>
            <a:endParaRPr lang="en-US"/>
          </a:p>
        </p:txBody>
      </p:sp>
    </p:spTree>
    <p:extLst>
      <p:ext uri="{BB962C8B-B14F-4D97-AF65-F5344CB8AC3E}">
        <p14:creationId xmlns:p14="http://schemas.microsoft.com/office/powerpoint/2010/main" val="2521906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rPr>
              <a:t>We work with data from many different “owners” or stewards. Again, this is just a small sample of partners who share data with us, and again you can see that it’s a bit of a “crazy quilt.” Really only a little of our data is actually collected by us at the health department. I am guessing this is also familiar to most indicator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roxima Nova"/>
            </a:endParaRPr>
          </a:p>
        </p:txBody>
      </p:sp>
      <p:sp>
        <p:nvSpPr>
          <p:cNvPr id="4" name="Slide Number Placeholder 3"/>
          <p:cNvSpPr>
            <a:spLocks noGrp="1"/>
          </p:cNvSpPr>
          <p:nvPr>
            <p:ph type="sldNum" sz="quarter" idx="5"/>
          </p:nvPr>
        </p:nvSpPr>
        <p:spPr/>
        <p:txBody>
          <a:bodyPr/>
          <a:lstStyle/>
          <a:p>
            <a:fld id="{5DE76D8E-FFE5-4EB0-86EA-F75A9D9C2F3B}" type="slidenum">
              <a:rPr lang="en-US" smtClean="0"/>
              <a:t>3</a:t>
            </a:fld>
            <a:endParaRPr lang="en-US"/>
          </a:p>
        </p:txBody>
      </p:sp>
    </p:spTree>
    <p:extLst>
      <p:ext uri="{BB962C8B-B14F-4D97-AF65-F5344CB8AC3E}">
        <p14:creationId xmlns:p14="http://schemas.microsoft.com/office/powerpoint/2010/main" val="1356274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rPr>
              <a:t>We disseminate data in a wide variety of ways – including reports, infographics, and of course: dashboards. Most of our products integrate data from multiple different 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rPr>
              <a:t>Again, this is just a sample of a few of our dissemination products. And it’s worth noting that along with different products, we have different audiences – ranging from partners in local government and healthcare to community organizations and the general public. </a:t>
            </a:r>
          </a:p>
        </p:txBody>
      </p:sp>
      <p:sp>
        <p:nvSpPr>
          <p:cNvPr id="4" name="Slide Number Placeholder 3"/>
          <p:cNvSpPr>
            <a:spLocks noGrp="1"/>
          </p:cNvSpPr>
          <p:nvPr>
            <p:ph type="sldNum" sz="quarter" idx="5"/>
          </p:nvPr>
        </p:nvSpPr>
        <p:spPr/>
        <p:txBody>
          <a:bodyPr/>
          <a:lstStyle/>
          <a:p>
            <a:fld id="{5DE76D8E-FFE5-4EB0-86EA-F75A9D9C2F3B}" type="slidenum">
              <a:rPr lang="en-US" smtClean="0"/>
              <a:t>4</a:t>
            </a:fld>
            <a:endParaRPr lang="en-US"/>
          </a:p>
        </p:txBody>
      </p:sp>
    </p:spTree>
    <p:extLst>
      <p:ext uri="{BB962C8B-B14F-4D97-AF65-F5344CB8AC3E}">
        <p14:creationId xmlns:p14="http://schemas.microsoft.com/office/powerpoint/2010/main" val="120031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rPr>
              <a:t>If my slides have been a bit of a busy mess, that’s intentional. Maybe they’ve looked like a lot to take in, or you’re a little confused about the relationships between different items on the same slide or on different slides. I think that many users who attempt to navigate our data resources have a similarly confusing or overwhelming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rPr>
              <a:t>We get lots of different questions. But there’s one question that comes up frequently: Where does this data come from?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rPr>
              <a:t>I suspect that underlying this question, when it comes from community partners especially, is can I trust this data to provide accurate information about my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roxima Nova"/>
            </a:endParaRPr>
          </a:p>
        </p:txBody>
      </p:sp>
      <p:sp>
        <p:nvSpPr>
          <p:cNvPr id="4" name="Slide Number Placeholder 3"/>
          <p:cNvSpPr>
            <a:spLocks noGrp="1"/>
          </p:cNvSpPr>
          <p:nvPr>
            <p:ph type="sldNum" sz="quarter" idx="5"/>
          </p:nvPr>
        </p:nvSpPr>
        <p:spPr/>
        <p:txBody>
          <a:bodyPr/>
          <a:lstStyle/>
          <a:p>
            <a:fld id="{5DE76D8E-FFE5-4EB0-86EA-F75A9D9C2F3B}" type="slidenum">
              <a:rPr lang="en-US" smtClean="0"/>
              <a:t>5</a:t>
            </a:fld>
            <a:endParaRPr lang="en-US"/>
          </a:p>
        </p:txBody>
      </p:sp>
    </p:spTree>
    <p:extLst>
      <p:ext uri="{BB962C8B-B14F-4D97-AF65-F5344CB8AC3E}">
        <p14:creationId xmlns:p14="http://schemas.microsoft.com/office/powerpoint/2010/main" val="57058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rPr>
              <a:t>Of course, we ALWAYS cite our sources. But simply saying “American Community Survey” or “Washington State Office of Financial Management” doesn’t tell anyone what they need to know about where our data comes from. What are its strengths and limitations? Who is well represented and who may be excluded?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rPr>
              <a:t>When our team did a training with We All Count, we learned about “data biographies” and decided this could be a good tool to address these questions in a consistent and transparent way. </a:t>
            </a:r>
          </a:p>
        </p:txBody>
      </p:sp>
      <p:sp>
        <p:nvSpPr>
          <p:cNvPr id="4" name="Slide Number Placeholder 3"/>
          <p:cNvSpPr>
            <a:spLocks noGrp="1"/>
          </p:cNvSpPr>
          <p:nvPr>
            <p:ph type="sldNum" sz="quarter" idx="5"/>
          </p:nvPr>
        </p:nvSpPr>
        <p:spPr/>
        <p:txBody>
          <a:bodyPr/>
          <a:lstStyle/>
          <a:p>
            <a:fld id="{5DE76D8E-FFE5-4EB0-86EA-F75A9D9C2F3B}" type="slidenum">
              <a:rPr lang="en-US" smtClean="0"/>
              <a:t>6</a:t>
            </a:fld>
            <a:endParaRPr lang="en-US"/>
          </a:p>
        </p:txBody>
      </p:sp>
    </p:spTree>
    <p:extLst>
      <p:ext uri="{BB962C8B-B14F-4D97-AF65-F5344CB8AC3E}">
        <p14:creationId xmlns:p14="http://schemas.microsoft.com/office/powerpoint/2010/main" val="935436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Proxima Nova"/>
              </a:rPr>
              <a:t>I mentioned our template. It’s built around answers to what we considered the most basic and important questions about each data source, drawing inspiration from examples provided by We All Count. </a:t>
            </a:r>
          </a:p>
          <a:p>
            <a:pPr lvl="0"/>
            <a:endParaRPr lang="en-US" sz="1200" dirty="0">
              <a:latin typeface="Proxima Nova"/>
            </a:endParaRPr>
          </a:p>
          <a:p>
            <a:pPr lvl="0"/>
            <a:r>
              <a:rPr lang="en-US" sz="1200" dirty="0">
                <a:latin typeface="Proxima Nova"/>
              </a:rPr>
              <a:t>A key goal is to provide information that is clear and accessible to community members, and part of that is not overwhelming readers with too much dense detail. You can imagine that sticking to a maximum of two pages, the answers to each of these questions is pretty brief. And we really do aspire to jargon-free, nontechnical language, although I think there’s always room for us to improve there. </a:t>
            </a:r>
          </a:p>
          <a:p>
            <a:pPr lvl="0"/>
            <a:endParaRPr lang="en-US" sz="1200" dirty="0">
              <a:latin typeface="Proxima Nova"/>
            </a:endParaRPr>
          </a:p>
          <a:p>
            <a:pPr lvl="0"/>
            <a:endParaRPr lang="en-US" sz="1200" dirty="0">
              <a:latin typeface="Proxima Nova"/>
            </a:endParaRPr>
          </a:p>
          <a:p>
            <a:pPr lvl="0"/>
            <a:endParaRPr lang="en-US" sz="1200" dirty="0">
              <a:latin typeface="Proxima Nova"/>
            </a:endParaRPr>
          </a:p>
        </p:txBody>
      </p:sp>
      <p:sp>
        <p:nvSpPr>
          <p:cNvPr id="4" name="Slide Number Placeholder 3"/>
          <p:cNvSpPr>
            <a:spLocks noGrp="1"/>
          </p:cNvSpPr>
          <p:nvPr>
            <p:ph type="sldNum" sz="quarter" idx="5"/>
          </p:nvPr>
        </p:nvSpPr>
        <p:spPr/>
        <p:txBody>
          <a:bodyPr/>
          <a:lstStyle/>
          <a:p>
            <a:fld id="{5DE76D8E-FFE5-4EB0-86EA-F75A9D9C2F3B}" type="slidenum">
              <a:rPr lang="en-US" smtClean="0"/>
              <a:t>7</a:t>
            </a:fld>
            <a:endParaRPr lang="en-US"/>
          </a:p>
        </p:txBody>
      </p:sp>
    </p:spTree>
    <p:extLst>
      <p:ext uri="{BB962C8B-B14F-4D97-AF65-F5344CB8AC3E}">
        <p14:creationId xmlns:p14="http://schemas.microsoft.com/office/powerpoint/2010/main" val="392227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Proxima Nova"/>
              </a:rPr>
              <a:t>I mentioned our template. It’s built around answers to what we considered the most basic and important questions about each data source, drawing inspiration from examples provided by We All Count. </a:t>
            </a:r>
          </a:p>
          <a:p>
            <a:pPr lvl="0"/>
            <a:endParaRPr lang="en-US" sz="1200" dirty="0">
              <a:latin typeface="Proxima Nova"/>
            </a:endParaRPr>
          </a:p>
          <a:p>
            <a:pPr lvl="0"/>
            <a:r>
              <a:rPr lang="en-US" sz="1200" dirty="0">
                <a:latin typeface="Proxima Nova"/>
              </a:rPr>
              <a:t>A key goal is to provide information that is clear and accessible to community members, and part of that is not overwhelming readers with too much dense detail. You can imagine that sticking to a maximum of two pages, the answers to each of these questions is pretty brief. And we really do aspire to jargon-free, nontechnical language, although I think there’s always room for us to improve there. </a:t>
            </a:r>
          </a:p>
          <a:p>
            <a:pPr lvl="0"/>
            <a:endParaRPr lang="en-US" sz="1200" dirty="0">
              <a:latin typeface="Proxima Nova"/>
            </a:endParaRPr>
          </a:p>
          <a:p>
            <a:pPr lvl="0"/>
            <a:endParaRPr lang="en-US" sz="1200" dirty="0">
              <a:latin typeface="Proxima Nova"/>
            </a:endParaRPr>
          </a:p>
          <a:p>
            <a:pPr lvl="0"/>
            <a:endParaRPr lang="en-US" sz="1200" dirty="0">
              <a:latin typeface="Proxima Nova"/>
            </a:endParaRPr>
          </a:p>
        </p:txBody>
      </p:sp>
      <p:sp>
        <p:nvSpPr>
          <p:cNvPr id="4" name="Slide Number Placeholder 3"/>
          <p:cNvSpPr>
            <a:spLocks noGrp="1"/>
          </p:cNvSpPr>
          <p:nvPr>
            <p:ph type="sldNum" sz="quarter" idx="5"/>
          </p:nvPr>
        </p:nvSpPr>
        <p:spPr/>
        <p:txBody>
          <a:bodyPr/>
          <a:lstStyle/>
          <a:p>
            <a:fld id="{5DE76D8E-FFE5-4EB0-86EA-F75A9D9C2F3B}" type="slidenum">
              <a:rPr lang="en-US" smtClean="0"/>
              <a:t>8</a:t>
            </a:fld>
            <a:endParaRPr lang="en-US"/>
          </a:p>
        </p:txBody>
      </p:sp>
    </p:spTree>
    <p:extLst>
      <p:ext uri="{BB962C8B-B14F-4D97-AF65-F5344CB8AC3E}">
        <p14:creationId xmlns:p14="http://schemas.microsoft.com/office/powerpoint/2010/main" val="4104698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rPr>
              <a:t>We knew this would be a lot of work and we’re all busy, so we decided to make it a team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rPr>
              <a:t>-We created our first batch of biographies with our six most commonly used data sources last winter and a team that included myself and a colleague who do a lot of dissemination support, and new epidemiologists who had recently joined our unit.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rPr>
              <a:t>-We worked together to create and refine a template and come up with shared standards for some common content – for example, how do we explain “weighting” to a lay audience? We imagine we’ll continue to improve on these, but having them has really smoothed the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rPr>
              <a:t>-We’ve found review by internal subject matter experts to be very helpful for accuracy.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rPr>
              <a:t>-We’ve found review by an editor who is skilled in writing for lay audiences to be very helpful for consistency and clarity.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roxima Nova"/>
            </a:endParaRPr>
          </a:p>
        </p:txBody>
      </p:sp>
      <p:sp>
        <p:nvSpPr>
          <p:cNvPr id="4" name="Slide Number Placeholder 3"/>
          <p:cNvSpPr>
            <a:spLocks noGrp="1"/>
          </p:cNvSpPr>
          <p:nvPr>
            <p:ph type="sldNum" sz="quarter" idx="5"/>
          </p:nvPr>
        </p:nvSpPr>
        <p:spPr/>
        <p:txBody>
          <a:bodyPr/>
          <a:lstStyle/>
          <a:p>
            <a:fld id="{5DE76D8E-FFE5-4EB0-86EA-F75A9D9C2F3B}" type="slidenum">
              <a:rPr lang="en-US" smtClean="0"/>
              <a:t>9</a:t>
            </a:fld>
            <a:endParaRPr lang="en-US"/>
          </a:p>
        </p:txBody>
      </p:sp>
    </p:spTree>
    <p:extLst>
      <p:ext uri="{BB962C8B-B14F-4D97-AF65-F5344CB8AC3E}">
        <p14:creationId xmlns:p14="http://schemas.microsoft.com/office/powerpoint/2010/main" val="264029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8AF69-B4C4-4662-AE98-9AC51BA5BD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2A7855-21E7-4F56-83AA-30BEA8AD15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DD6FA2-79D7-4EB0-B492-F8D6D63FB170}"/>
              </a:ext>
            </a:extLst>
          </p:cNvPr>
          <p:cNvSpPr>
            <a:spLocks noGrp="1"/>
          </p:cNvSpPr>
          <p:nvPr>
            <p:ph type="dt" sz="half" idx="10"/>
          </p:nvPr>
        </p:nvSpPr>
        <p:spPr/>
        <p:txBody>
          <a:bodyPr/>
          <a:lstStyle/>
          <a:p>
            <a:fld id="{EC535883-740A-42D3-8C58-8E342E239DF8}" type="datetimeFigureOut">
              <a:rPr lang="en-US" smtClean="0"/>
              <a:t>10/18/2022</a:t>
            </a:fld>
            <a:endParaRPr lang="en-US"/>
          </a:p>
        </p:txBody>
      </p:sp>
      <p:sp>
        <p:nvSpPr>
          <p:cNvPr id="5" name="Footer Placeholder 4">
            <a:extLst>
              <a:ext uri="{FF2B5EF4-FFF2-40B4-BE49-F238E27FC236}">
                <a16:creationId xmlns:a16="http://schemas.microsoft.com/office/drawing/2014/main" id="{58DFBB1D-C7EF-4629-A157-2BF17E76C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61D81-65C3-438D-9826-54A55B4D2DC7}"/>
              </a:ext>
            </a:extLst>
          </p:cNvPr>
          <p:cNvSpPr>
            <a:spLocks noGrp="1"/>
          </p:cNvSpPr>
          <p:nvPr>
            <p:ph type="sldNum" sz="quarter" idx="12"/>
          </p:nvPr>
        </p:nvSpPr>
        <p:spPr/>
        <p:txBody>
          <a:bodyPr/>
          <a:lstStyle/>
          <a:p>
            <a:fld id="{F8907917-F93F-467A-B356-DB80BC58EAA9}" type="slidenum">
              <a:rPr lang="en-US" smtClean="0"/>
              <a:t>‹#›</a:t>
            </a:fld>
            <a:endParaRPr lang="en-US"/>
          </a:p>
        </p:txBody>
      </p:sp>
    </p:spTree>
    <p:extLst>
      <p:ext uri="{BB962C8B-B14F-4D97-AF65-F5344CB8AC3E}">
        <p14:creationId xmlns:p14="http://schemas.microsoft.com/office/powerpoint/2010/main" val="30308248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5AED-C2D9-4EE5-BF7E-CBF9AF0150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D21B95-F317-4CA0-B4E2-E70B0CC10D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12A05-CA7C-4911-944C-34FE2B84C46A}"/>
              </a:ext>
            </a:extLst>
          </p:cNvPr>
          <p:cNvSpPr>
            <a:spLocks noGrp="1"/>
          </p:cNvSpPr>
          <p:nvPr>
            <p:ph type="dt" sz="half" idx="10"/>
          </p:nvPr>
        </p:nvSpPr>
        <p:spPr/>
        <p:txBody>
          <a:bodyPr/>
          <a:lstStyle/>
          <a:p>
            <a:fld id="{EC535883-740A-42D3-8C58-8E342E239DF8}" type="datetimeFigureOut">
              <a:rPr lang="en-US" smtClean="0"/>
              <a:t>10/18/2022</a:t>
            </a:fld>
            <a:endParaRPr lang="en-US"/>
          </a:p>
        </p:txBody>
      </p:sp>
      <p:sp>
        <p:nvSpPr>
          <p:cNvPr id="5" name="Footer Placeholder 4">
            <a:extLst>
              <a:ext uri="{FF2B5EF4-FFF2-40B4-BE49-F238E27FC236}">
                <a16:creationId xmlns:a16="http://schemas.microsoft.com/office/drawing/2014/main" id="{370B04E4-BC57-421E-82A3-4944C8C51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F270E-7DBA-457B-A929-A417E7CBCEE4}"/>
              </a:ext>
            </a:extLst>
          </p:cNvPr>
          <p:cNvSpPr>
            <a:spLocks noGrp="1"/>
          </p:cNvSpPr>
          <p:nvPr>
            <p:ph type="sldNum" sz="quarter" idx="12"/>
          </p:nvPr>
        </p:nvSpPr>
        <p:spPr/>
        <p:txBody>
          <a:bodyPr/>
          <a:lstStyle/>
          <a:p>
            <a:fld id="{F8907917-F93F-467A-B356-DB80BC58EAA9}" type="slidenum">
              <a:rPr lang="en-US" smtClean="0"/>
              <a:t>‹#›</a:t>
            </a:fld>
            <a:endParaRPr lang="en-US"/>
          </a:p>
        </p:txBody>
      </p:sp>
    </p:spTree>
    <p:extLst>
      <p:ext uri="{BB962C8B-B14F-4D97-AF65-F5344CB8AC3E}">
        <p14:creationId xmlns:p14="http://schemas.microsoft.com/office/powerpoint/2010/main" val="335421586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ADA674-0313-4BA2-83E2-ADB2539661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66BE8A-7B2E-4ABB-A07D-346A5DC317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698C9-DAC3-4C77-9855-0E1E31168E49}"/>
              </a:ext>
            </a:extLst>
          </p:cNvPr>
          <p:cNvSpPr>
            <a:spLocks noGrp="1"/>
          </p:cNvSpPr>
          <p:nvPr>
            <p:ph type="dt" sz="half" idx="10"/>
          </p:nvPr>
        </p:nvSpPr>
        <p:spPr/>
        <p:txBody>
          <a:bodyPr/>
          <a:lstStyle/>
          <a:p>
            <a:fld id="{EC535883-740A-42D3-8C58-8E342E239DF8}" type="datetimeFigureOut">
              <a:rPr lang="en-US" smtClean="0"/>
              <a:t>10/18/2022</a:t>
            </a:fld>
            <a:endParaRPr lang="en-US"/>
          </a:p>
        </p:txBody>
      </p:sp>
      <p:sp>
        <p:nvSpPr>
          <p:cNvPr id="5" name="Footer Placeholder 4">
            <a:extLst>
              <a:ext uri="{FF2B5EF4-FFF2-40B4-BE49-F238E27FC236}">
                <a16:creationId xmlns:a16="http://schemas.microsoft.com/office/drawing/2014/main" id="{C7B2C0CE-9CF4-44ED-B5D2-BE7C60117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45552-F5A1-4E0B-B4D8-25B9D6B13C31}"/>
              </a:ext>
            </a:extLst>
          </p:cNvPr>
          <p:cNvSpPr>
            <a:spLocks noGrp="1"/>
          </p:cNvSpPr>
          <p:nvPr>
            <p:ph type="sldNum" sz="quarter" idx="12"/>
          </p:nvPr>
        </p:nvSpPr>
        <p:spPr/>
        <p:txBody>
          <a:bodyPr/>
          <a:lstStyle/>
          <a:p>
            <a:fld id="{F8907917-F93F-467A-B356-DB80BC58EAA9}" type="slidenum">
              <a:rPr lang="en-US" smtClean="0"/>
              <a:t>‹#›</a:t>
            </a:fld>
            <a:endParaRPr lang="en-US"/>
          </a:p>
        </p:txBody>
      </p:sp>
    </p:spTree>
    <p:extLst>
      <p:ext uri="{BB962C8B-B14F-4D97-AF65-F5344CB8AC3E}">
        <p14:creationId xmlns:p14="http://schemas.microsoft.com/office/powerpoint/2010/main" val="113099419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topic">
    <p:spTree>
      <p:nvGrpSpPr>
        <p:cNvPr id="1" name=""/>
        <p:cNvGrpSpPr/>
        <p:nvPr/>
      </p:nvGrpSpPr>
      <p:grpSpPr>
        <a:xfrm>
          <a:off x="0" y="0"/>
          <a:ext cx="0" cy="0"/>
          <a:chOff x="0" y="0"/>
          <a:chExt cx="0" cy="0"/>
        </a:xfrm>
      </p:grpSpPr>
      <p:sp>
        <p:nvSpPr>
          <p:cNvPr id="2" name="Title 1"/>
          <p:cNvSpPr>
            <a:spLocks noGrp="1"/>
          </p:cNvSpPr>
          <p:nvPr>
            <p:ph type="title"/>
          </p:nvPr>
        </p:nvSpPr>
        <p:spPr>
          <a:xfrm>
            <a:off x="633920" y="402971"/>
            <a:ext cx="10515600" cy="812800"/>
          </a:xfrm>
        </p:spPr>
        <p:txBody>
          <a:bodyPr anchor="t" anchorCtr="0">
            <a:noAutofit/>
          </a:bodyPr>
          <a:lstStyle>
            <a:lvl1pPr marL="0" algn="l" defTabSz="914400" rtl="0" eaLnBrk="1" latinLnBrk="0" hangingPunct="1">
              <a:lnSpc>
                <a:spcPct val="90000"/>
              </a:lnSpc>
              <a:spcBef>
                <a:spcPct val="0"/>
              </a:spcBef>
              <a:buNone/>
              <a:defRPr lang="en-US" sz="3000" b="1" i="0" kern="1200" cap="all" baseline="0" dirty="0">
                <a:solidFill>
                  <a:schemeClr val="tx2"/>
                </a:solidFill>
                <a:latin typeface="Proxima Nova" panose="02000506030000020004" pitchFamily="2" charset="0"/>
                <a:ea typeface="+mj-ea"/>
                <a:cs typeface="+mj-cs"/>
              </a:defRPr>
            </a:lvl1pPr>
          </a:lstStyle>
          <a:p>
            <a:r>
              <a:rPr lang="en-US"/>
              <a:t>Click to edit Master title style</a:t>
            </a:r>
          </a:p>
        </p:txBody>
      </p:sp>
      <p:sp>
        <p:nvSpPr>
          <p:cNvPr id="3" name="Date Placeholder 2"/>
          <p:cNvSpPr>
            <a:spLocks noGrp="1"/>
          </p:cNvSpPr>
          <p:nvPr>
            <p:ph type="dt" sz="half" idx="10"/>
          </p:nvPr>
        </p:nvSpPr>
        <p:spPr>
          <a:xfrm>
            <a:off x="294409" y="6356350"/>
            <a:ext cx="3286991" cy="365125"/>
          </a:xfrm>
          <a:prstGeom prst="rect">
            <a:avLst/>
          </a:prstGeom>
        </p:spPr>
        <p:txBody>
          <a:bodyPr/>
          <a:lstStyle/>
          <a:p>
            <a:fld id="{99984EFE-E746-447C-A34C-66621A765B4B}" type="datetime1">
              <a:rPr lang="en-US" smtClean="0"/>
              <a:t>10/18/2022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599" y="6356350"/>
            <a:ext cx="3286991" cy="365125"/>
          </a:xfrm>
          <a:prstGeom prst="rect">
            <a:avLst/>
          </a:prstGeom>
        </p:spPr>
        <p:txBody>
          <a:bodyPr/>
          <a:lstStyle/>
          <a:p>
            <a:fld id="{27AFA913-3030-45AA-901F-9E3FBFF3FC35}" type="slidenum">
              <a:rPr lang="en-US" smtClean="0"/>
              <a:t>‹#›</a:t>
            </a:fld>
            <a:endParaRPr lang="en-US"/>
          </a:p>
        </p:txBody>
      </p:sp>
      <p:grpSp>
        <p:nvGrpSpPr>
          <p:cNvPr id="15" name="Group 14">
            <a:extLst>
              <a:ext uri="{FF2B5EF4-FFF2-40B4-BE49-F238E27FC236}">
                <a16:creationId xmlns:a16="http://schemas.microsoft.com/office/drawing/2014/main" id="{2903C876-707B-B449-B529-2DD947A234E9}"/>
              </a:ext>
            </a:extLst>
          </p:cNvPr>
          <p:cNvGrpSpPr/>
          <p:nvPr userDrawn="1"/>
        </p:nvGrpSpPr>
        <p:grpSpPr>
          <a:xfrm>
            <a:off x="0" y="532065"/>
            <a:ext cx="502413" cy="228600"/>
            <a:chOff x="4777157" y="752816"/>
            <a:chExt cx="502413" cy="228600"/>
          </a:xfrm>
        </p:grpSpPr>
        <p:cxnSp>
          <p:nvCxnSpPr>
            <p:cNvPr id="16" name="Straight Connector 15">
              <a:extLst>
                <a:ext uri="{FF2B5EF4-FFF2-40B4-BE49-F238E27FC236}">
                  <a16:creationId xmlns:a16="http://schemas.microsoft.com/office/drawing/2014/main" id="{1CAFF9A4-7DF6-0240-93D9-1FF5D0379090}"/>
                </a:ext>
              </a:extLst>
            </p:cNvPr>
            <p:cNvCxnSpPr>
              <a:cxnSpLocks/>
            </p:cNvCxnSpPr>
            <p:nvPr/>
          </p:nvCxnSpPr>
          <p:spPr>
            <a:xfrm>
              <a:off x="4777157" y="867116"/>
              <a:ext cx="366343"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E19F405-92B2-AB4F-8772-537542B83D2F}"/>
                </a:ext>
              </a:extLst>
            </p:cNvPr>
            <p:cNvSpPr/>
            <p:nvPr/>
          </p:nvSpPr>
          <p:spPr>
            <a:xfrm>
              <a:off x="5050970" y="752816"/>
              <a:ext cx="22860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Tree>
    <p:extLst>
      <p:ext uri="{BB962C8B-B14F-4D97-AF65-F5344CB8AC3E}">
        <p14:creationId xmlns:p14="http://schemas.microsoft.com/office/powerpoint/2010/main" val="4204647126"/>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1003007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2343852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19577967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smtClean="0"/>
              <a:pPr/>
              <a:t>10/18/2022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2512766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smtClean="0"/>
              <a:pPr/>
              <a:t>10/18/2022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17426325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smtClean="0"/>
              <a:pPr/>
              <a:t>10/18/2022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6626474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1044153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7A05-96D1-4F7B-A90C-6ADB0CC7FA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85B12A-A4B6-4517-80C8-7B02BA3C5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BBFEB-F0E9-464C-8C8C-2B9C298D3F05}"/>
              </a:ext>
            </a:extLst>
          </p:cNvPr>
          <p:cNvSpPr>
            <a:spLocks noGrp="1"/>
          </p:cNvSpPr>
          <p:nvPr>
            <p:ph type="dt" sz="half" idx="10"/>
          </p:nvPr>
        </p:nvSpPr>
        <p:spPr/>
        <p:txBody>
          <a:bodyPr/>
          <a:lstStyle/>
          <a:p>
            <a:fld id="{EC535883-740A-42D3-8C58-8E342E239DF8}" type="datetimeFigureOut">
              <a:rPr lang="en-US" smtClean="0"/>
              <a:t>10/18/2022</a:t>
            </a:fld>
            <a:endParaRPr lang="en-US"/>
          </a:p>
        </p:txBody>
      </p:sp>
      <p:sp>
        <p:nvSpPr>
          <p:cNvPr id="5" name="Footer Placeholder 4">
            <a:extLst>
              <a:ext uri="{FF2B5EF4-FFF2-40B4-BE49-F238E27FC236}">
                <a16:creationId xmlns:a16="http://schemas.microsoft.com/office/drawing/2014/main" id="{49B9075D-748E-46D1-A499-237E54BF9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851F0-E801-47F5-8D99-7C85CD1E6A92}"/>
              </a:ext>
            </a:extLst>
          </p:cNvPr>
          <p:cNvSpPr>
            <a:spLocks noGrp="1"/>
          </p:cNvSpPr>
          <p:nvPr>
            <p:ph type="sldNum" sz="quarter" idx="12"/>
          </p:nvPr>
        </p:nvSpPr>
        <p:spPr/>
        <p:txBody>
          <a:bodyPr/>
          <a:lstStyle/>
          <a:p>
            <a:fld id="{F8907917-F93F-467A-B356-DB80BC58EAA9}" type="slidenum">
              <a:rPr lang="en-US" smtClean="0"/>
              <a:t>‹#›</a:t>
            </a:fld>
            <a:endParaRPr lang="en-US"/>
          </a:p>
        </p:txBody>
      </p:sp>
    </p:spTree>
    <p:extLst>
      <p:ext uri="{BB962C8B-B14F-4D97-AF65-F5344CB8AC3E}">
        <p14:creationId xmlns:p14="http://schemas.microsoft.com/office/powerpoint/2010/main" val="1258214235"/>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10/18/2022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670157176"/>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10/18/2022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78288655"/>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56857975"/>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6089523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er &amp; Footer">
    <p:spTree>
      <p:nvGrpSpPr>
        <p:cNvPr id="1" name=""/>
        <p:cNvGrpSpPr/>
        <p:nvPr/>
      </p:nvGrpSpPr>
      <p:grpSpPr>
        <a:xfrm>
          <a:off x="0" y="0"/>
          <a:ext cx="0" cy="0"/>
          <a:chOff x="0" y="0"/>
          <a:chExt cx="0" cy="0"/>
        </a:xfrm>
      </p:grpSpPr>
      <p:sp>
        <p:nvSpPr>
          <p:cNvPr id="6" name="Title 5"/>
          <p:cNvSpPr>
            <a:spLocks noGrp="1"/>
          </p:cNvSpPr>
          <p:nvPr>
            <p:ph type="title"/>
          </p:nvPr>
        </p:nvSpPr>
        <p:spPr>
          <a:xfrm>
            <a:off x="203200" y="152400"/>
            <a:ext cx="11785600" cy="304800"/>
          </a:xfrm>
        </p:spPr>
        <p:txBody>
          <a:bodyPr>
            <a:noAutofit/>
          </a:bodyPr>
          <a:lstStyle>
            <a:lvl1pPr>
              <a:defRPr sz="2000"/>
            </a:lvl1pPr>
          </a:lstStyle>
          <a:p>
            <a:r>
              <a:rPr lang="en-US"/>
              <a:t>Click to edit Master title style</a:t>
            </a:r>
          </a:p>
        </p:txBody>
      </p:sp>
      <p:sp>
        <p:nvSpPr>
          <p:cNvPr id="9" name="Slide Number Placeholder 8"/>
          <p:cNvSpPr>
            <a:spLocks noGrp="1"/>
          </p:cNvSpPr>
          <p:nvPr>
            <p:ph type="sldNum" sz="quarter" idx="10"/>
          </p:nvPr>
        </p:nvSpPr>
        <p:spPr/>
        <p:txBody>
          <a:bodyPr/>
          <a:lstStyle/>
          <a:p>
            <a:fld id="{61A3300C-2B65-410F-93D2-F0E3DC0D85CE}" type="slidenum">
              <a:rPr lang="en-US" smtClean="0"/>
              <a:t>‹#›</a:t>
            </a:fld>
            <a:endParaRPr lang="en-US"/>
          </a:p>
        </p:txBody>
      </p:sp>
      <p:cxnSp>
        <p:nvCxnSpPr>
          <p:cNvPr id="10" name="Straight Connector 9"/>
          <p:cNvCxnSpPr/>
          <p:nvPr userDrawn="1"/>
        </p:nvCxnSpPr>
        <p:spPr>
          <a:xfrm>
            <a:off x="0" y="609600"/>
            <a:ext cx="1219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25191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2456-AAF5-4C2D-824C-748E188CC5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800C0B-1F9A-41FF-A383-A0D5FBADE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2222C4-595E-4402-B464-D6CF0572BDA4}"/>
              </a:ext>
            </a:extLst>
          </p:cNvPr>
          <p:cNvSpPr>
            <a:spLocks noGrp="1"/>
          </p:cNvSpPr>
          <p:nvPr>
            <p:ph type="dt" sz="half" idx="10"/>
          </p:nvPr>
        </p:nvSpPr>
        <p:spPr/>
        <p:txBody>
          <a:bodyPr/>
          <a:lstStyle/>
          <a:p>
            <a:fld id="{EC535883-740A-42D3-8C58-8E342E239DF8}" type="datetimeFigureOut">
              <a:rPr lang="en-US" smtClean="0"/>
              <a:t>10/18/2022</a:t>
            </a:fld>
            <a:endParaRPr lang="en-US"/>
          </a:p>
        </p:txBody>
      </p:sp>
      <p:sp>
        <p:nvSpPr>
          <p:cNvPr id="5" name="Footer Placeholder 4">
            <a:extLst>
              <a:ext uri="{FF2B5EF4-FFF2-40B4-BE49-F238E27FC236}">
                <a16:creationId xmlns:a16="http://schemas.microsoft.com/office/drawing/2014/main" id="{36481DDF-29C3-4BD3-9D4C-1FAC8B873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9BEA4-0791-4A3F-ABCD-5EE0B5D0FF4B}"/>
              </a:ext>
            </a:extLst>
          </p:cNvPr>
          <p:cNvSpPr>
            <a:spLocks noGrp="1"/>
          </p:cNvSpPr>
          <p:nvPr>
            <p:ph type="sldNum" sz="quarter" idx="12"/>
          </p:nvPr>
        </p:nvSpPr>
        <p:spPr/>
        <p:txBody>
          <a:bodyPr/>
          <a:lstStyle/>
          <a:p>
            <a:fld id="{F8907917-F93F-467A-B356-DB80BC58EAA9}" type="slidenum">
              <a:rPr lang="en-US" smtClean="0"/>
              <a:t>‹#›</a:t>
            </a:fld>
            <a:endParaRPr lang="en-US"/>
          </a:p>
        </p:txBody>
      </p:sp>
    </p:spTree>
    <p:extLst>
      <p:ext uri="{BB962C8B-B14F-4D97-AF65-F5344CB8AC3E}">
        <p14:creationId xmlns:p14="http://schemas.microsoft.com/office/powerpoint/2010/main" val="348698038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80AE-C201-42F6-BAC0-5E334AC02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01502C-3454-4AB8-B8D6-F336072A72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5D17B1-5422-40BC-A092-AAA2E1A6E6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3323DA-DB3A-4709-AF69-AF07A796C974}"/>
              </a:ext>
            </a:extLst>
          </p:cNvPr>
          <p:cNvSpPr>
            <a:spLocks noGrp="1"/>
          </p:cNvSpPr>
          <p:nvPr>
            <p:ph type="dt" sz="half" idx="10"/>
          </p:nvPr>
        </p:nvSpPr>
        <p:spPr/>
        <p:txBody>
          <a:bodyPr/>
          <a:lstStyle/>
          <a:p>
            <a:fld id="{EC535883-740A-42D3-8C58-8E342E239DF8}" type="datetimeFigureOut">
              <a:rPr lang="en-US" smtClean="0"/>
              <a:t>10/18/2022</a:t>
            </a:fld>
            <a:endParaRPr lang="en-US"/>
          </a:p>
        </p:txBody>
      </p:sp>
      <p:sp>
        <p:nvSpPr>
          <p:cNvPr id="6" name="Footer Placeholder 5">
            <a:extLst>
              <a:ext uri="{FF2B5EF4-FFF2-40B4-BE49-F238E27FC236}">
                <a16:creationId xmlns:a16="http://schemas.microsoft.com/office/drawing/2014/main" id="{54824999-A2FD-46C9-8A98-50213556A0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058418-24FB-4759-AE11-FA417C962353}"/>
              </a:ext>
            </a:extLst>
          </p:cNvPr>
          <p:cNvSpPr>
            <a:spLocks noGrp="1"/>
          </p:cNvSpPr>
          <p:nvPr>
            <p:ph type="sldNum" sz="quarter" idx="12"/>
          </p:nvPr>
        </p:nvSpPr>
        <p:spPr/>
        <p:txBody>
          <a:bodyPr/>
          <a:lstStyle/>
          <a:p>
            <a:fld id="{F8907917-F93F-467A-B356-DB80BC58EAA9}" type="slidenum">
              <a:rPr lang="en-US" smtClean="0"/>
              <a:t>‹#›</a:t>
            </a:fld>
            <a:endParaRPr lang="en-US"/>
          </a:p>
        </p:txBody>
      </p:sp>
    </p:spTree>
    <p:extLst>
      <p:ext uri="{BB962C8B-B14F-4D97-AF65-F5344CB8AC3E}">
        <p14:creationId xmlns:p14="http://schemas.microsoft.com/office/powerpoint/2010/main" val="3888370225"/>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7C14-A01F-4D08-A666-996A95BA79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DBB380-4119-4C0A-ABDA-B23F6298B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A5638D-4397-4406-B60F-07EFFEACC8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0E8278-F173-4918-8B70-3841221F45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78A43F-5425-4EBE-9D50-E2DCCCDE0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D00A3E-0F80-4D3C-9E27-0C3457DE415E}"/>
              </a:ext>
            </a:extLst>
          </p:cNvPr>
          <p:cNvSpPr>
            <a:spLocks noGrp="1"/>
          </p:cNvSpPr>
          <p:nvPr>
            <p:ph type="dt" sz="half" idx="10"/>
          </p:nvPr>
        </p:nvSpPr>
        <p:spPr/>
        <p:txBody>
          <a:bodyPr/>
          <a:lstStyle/>
          <a:p>
            <a:fld id="{EC535883-740A-42D3-8C58-8E342E239DF8}" type="datetimeFigureOut">
              <a:rPr lang="en-US" smtClean="0"/>
              <a:t>10/18/2022</a:t>
            </a:fld>
            <a:endParaRPr lang="en-US"/>
          </a:p>
        </p:txBody>
      </p:sp>
      <p:sp>
        <p:nvSpPr>
          <p:cNvPr id="8" name="Footer Placeholder 7">
            <a:extLst>
              <a:ext uri="{FF2B5EF4-FFF2-40B4-BE49-F238E27FC236}">
                <a16:creationId xmlns:a16="http://schemas.microsoft.com/office/drawing/2014/main" id="{CD92C113-DA4F-4212-9974-8C42910911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C93AD1-E511-4E8F-A33E-30579757B979}"/>
              </a:ext>
            </a:extLst>
          </p:cNvPr>
          <p:cNvSpPr>
            <a:spLocks noGrp="1"/>
          </p:cNvSpPr>
          <p:nvPr>
            <p:ph type="sldNum" sz="quarter" idx="12"/>
          </p:nvPr>
        </p:nvSpPr>
        <p:spPr/>
        <p:txBody>
          <a:bodyPr/>
          <a:lstStyle/>
          <a:p>
            <a:fld id="{F8907917-F93F-467A-B356-DB80BC58EAA9}" type="slidenum">
              <a:rPr lang="en-US" smtClean="0"/>
              <a:t>‹#›</a:t>
            </a:fld>
            <a:endParaRPr lang="en-US"/>
          </a:p>
        </p:txBody>
      </p:sp>
    </p:spTree>
    <p:extLst>
      <p:ext uri="{BB962C8B-B14F-4D97-AF65-F5344CB8AC3E}">
        <p14:creationId xmlns:p14="http://schemas.microsoft.com/office/powerpoint/2010/main" val="364920548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E3F4-75AA-4952-B3B8-959038EAAE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F9FB3E-8F7F-48C0-8B3E-832BC437B8D6}"/>
              </a:ext>
            </a:extLst>
          </p:cNvPr>
          <p:cNvSpPr>
            <a:spLocks noGrp="1"/>
          </p:cNvSpPr>
          <p:nvPr>
            <p:ph type="dt" sz="half" idx="10"/>
          </p:nvPr>
        </p:nvSpPr>
        <p:spPr/>
        <p:txBody>
          <a:bodyPr/>
          <a:lstStyle/>
          <a:p>
            <a:fld id="{EC535883-740A-42D3-8C58-8E342E239DF8}" type="datetimeFigureOut">
              <a:rPr lang="en-US" smtClean="0"/>
              <a:t>10/18/2022</a:t>
            </a:fld>
            <a:endParaRPr lang="en-US"/>
          </a:p>
        </p:txBody>
      </p:sp>
      <p:sp>
        <p:nvSpPr>
          <p:cNvPr id="4" name="Footer Placeholder 3">
            <a:extLst>
              <a:ext uri="{FF2B5EF4-FFF2-40B4-BE49-F238E27FC236}">
                <a16:creationId xmlns:a16="http://schemas.microsoft.com/office/drawing/2014/main" id="{97A7B243-D882-44AD-BA74-BE68817645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C56576-952A-404E-B6AF-BFDAF1D42EA3}"/>
              </a:ext>
            </a:extLst>
          </p:cNvPr>
          <p:cNvSpPr>
            <a:spLocks noGrp="1"/>
          </p:cNvSpPr>
          <p:nvPr>
            <p:ph type="sldNum" sz="quarter" idx="12"/>
          </p:nvPr>
        </p:nvSpPr>
        <p:spPr/>
        <p:txBody>
          <a:bodyPr/>
          <a:lstStyle/>
          <a:p>
            <a:fld id="{F8907917-F93F-467A-B356-DB80BC58EAA9}" type="slidenum">
              <a:rPr lang="en-US" smtClean="0"/>
              <a:t>‹#›</a:t>
            </a:fld>
            <a:endParaRPr lang="en-US"/>
          </a:p>
        </p:txBody>
      </p:sp>
    </p:spTree>
    <p:extLst>
      <p:ext uri="{BB962C8B-B14F-4D97-AF65-F5344CB8AC3E}">
        <p14:creationId xmlns:p14="http://schemas.microsoft.com/office/powerpoint/2010/main" val="426078109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FF067-C3F1-458B-8861-0952D6A118AB}"/>
              </a:ext>
            </a:extLst>
          </p:cNvPr>
          <p:cNvSpPr>
            <a:spLocks noGrp="1"/>
          </p:cNvSpPr>
          <p:nvPr>
            <p:ph type="dt" sz="half" idx="10"/>
          </p:nvPr>
        </p:nvSpPr>
        <p:spPr/>
        <p:txBody>
          <a:bodyPr/>
          <a:lstStyle/>
          <a:p>
            <a:fld id="{EC535883-740A-42D3-8C58-8E342E239DF8}" type="datetimeFigureOut">
              <a:rPr lang="en-US" smtClean="0"/>
              <a:t>10/18/2022</a:t>
            </a:fld>
            <a:endParaRPr lang="en-US"/>
          </a:p>
        </p:txBody>
      </p:sp>
      <p:sp>
        <p:nvSpPr>
          <p:cNvPr id="3" name="Footer Placeholder 2">
            <a:extLst>
              <a:ext uri="{FF2B5EF4-FFF2-40B4-BE49-F238E27FC236}">
                <a16:creationId xmlns:a16="http://schemas.microsoft.com/office/drawing/2014/main" id="{91E1DE66-C698-4D37-88C3-FD6F39E92F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CD0F96-27D9-43F5-82FF-C11E143E2C6F}"/>
              </a:ext>
            </a:extLst>
          </p:cNvPr>
          <p:cNvSpPr>
            <a:spLocks noGrp="1"/>
          </p:cNvSpPr>
          <p:nvPr>
            <p:ph type="sldNum" sz="quarter" idx="12"/>
          </p:nvPr>
        </p:nvSpPr>
        <p:spPr/>
        <p:txBody>
          <a:bodyPr/>
          <a:lstStyle/>
          <a:p>
            <a:fld id="{F8907917-F93F-467A-B356-DB80BC58EAA9}" type="slidenum">
              <a:rPr lang="en-US" smtClean="0"/>
              <a:t>‹#›</a:t>
            </a:fld>
            <a:endParaRPr lang="en-US"/>
          </a:p>
        </p:txBody>
      </p:sp>
    </p:spTree>
    <p:extLst>
      <p:ext uri="{BB962C8B-B14F-4D97-AF65-F5344CB8AC3E}">
        <p14:creationId xmlns:p14="http://schemas.microsoft.com/office/powerpoint/2010/main" val="206383776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62D3-A1CA-4C86-B0FB-F1608165C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DC72BF-CD3E-46DD-B2E0-55A8E8C8DB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25B3AB-75C2-4356-B00D-CF1B5283A8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C55F9E-6740-458D-9804-A0604E6A0C63}"/>
              </a:ext>
            </a:extLst>
          </p:cNvPr>
          <p:cNvSpPr>
            <a:spLocks noGrp="1"/>
          </p:cNvSpPr>
          <p:nvPr>
            <p:ph type="dt" sz="half" idx="10"/>
          </p:nvPr>
        </p:nvSpPr>
        <p:spPr/>
        <p:txBody>
          <a:bodyPr/>
          <a:lstStyle/>
          <a:p>
            <a:fld id="{EC535883-740A-42D3-8C58-8E342E239DF8}" type="datetimeFigureOut">
              <a:rPr lang="en-US" smtClean="0"/>
              <a:t>10/18/2022</a:t>
            </a:fld>
            <a:endParaRPr lang="en-US"/>
          </a:p>
        </p:txBody>
      </p:sp>
      <p:sp>
        <p:nvSpPr>
          <p:cNvPr id="6" name="Footer Placeholder 5">
            <a:extLst>
              <a:ext uri="{FF2B5EF4-FFF2-40B4-BE49-F238E27FC236}">
                <a16:creationId xmlns:a16="http://schemas.microsoft.com/office/drawing/2014/main" id="{45A441C4-1A37-4CC2-A2FA-54DF3B70F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AFA5A-923B-4168-B446-B20F7680B7FB}"/>
              </a:ext>
            </a:extLst>
          </p:cNvPr>
          <p:cNvSpPr>
            <a:spLocks noGrp="1"/>
          </p:cNvSpPr>
          <p:nvPr>
            <p:ph type="sldNum" sz="quarter" idx="12"/>
          </p:nvPr>
        </p:nvSpPr>
        <p:spPr/>
        <p:txBody>
          <a:bodyPr/>
          <a:lstStyle/>
          <a:p>
            <a:fld id="{F8907917-F93F-467A-B356-DB80BC58EAA9}" type="slidenum">
              <a:rPr lang="en-US" smtClean="0"/>
              <a:t>‹#›</a:t>
            </a:fld>
            <a:endParaRPr lang="en-US"/>
          </a:p>
        </p:txBody>
      </p:sp>
    </p:spTree>
    <p:extLst>
      <p:ext uri="{BB962C8B-B14F-4D97-AF65-F5344CB8AC3E}">
        <p14:creationId xmlns:p14="http://schemas.microsoft.com/office/powerpoint/2010/main" val="287195012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5F1D-31D3-4576-932A-918631A56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6627D4-A034-47DB-AEA0-044013F2EB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731226-4CF6-439E-B3ED-A35E808EF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D0A113-87C3-47B1-9859-728C4BF4F956}"/>
              </a:ext>
            </a:extLst>
          </p:cNvPr>
          <p:cNvSpPr>
            <a:spLocks noGrp="1"/>
          </p:cNvSpPr>
          <p:nvPr>
            <p:ph type="dt" sz="half" idx="10"/>
          </p:nvPr>
        </p:nvSpPr>
        <p:spPr/>
        <p:txBody>
          <a:bodyPr/>
          <a:lstStyle/>
          <a:p>
            <a:fld id="{EC535883-740A-42D3-8C58-8E342E239DF8}" type="datetimeFigureOut">
              <a:rPr lang="en-US" smtClean="0"/>
              <a:t>10/18/2022</a:t>
            </a:fld>
            <a:endParaRPr lang="en-US"/>
          </a:p>
        </p:txBody>
      </p:sp>
      <p:sp>
        <p:nvSpPr>
          <p:cNvPr id="6" name="Footer Placeholder 5">
            <a:extLst>
              <a:ext uri="{FF2B5EF4-FFF2-40B4-BE49-F238E27FC236}">
                <a16:creationId xmlns:a16="http://schemas.microsoft.com/office/drawing/2014/main" id="{5B1EFDFD-0CE8-496B-9BF1-433A41DC4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49D802-6A1A-408A-914F-4E4E44A1852E}"/>
              </a:ext>
            </a:extLst>
          </p:cNvPr>
          <p:cNvSpPr>
            <a:spLocks noGrp="1"/>
          </p:cNvSpPr>
          <p:nvPr>
            <p:ph type="sldNum" sz="quarter" idx="12"/>
          </p:nvPr>
        </p:nvSpPr>
        <p:spPr/>
        <p:txBody>
          <a:bodyPr/>
          <a:lstStyle/>
          <a:p>
            <a:fld id="{F8907917-F93F-467A-B356-DB80BC58EAA9}" type="slidenum">
              <a:rPr lang="en-US" smtClean="0"/>
              <a:t>‹#›</a:t>
            </a:fld>
            <a:endParaRPr lang="en-US"/>
          </a:p>
        </p:txBody>
      </p:sp>
    </p:spTree>
    <p:extLst>
      <p:ext uri="{BB962C8B-B14F-4D97-AF65-F5344CB8AC3E}">
        <p14:creationId xmlns:p14="http://schemas.microsoft.com/office/powerpoint/2010/main" val="221641364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B63C94-AD39-4D0C-BF76-4531D4DC61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DDAB6-2730-4575-BE29-0EC0B880A6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3A953-3728-4925-A127-2B5E80E53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35883-740A-42D3-8C58-8E342E239DF8}" type="datetimeFigureOut">
              <a:rPr lang="en-US" smtClean="0"/>
              <a:t>10/18/2022</a:t>
            </a:fld>
            <a:endParaRPr lang="en-US"/>
          </a:p>
        </p:txBody>
      </p:sp>
      <p:sp>
        <p:nvSpPr>
          <p:cNvPr id="5" name="Footer Placeholder 4">
            <a:extLst>
              <a:ext uri="{FF2B5EF4-FFF2-40B4-BE49-F238E27FC236}">
                <a16:creationId xmlns:a16="http://schemas.microsoft.com/office/drawing/2014/main" id="{052BF26B-EA0E-4A23-9856-FD6B6A3832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05249B-DD20-4643-80BB-238F21791C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07917-F93F-467A-B356-DB80BC58EAA9}" type="slidenum">
              <a:rPr lang="en-US" smtClean="0"/>
              <a:t>‹#›</a:t>
            </a:fld>
            <a:endParaRPr lang="en-US"/>
          </a:p>
        </p:txBody>
      </p:sp>
    </p:spTree>
    <p:extLst>
      <p:ext uri="{BB962C8B-B14F-4D97-AF65-F5344CB8AC3E}">
        <p14:creationId xmlns:p14="http://schemas.microsoft.com/office/powerpoint/2010/main" val="2114837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10/18/2022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2195790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communitiescount.org/data-biographie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sjsanford@kingcounty.gov"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mailto:communitiescount@kingcounty.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5103" y="6148053"/>
            <a:ext cx="8637977" cy="641159"/>
          </a:xfrm>
        </p:spPr>
        <p:txBody>
          <a:bodyPr>
            <a:normAutofit fontScale="77500" lnSpcReduction="20000"/>
          </a:bodyPr>
          <a:lstStyle/>
          <a:p>
            <a:r>
              <a:rPr lang="en-US" dirty="0">
                <a:solidFill>
                  <a:schemeClr val="tx1"/>
                </a:solidFill>
              </a:rPr>
              <a:t>Sara Jaye Sanford</a:t>
            </a:r>
          </a:p>
          <a:p>
            <a:r>
              <a:rPr lang="en-US" dirty="0">
                <a:solidFill>
                  <a:schemeClr val="tx1"/>
                </a:solidFill>
              </a:rPr>
              <a:t>October 2022</a:t>
            </a:r>
          </a:p>
        </p:txBody>
      </p:sp>
      <p:pic>
        <p:nvPicPr>
          <p:cNvPr id="6" name="Picture 5"/>
          <p:cNvPicPr>
            <a:picLocks noChangeAspect="1"/>
          </p:cNvPicPr>
          <p:nvPr/>
        </p:nvPicPr>
        <p:blipFill>
          <a:blip r:embed="rId3"/>
          <a:stretch>
            <a:fillRect/>
          </a:stretch>
        </p:blipFill>
        <p:spPr>
          <a:xfrm>
            <a:off x="0" y="795898"/>
            <a:ext cx="6813785" cy="2563990"/>
          </a:xfrm>
          <a:prstGeom prst="rect">
            <a:avLst/>
          </a:prstGeom>
        </p:spPr>
      </p:pic>
      <p:sp>
        <p:nvSpPr>
          <p:cNvPr id="4" name="Subtitle 2"/>
          <p:cNvSpPr txBox="1">
            <a:spLocks/>
          </p:cNvSpPr>
          <p:nvPr/>
        </p:nvSpPr>
        <p:spPr>
          <a:xfrm>
            <a:off x="227718" y="3429000"/>
            <a:ext cx="8765362" cy="174227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000" b="1" i="0" u="none" strike="noStrike" kern="1200" cap="none" spc="0" normalizeH="0" baseline="0" noProof="0" dirty="0">
                <a:ln>
                  <a:noFill/>
                </a:ln>
                <a:solidFill>
                  <a:prstClr val="black"/>
                </a:solidFill>
                <a:effectLst/>
                <a:uLnTx/>
                <a:uFillTx/>
                <a:latin typeface="Calibri" panose="020F0502020204030204"/>
                <a:ea typeface="+mn-ea"/>
                <a:cs typeface="+mn-cs"/>
              </a:rPr>
              <a:t>Data Biographies: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000" b="1">
                <a:solidFill>
                  <a:prstClr val="black"/>
                </a:solidFill>
                <a:latin typeface="Calibri" panose="020F0502020204030204"/>
              </a:rPr>
              <a:t>Transparency for</a:t>
            </a:r>
            <a:r>
              <a:rPr kumimoji="0" lang="en-US" sz="50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5000" b="1" i="0" u="none" strike="noStrike" kern="1200" cap="none" spc="0" normalizeH="0" baseline="0" noProof="0" dirty="0">
                <a:ln>
                  <a:noFill/>
                </a:ln>
                <a:solidFill>
                  <a:prstClr val="black"/>
                </a:solidFill>
                <a:effectLst/>
                <a:uLnTx/>
                <a:uFillTx/>
                <a:latin typeface="Calibri" panose="020F0502020204030204"/>
                <a:ea typeface="+mn-ea"/>
                <a:cs typeface="+mn-cs"/>
              </a:rPr>
              <a:t>Equity</a:t>
            </a:r>
          </a:p>
        </p:txBody>
      </p:sp>
    </p:spTree>
    <p:extLst>
      <p:ext uri="{BB962C8B-B14F-4D97-AF65-F5344CB8AC3E}">
        <p14:creationId xmlns:p14="http://schemas.microsoft.com/office/powerpoint/2010/main" val="288493686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6E7460-EACF-41E5-8CBD-FD52E9BD5ECA}"/>
              </a:ext>
            </a:extLst>
          </p:cNvPr>
          <p:cNvSpPr txBox="1"/>
          <p:nvPr/>
        </p:nvSpPr>
        <p:spPr>
          <a:xfrm>
            <a:off x="7523568" y="95250"/>
            <a:ext cx="4668432" cy="6762750"/>
          </a:xfrm>
          <a:prstGeom prst="rect">
            <a:avLst/>
          </a:prstGeom>
          <a:solidFill>
            <a:schemeClr val="bg1">
              <a:lumMod val="85000"/>
            </a:schemeClr>
          </a:solidFill>
        </p:spPr>
        <p:txBody>
          <a:bodyPr wrap="square" rtlCol="0">
            <a:spAutoFit/>
          </a:bodyPr>
          <a:lstStyle/>
          <a:p>
            <a:endParaRPr lang="en-US" dirty="0"/>
          </a:p>
        </p:txBody>
      </p:sp>
      <p:sp>
        <p:nvSpPr>
          <p:cNvPr id="5" name="Title 4"/>
          <p:cNvSpPr>
            <a:spLocks noGrp="1"/>
          </p:cNvSpPr>
          <p:nvPr>
            <p:ph type="title" idx="4294967295"/>
          </p:nvPr>
        </p:nvSpPr>
        <p:spPr>
          <a:xfrm>
            <a:off x="0" y="-17463"/>
            <a:ext cx="7839075" cy="1160463"/>
          </a:xfrm>
        </p:spPr>
        <p:txBody>
          <a:bodyPr/>
          <a:lstStyle/>
          <a:p>
            <a:r>
              <a:rPr lang="en-US" b="1" dirty="0">
                <a:latin typeface="Proxima Nova"/>
              </a:rPr>
              <a:t>Communities Count</a:t>
            </a:r>
          </a:p>
        </p:txBody>
      </p:sp>
      <p:sp>
        <p:nvSpPr>
          <p:cNvPr id="9" name="TextBox 8"/>
          <p:cNvSpPr txBox="1"/>
          <p:nvPr/>
        </p:nvSpPr>
        <p:spPr>
          <a:xfrm>
            <a:off x="7686434" y="1986597"/>
            <a:ext cx="4342698" cy="90794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lang="en-US" sz="2400" dirty="0">
                <a:solidFill>
                  <a:srgbClr val="0563C1"/>
                </a:solidFill>
                <a:latin typeface="Corbel" panose="020B0503020204020204"/>
                <a:hlinkClick r:id="rId3">
                  <a:extLst>
                    <a:ext uri="{A12FA001-AC4F-418D-AE19-62706E023703}">
                      <ahyp:hlinkClr xmlns:ahyp="http://schemas.microsoft.com/office/drawing/2018/hyperlinkcolor" val="tx"/>
                    </a:ext>
                  </a:extLst>
                </a:hlinkClick>
              </a:rPr>
              <a:t>www.communitiescount.org/</a:t>
            </a:r>
          </a:p>
          <a:p>
            <a:pPr marR="0" lvl="0" algn="l" defTabSz="914400" rtl="0" eaLnBrk="1" fontAlgn="auto" latinLnBrk="0" hangingPunct="1">
              <a:lnSpc>
                <a:spcPct val="100000"/>
              </a:lnSpc>
              <a:spcBef>
                <a:spcPts val="0"/>
              </a:spcBef>
              <a:spcAft>
                <a:spcPts val="600"/>
              </a:spcAft>
              <a:buClrTx/>
              <a:buSzTx/>
              <a:tabLst/>
              <a:defRPr/>
            </a:pPr>
            <a:r>
              <a:rPr lang="en-US" sz="2400" dirty="0">
                <a:solidFill>
                  <a:srgbClr val="0563C1"/>
                </a:solidFill>
                <a:latin typeface="Corbel" panose="020B0503020204020204"/>
                <a:hlinkClick r:id="rId3">
                  <a:extLst>
                    <a:ext uri="{A12FA001-AC4F-418D-AE19-62706E023703}">
                      <ahyp:hlinkClr xmlns:ahyp="http://schemas.microsoft.com/office/drawing/2018/hyperlinkcolor" val="tx"/>
                    </a:ext>
                  </a:extLst>
                </a:hlinkClick>
              </a:rPr>
              <a:t>data-biographies</a:t>
            </a:r>
            <a:r>
              <a:rPr lang="en-US" sz="2400" dirty="0">
                <a:solidFill>
                  <a:prstClr val="black"/>
                </a:solidFill>
                <a:latin typeface="Corbel" panose="020B0503020204020204"/>
              </a:rPr>
              <a:t> </a:t>
            </a:r>
            <a:endPar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6" name="Content Placeholder 3">
            <a:extLst>
              <a:ext uri="{FF2B5EF4-FFF2-40B4-BE49-F238E27FC236}">
                <a16:creationId xmlns:a16="http://schemas.microsoft.com/office/drawing/2014/main" id="{C0016423-49C1-4FA1-90D2-74783498F980}"/>
              </a:ext>
            </a:extLst>
          </p:cNvPr>
          <p:cNvPicPr>
            <a:picLocks noChangeAspect="1"/>
          </p:cNvPicPr>
          <p:nvPr/>
        </p:nvPicPr>
        <p:blipFill>
          <a:blip r:embed="rId4"/>
          <a:stretch>
            <a:fillRect/>
          </a:stretch>
        </p:blipFill>
        <p:spPr>
          <a:xfrm>
            <a:off x="0" y="1143000"/>
            <a:ext cx="7276663" cy="5178304"/>
          </a:xfrm>
          <a:prstGeom prst="rect">
            <a:avLst/>
          </a:prstGeom>
        </p:spPr>
      </p:pic>
      <p:pic>
        <p:nvPicPr>
          <p:cNvPr id="7" name="Picture 6">
            <a:extLst>
              <a:ext uri="{FF2B5EF4-FFF2-40B4-BE49-F238E27FC236}">
                <a16:creationId xmlns:a16="http://schemas.microsoft.com/office/drawing/2014/main" id="{61815468-AE2A-444D-959F-88D40455810D}"/>
              </a:ext>
            </a:extLst>
          </p:cNvPr>
          <p:cNvPicPr>
            <a:picLocks noChangeAspect="1"/>
          </p:cNvPicPr>
          <p:nvPr/>
        </p:nvPicPr>
        <p:blipFill>
          <a:blip r:embed="rId5"/>
          <a:stretch>
            <a:fillRect/>
          </a:stretch>
        </p:blipFill>
        <p:spPr>
          <a:xfrm>
            <a:off x="8810904" y="3398479"/>
            <a:ext cx="2090369" cy="2064402"/>
          </a:xfrm>
          <a:prstGeom prst="rect">
            <a:avLst/>
          </a:prstGeom>
        </p:spPr>
      </p:pic>
    </p:spTree>
    <p:extLst>
      <p:ext uri="{BB962C8B-B14F-4D97-AF65-F5344CB8AC3E}">
        <p14:creationId xmlns:p14="http://schemas.microsoft.com/office/powerpoint/2010/main" val="3141150946"/>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20" y="402971"/>
            <a:ext cx="10924160" cy="812800"/>
          </a:xfrm>
        </p:spPr>
        <p:txBody>
          <a:bodyPr/>
          <a:lstStyle/>
          <a:p>
            <a:r>
              <a:rPr lang="en-US" sz="2800" dirty="0"/>
              <a:t>So. Many. Benefits. </a:t>
            </a:r>
          </a:p>
        </p:txBody>
      </p:sp>
      <p:sp>
        <p:nvSpPr>
          <p:cNvPr id="4" name="Slide Number Placeholder 4">
            <a:extLst>
              <a:ext uri="{FF2B5EF4-FFF2-40B4-BE49-F238E27FC236}">
                <a16:creationId xmlns:a16="http://schemas.microsoft.com/office/drawing/2014/main" id="{01EE922D-3DC1-C34A-9B07-E736435170F8}"/>
              </a:ext>
            </a:extLst>
          </p:cNvPr>
          <p:cNvSpPr>
            <a:spLocks noGrp="1"/>
          </p:cNvSpPr>
          <p:nvPr>
            <p:ph type="sldNum" sz="quarter" idx="12"/>
          </p:nvPr>
        </p:nvSpPr>
        <p:spPr/>
        <p:txBody>
          <a:bodyPr/>
          <a:lstStyle/>
          <a:p>
            <a:fld id="{38D2B3C0-5E8B-4F57-83D4-198A2A8FDCBB}" type="slidenum">
              <a:rPr lang="en-US" smtClean="0">
                <a:solidFill>
                  <a:prstClr val="black">
                    <a:tint val="75000"/>
                  </a:prstClr>
                </a:solidFill>
              </a:rPr>
              <a:pPr/>
              <a:t>11</a:t>
            </a:fld>
            <a:endParaRPr lang="en-US">
              <a:solidFill>
                <a:prstClr val="black">
                  <a:tint val="75000"/>
                </a:prstClr>
              </a:solidFill>
            </a:endParaRPr>
          </a:p>
        </p:txBody>
      </p:sp>
      <p:sp>
        <p:nvSpPr>
          <p:cNvPr id="7" name="Text Placeholder 2">
            <a:extLst>
              <a:ext uri="{FF2B5EF4-FFF2-40B4-BE49-F238E27FC236}">
                <a16:creationId xmlns:a16="http://schemas.microsoft.com/office/drawing/2014/main" id="{01DBBAA4-2561-4D1D-B208-13C0E8E046E9}"/>
              </a:ext>
            </a:extLst>
          </p:cNvPr>
          <p:cNvSpPr txBox="1">
            <a:spLocks/>
          </p:cNvSpPr>
          <p:nvPr/>
        </p:nvSpPr>
        <p:spPr>
          <a:xfrm>
            <a:off x="480767" y="1115122"/>
            <a:ext cx="11416823" cy="5241228"/>
          </a:xfrm>
          <a:prstGeom prst="rect">
            <a:avLst/>
          </a:prstGeom>
        </p:spPr>
        <p:txBody>
          <a:bodyPr vert="horz" lIns="91440" tIns="45720" rIns="91440" bIns="45720" rtlCol="0" anchor="t">
            <a:noAutofit/>
          </a:bodyPr>
          <a:lstStyle>
            <a:lvl1pPr marL="228600" indent="-32004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Onboard new colleagues to data sources they’ll be using </a:t>
            </a:r>
          </a:p>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Connect colleagues who wouldn’t otherwise work together (especially helpful in a remote environment) </a:t>
            </a:r>
          </a:p>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Learn about data sources we’ve been using for years! </a:t>
            </a:r>
          </a:p>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But… </a:t>
            </a:r>
          </a:p>
          <a:p>
            <a:pPr marL="800100" lvl="1"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What about users? </a:t>
            </a:r>
          </a:p>
        </p:txBody>
      </p:sp>
    </p:spTree>
    <p:extLst>
      <p:ext uri="{BB962C8B-B14F-4D97-AF65-F5344CB8AC3E}">
        <p14:creationId xmlns:p14="http://schemas.microsoft.com/office/powerpoint/2010/main" val="384900117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20" y="402971"/>
            <a:ext cx="10924160" cy="812800"/>
          </a:xfrm>
        </p:spPr>
        <p:txBody>
          <a:bodyPr/>
          <a:lstStyle/>
          <a:p>
            <a:r>
              <a:rPr lang="en-US" sz="2800" dirty="0"/>
              <a:t>Next steps: </a:t>
            </a:r>
          </a:p>
        </p:txBody>
      </p:sp>
      <p:sp>
        <p:nvSpPr>
          <p:cNvPr id="4" name="Slide Number Placeholder 4">
            <a:extLst>
              <a:ext uri="{FF2B5EF4-FFF2-40B4-BE49-F238E27FC236}">
                <a16:creationId xmlns:a16="http://schemas.microsoft.com/office/drawing/2014/main" id="{01EE922D-3DC1-C34A-9B07-E736435170F8}"/>
              </a:ext>
            </a:extLst>
          </p:cNvPr>
          <p:cNvSpPr>
            <a:spLocks noGrp="1"/>
          </p:cNvSpPr>
          <p:nvPr>
            <p:ph type="sldNum" sz="quarter" idx="12"/>
          </p:nvPr>
        </p:nvSpPr>
        <p:spPr/>
        <p:txBody>
          <a:bodyPr/>
          <a:lstStyle/>
          <a:p>
            <a:fld id="{38D2B3C0-5E8B-4F57-83D4-198A2A8FDCBB}" type="slidenum">
              <a:rPr lang="en-US" smtClean="0">
                <a:solidFill>
                  <a:prstClr val="black">
                    <a:tint val="75000"/>
                  </a:prstClr>
                </a:solidFill>
              </a:rPr>
              <a:pPr/>
              <a:t>12</a:t>
            </a:fld>
            <a:endParaRPr lang="en-US">
              <a:solidFill>
                <a:prstClr val="black">
                  <a:tint val="75000"/>
                </a:prstClr>
              </a:solidFill>
            </a:endParaRPr>
          </a:p>
        </p:txBody>
      </p:sp>
      <p:sp>
        <p:nvSpPr>
          <p:cNvPr id="7" name="Text Placeholder 2">
            <a:extLst>
              <a:ext uri="{FF2B5EF4-FFF2-40B4-BE49-F238E27FC236}">
                <a16:creationId xmlns:a16="http://schemas.microsoft.com/office/drawing/2014/main" id="{01DBBAA4-2561-4D1D-B208-13C0E8E046E9}"/>
              </a:ext>
            </a:extLst>
          </p:cNvPr>
          <p:cNvSpPr txBox="1">
            <a:spLocks/>
          </p:cNvSpPr>
          <p:nvPr/>
        </p:nvSpPr>
        <p:spPr>
          <a:xfrm>
            <a:off x="480767" y="1115122"/>
            <a:ext cx="11416823" cy="5241228"/>
          </a:xfrm>
          <a:prstGeom prst="rect">
            <a:avLst/>
          </a:prstGeom>
        </p:spPr>
        <p:txBody>
          <a:bodyPr vert="horz" lIns="91440" tIns="45720" rIns="91440" bIns="45720" rtlCol="0" anchor="t">
            <a:noAutofit/>
          </a:bodyPr>
          <a:lstStyle>
            <a:lvl1pPr marL="228600" indent="-32004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Share with Communities Count User Group </a:t>
            </a:r>
          </a:p>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Working on next “batch” of biographies </a:t>
            </a:r>
          </a:p>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Adapting as we get feedback and continue to improve how we disseminate data </a:t>
            </a:r>
          </a:p>
          <a:p>
            <a:pPr marL="800100" lvl="1" indent="-342900">
              <a:lnSpc>
                <a:spcPct val="100000"/>
              </a:lnSpc>
              <a:spcBef>
                <a:spcPts val="0"/>
              </a:spcBef>
              <a:spcAft>
                <a:spcPts val="600"/>
              </a:spcAft>
            </a:pPr>
            <a:endParaRPr lang="en-US" sz="1800" dirty="0">
              <a:solidFill>
                <a:srgbClr val="000000"/>
              </a:solidFill>
              <a:latin typeface="Proxima Nova" panose="020005060300000200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672398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20" y="402971"/>
            <a:ext cx="10924160" cy="812800"/>
          </a:xfrm>
        </p:spPr>
        <p:txBody>
          <a:bodyPr/>
          <a:lstStyle/>
          <a:p>
            <a:r>
              <a:rPr lang="en-US" sz="2800" dirty="0"/>
              <a:t>Part of broader data equity work</a:t>
            </a:r>
          </a:p>
        </p:txBody>
      </p:sp>
      <p:sp>
        <p:nvSpPr>
          <p:cNvPr id="4" name="Slide Number Placeholder 4">
            <a:extLst>
              <a:ext uri="{FF2B5EF4-FFF2-40B4-BE49-F238E27FC236}">
                <a16:creationId xmlns:a16="http://schemas.microsoft.com/office/drawing/2014/main" id="{01EE922D-3DC1-C34A-9B07-E736435170F8}"/>
              </a:ext>
            </a:extLst>
          </p:cNvPr>
          <p:cNvSpPr>
            <a:spLocks noGrp="1"/>
          </p:cNvSpPr>
          <p:nvPr>
            <p:ph type="sldNum" sz="quarter" idx="12"/>
          </p:nvPr>
        </p:nvSpPr>
        <p:spPr/>
        <p:txBody>
          <a:bodyPr/>
          <a:lstStyle/>
          <a:p>
            <a:fld id="{38D2B3C0-5E8B-4F57-83D4-198A2A8FDCBB}" type="slidenum">
              <a:rPr lang="en-US" smtClean="0">
                <a:solidFill>
                  <a:prstClr val="black">
                    <a:tint val="75000"/>
                  </a:prstClr>
                </a:solidFill>
              </a:rPr>
              <a:pPr/>
              <a:t>13</a:t>
            </a:fld>
            <a:endParaRPr lang="en-US">
              <a:solidFill>
                <a:prstClr val="black">
                  <a:tint val="75000"/>
                </a:prstClr>
              </a:solidFill>
            </a:endParaRPr>
          </a:p>
        </p:txBody>
      </p:sp>
      <p:sp>
        <p:nvSpPr>
          <p:cNvPr id="7" name="Text Placeholder 2">
            <a:extLst>
              <a:ext uri="{FF2B5EF4-FFF2-40B4-BE49-F238E27FC236}">
                <a16:creationId xmlns:a16="http://schemas.microsoft.com/office/drawing/2014/main" id="{01DBBAA4-2561-4D1D-B208-13C0E8E046E9}"/>
              </a:ext>
            </a:extLst>
          </p:cNvPr>
          <p:cNvSpPr txBox="1">
            <a:spLocks/>
          </p:cNvSpPr>
          <p:nvPr/>
        </p:nvSpPr>
        <p:spPr>
          <a:xfrm>
            <a:off x="480767" y="1115122"/>
            <a:ext cx="11416823" cy="5241228"/>
          </a:xfrm>
          <a:prstGeom prst="rect">
            <a:avLst/>
          </a:prstGeom>
        </p:spPr>
        <p:txBody>
          <a:bodyPr vert="horz" lIns="91440" tIns="45720" rIns="91440" bIns="45720" rtlCol="0" anchor="t">
            <a:noAutofit/>
          </a:bodyPr>
          <a:lstStyle>
            <a:lvl1pPr marL="228600" indent="-32004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600"/>
              </a:spcAft>
            </a:pPr>
            <a:r>
              <a:rPr lang="en-US" sz="2400" dirty="0">
                <a:solidFill>
                  <a:srgbClr val="000000"/>
                </a:solidFill>
                <a:latin typeface="Proxima Nova" panose="02000506030000020004"/>
                <a:ea typeface="Calibri" panose="020F0502020204030204" pitchFamily="34" charset="0"/>
                <a:cs typeface="Arial" panose="020B0604020202020204" pitchFamily="34" charset="0"/>
              </a:rPr>
              <a:t>Participatory data interpretation </a:t>
            </a:r>
          </a:p>
          <a:p>
            <a:pPr marL="342900" indent="-342900">
              <a:lnSpc>
                <a:spcPct val="100000"/>
              </a:lnSpc>
              <a:spcBef>
                <a:spcPts val="0"/>
              </a:spcBef>
              <a:spcAft>
                <a:spcPts val="600"/>
              </a:spcAft>
            </a:pPr>
            <a:r>
              <a:rPr lang="en-US" sz="2400" dirty="0">
                <a:solidFill>
                  <a:srgbClr val="000000"/>
                </a:solidFill>
                <a:latin typeface="Proxima Nova" panose="02000506030000020004"/>
                <a:ea typeface="Calibri" panose="020F0502020204030204" pitchFamily="34" charset="0"/>
                <a:cs typeface="Arial" panose="020B0604020202020204" pitchFamily="34" charset="0"/>
              </a:rPr>
              <a:t>Community-led data collection, analysis, and dissemination </a:t>
            </a:r>
          </a:p>
          <a:p>
            <a:pPr marL="342900" indent="-342900">
              <a:lnSpc>
                <a:spcPct val="100000"/>
              </a:lnSpc>
              <a:spcBef>
                <a:spcPts val="0"/>
              </a:spcBef>
              <a:spcAft>
                <a:spcPts val="600"/>
              </a:spcAft>
            </a:pPr>
            <a:r>
              <a:rPr lang="en-US" sz="2400" dirty="0">
                <a:solidFill>
                  <a:srgbClr val="000000"/>
                </a:solidFill>
                <a:latin typeface="Proxima Nova" panose="02000506030000020004"/>
                <a:ea typeface="Calibri" panose="020F0502020204030204" pitchFamily="34" charset="0"/>
                <a:cs typeface="Arial" panose="020B0604020202020204" pitchFamily="34" charset="0"/>
              </a:rPr>
              <a:t>Improving race/ethnicity, sexual orientation, and gender identity questions in surveys we use </a:t>
            </a:r>
          </a:p>
          <a:p>
            <a:pPr marL="342900" indent="-342900">
              <a:lnSpc>
                <a:spcPct val="100000"/>
              </a:lnSpc>
              <a:spcBef>
                <a:spcPts val="0"/>
              </a:spcBef>
              <a:spcAft>
                <a:spcPts val="600"/>
              </a:spcAft>
            </a:pPr>
            <a:r>
              <a:rPr lang="en-US" sz="2400" dirty="0">
                <a:solidFill>
                  <a:srgbClr val="000000"/>
                </a:solidFill>
                <a:latin typeface="Proxima Nova" panose="02000506030000020004"/>
                <a:ea typeface="Calibri" panose="020F0502020204030204" pitchFamily="34" charset="0"/>
                <a:cs typeface="Arial" panose="020B0604020202020204" pitchFamily="34" charset="0"/>
              </a:rPr>
              <a:t>Building capacity of community partners to find, create, and use data </a:t>
            </a:r>
          </a:p>
          <a:p>
            <a:pPr marL="342900" indent="-342900">
              <a:lnSpc>
                <a:spcPct val="100000"/>
              </a:lnSpc>
              <a:spcBef>
                <a:spcPts val="0"/>
              </a:spcBef>
              <a:spcAft>
                <a:spcPts val="600"/>
              </a:spcAft>
            </a:pPr>
            <a:r>
              <a:rPr lang="en-US" sz="2400" dirty="0">
                <a:solidFill>
                  <a:srgbClr val="000000"/>
                </a:solidFill>
                <a:latin typeface="Proxima Nova" panose="02000506030000020004"/>
                <a:ea typeface="Calibri" panose="020F0502020204030204" pitchFamily="34" charset="0"/>
                <a:cs typeface="Arial" panose="020B0604020202020204" pitchFamily="34" charset="0"/>
              </a:rPr>
              <a:t>Multilingual data collection and dissemination </a:t>
            </a:r>
          </a:p>
          <a:p>
            <a:pPr marL="342900" indent="-342900">
              <a:lnSpc>
                <a:spcPct val="100000"/>
              </a:lnSpc>
              <a:spcBef>
                <a:spcPts val="0"/>
              </a:spcBef>
              <a:spcAft>
                <a:spcPts val="600"/>
              </a:spcAft>
            </a:pPr>
            <a:r>
              <a:rPr lang="en-US" sz="2400" dirty="0">
                <a:solidFill>
                  <a:srgbClr val="000000"/>
                </a:solidFill>
                <a:latin typeface="Proxima Nova" panose="02000506030000020004"/>
                <a:ea typeface="Calibri" panose="020F0502020204030204" pitchFamily="34" charset="0"/>
                <a:cs typeface="Arial" panose="020B0604020202020204" pitchFamily="34" charset="0"/>
              </a:rPr>
              <a:t>Integrating qualitative and quantitative data </a:t>
            </a:r>
          </a:p>
          <a:p>
            <a:pPr marL="342900" indent="-342900">
              <a:lnSpc>
                <a:spcPct val="100000"/>
              </a:lnSpc>
              <a:spcBef>
                <a:spcPts val="0"/>
              </a:spcBef>
              <a:spcAft>
                <a:spcPts val="600"/>
              </a:spcAft>
            </a:pPr>
            <a:r>
              <a:rPr lang="en-US" sz="2400" dirty="0">
                <a:solidFill>
                  <a:srgbClr val="000000"/>
                </a:solidFill>
                <a:latin typeface="Proxima Nova" panose="02000506030000020004"/>
                <a:ea typeface="Calibri" panose="020F0502020204030204" pitchFamily="34" charset="0"/>
                <a:cs typeface="Arial" panose="020B0604020202020204" pitchFamily="34" charset="0"/>
              </a:rPr>
              <a:t>Creating local timeline of policies and events that have impacted health equity (providing historical context for health disparities) </a:t>
            </a:r>
          </a:p>
          <a:p>
            <a:pPr marL="342900" indent="-342900">
              <a:lnSpc>
                <a:spcPct val="100000"/>
              </a:lnSpc>
              <a:spcBef>
                <a:spcPts val="0"/>
              </a:spcBef>
              <a:spcAft>
                <a:spcPts val="600"/>
              </a:spcAft>
            </a:pPr>
            <a:r>
              <a:rPr lang="en-US" sz="2400" dirty="0">
                <a:solidFill>
                  <a:srgbClr val="000000"/>
                </a:solidFill>
                <a:latin typeface="Proxima Nova" panose="02000506030000020004"/>
                <a:ea typeface="Calibri" panose="020F0502020204030204" pitchFamily="34" charset="0"/>
                <a:cs typeface="Arial" panose="020B0604020202020204" pitchFamily="34" charset="0"/>
              </a:rPr>
              <a:t>Collecting and sharing data about local BIPOC communities’ experiences of racism </a:t>
            </a:r>
          </a:p>
          <a:p>
            <a:pPr marL="342900" indent="-342900">
              <a:lnSpc>
                <a:spcPct val="100000"/>
              </a:lnSpc>
              <a:spcBef>
                <a:spcPts val="0"/>
              </a:spcBef>
              <a:spcAft>
                <a:spcPts val="600"/>
              </a:spcAft>
            </a:pPr>
            <a:endParaRPr lang="en-US" sz="2400" dirty="0">
              <a:solidFill>
                <a:srgbClr val="000000"/>
              </a:solidFill>
              <a:latin typeface="Proxima Nova" panose="020005060300000200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535240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20" y="402971"/>
            <a:ext cx="10924160" cy="812800"/>
          </a:xfrm>
        </p:spPr>
        <p:txBody>
          <a:bodyPr/>
          <a:lstStyle/>
          <a:p>
            <a:r>
              <a:rPr lang="en-US" sz="2800" dirty="0"/>
              <a:t>Many thanks! </a:t>
            </a:r>
          </a:p>
        </p:txBody>
      </p:sp>
      <p:sp>
        <p:nvSpPr>
          <p:cNvPr id="4" name="Slide Number Placeholder 4">
            <a:extLst>
              <a:ext uri="{FF2B5EF4-FFF2-40B4-BE49-F238E27FC236}">
                <a16:creationId xmlns:a16="http://schemas.microsoft.com/office/drawing/2014/main" id="{01EE922D-3DC1-C34A-9B07-E736435170F8}"/>
              </a:ext>
            </a:extLst>
          </p:cNvPr>
          <p:cNvSpPr>
            <a:spLocks noGrp="1"/>
          </p:cNvSpPr>
          <p:nvPr>
            <p:ph type="sldNum" sz="quarter" idx="12"/>
          </p:nvPr>
        </p:nvSpPr>
        <p:spPr/>
        <p:txBody>
          <a:bodyPr/>
          <a:lstStyle/>
          <a:p>
            <a:fld id="{38D2B3C0-5E8B-4F57-83D4-198A2A8FDCBB}" type="slidenum">
              <a:rPr lang="en-US" smtClean="0">
                <a:solidFill>
                  <a:prstClr val="black">
                    <a:tint val="75000"/>
                  </a:prstClr>
                </a:solidFill>
              </a:rPr>
              <a:pPr/>
              <a:t>14</a:t>
            </a:fld>
            <a:endParaRPr lang="en-US">
              <a:solidFill>
                <a:prstClr val="black">
                  <a:tint val="75000"/>
                </a:prstClr>
              </a:solidFill>
            </a:endParaRPr>
          </a:p>
        </p:txBody>
      </p:sp>
      <p:sp>
        <p:nvSpPr>
          <p:cNvPr id="7" name="Text Placeholder 2">
            <a:extLst>
              <a:ext uri="{FF2B5EF4-FFF2-40B4-BE49-F238E27FC236}">
                <a16:creationId xmlns:a16="http://schemas.microsoft.com/office/drawing/2014/main" id="{01DBBAA4-2561-4D1D-B208-13C0E8E046E9}"/>
              </a:ext>
            </a:extLst>
          </p:cNvPr>
          <p:cNvSpPr txBox="1">
            <a:spLocks/>
          </p:cNvSpPr>
          <p:nvPr/>
        </p:nvSpPr>
        <p:spPr>
          <a:xfrm>
            <a:off x="480767" y="1115122"/>
            <a:ext cx="11416823" cy="5241228"/>
          </a:xfrm>
          <a:prstGeom prst="rect">
            <a:avLst/>
          </a:prstGeom>
        </p:spPr>
        <p:txBody>
          <a:bodyPr vert="horz" lIns="91440" tIns="45720" rIns="91440" bIns="45720" rtlCol="0" anchor="t">
            <a:noAutofit/>
          </a:bodyPr>
          <a:lstStyle>
            <a:lvl1pPr marL="228600" indent="-32004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600"/>
              </a:spcAft>
            </a:pPr>
            <a:r>
              <a:rPr lang="en-US" sz="2400" dirty="0">
                <a:solidFill>
                  <a:srgbClr val="000000"/>
                </a:solidFill>
                <a:latin typeface="Proxima Nova" panose="02000506030000020004"/>
                <a:ea typeface="Calibri" panose="020F0502020204030204" pitchFamily="34" charset="0"/>
                <a:cs typeface="Arial" panose="020B0604020202020204" pitchFamily="34" charset="0"/>
              </a:rPr>
              <a:t>Colleagues who have helped to write and review data biographies </a:t>
            </a:r>
          </a:p>
          <a:p>
            <a:pPr marL="342900" indent="-342900">
              <a:lnSpc>
                <a:spcPct val="100000"/>
              </a:lnSpc>
              <a:spcBef>
                <a:spcPts val="0"/>
              </a:spcBef>
              <a:spcAft>
                <a:spcPts val="600"/>
              </a:spcAft>
            </a:pPr>
            <a:r>
              <a:rPr lang="en-US" sz="2400" dirty="0">
                <a:solidFill>
                  <a:srgbClr val="000000"/>
                </a:solidFill>
                <a:latin typeface="Proxima Nova" panose="02000506030000020004"/>
                <a:ea typeface="Calibri" panose="020F0502020204030204" pitchFamily="34" charset="0"/>
                <a:cs typeface="Arial" panose="020B0604020202020204" pitchFamily="34" charset="0"/>
              </a:rPr>
              <a:t>Cassidy Chang, former work-study student who created web resources for biographies AND wrote one! </a:t>
            </a:r>
          </a:p>
          <a:p>
            <a:pPr marL="342900" indent="-342900">
              <a:lnSpc>
                <a:spcPct val="100000"/>
              </a:lnSpc>
              <a:spcBef>
                <a:spcPts val="0"/>
              </a:spcBef>
              <a:spcAft>
                <a:spcPts val="600"/>
              </a:spcAft>
            </a:pPr>
            <a:r>
              <a:rPr lang="en-US" sz="2400" dirty="0">
                <a:solidFill>
                  <a:srgbClr val="000000"/>
                </a:solidFill>
                <a:latin typeface="Proxima Nova" panose="02000506030000020004"/>
                <a:ea typeface="Calibri" panose="020F0502020204030204" pitchFamily="34" charset="0"/>
                <a:cs typeface="Arial" panose="020B0604020202020204" pitchFamily="34" charset="0"/>
              </a:rPr>
              <a:t>We All Count, data equity organization who introduced us to the concept of data biographies – check out their resources! </a:t>
            </a:r>
          </a:p>
          <a:p>
            <a:pPr marL="0" indent="0">
              <a:lnSpc>
                <a:spcPct val="100000"/>
              </a:lnSpc>
              <a:spcBef>
                <a:spcPts val="0"/>
              </a:spcBef>
              <a:spcAft>
                <a:spcPts val="600"/>
              </a:spcAft>
              <a:buNone/>
            </a:pPr>
            <a:endParaRPr lang="en-US" sz="2400" dirty="0">
              <a:solidFill>
                <a:srgbClr val="000000"/>
              </a:solidFill>
              <a:latin typeface="Proxima Nova" panose="020005060300000200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1986807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20" y="402971"/>
            <a:ext cx="10924160" cy="812800"/>
          </a:xfrm>
        </p:spPr>
        <p:txBody>
          <a:bodyPr/>
          <a:lstStyle/>
          <a:p>
            <a:r>
              <a:rPr lang="en-US" sz="2800" dirty="0"/>
              <a:t>Get in touch </a:t>
            </a:r>
          </a:p>
        </p:txBody>
      </p:sp>
      <p:sp>
        <p:nvSpPr>
          <p:cNvPr id="4" name="Slide Number Placeholder 4">
            <a:extLst>
              <a:ext uri="{FF2B5EF4-FFF2-40B4-BE49-F238E27FC236}">
                <a16:creationId xmlns:a16="http://schemas.microsoft.com/office/drawing/2014/main" id="{01EE922D-3DC1-C34A-9B07-E736435170F8}"/>
              </a:ext>
            </a:extLst>
          </p:cNvPr>
          <p:cNvSpPr>
            <a:spLocks noGrp="1"/>
          </p:cNvSpPr>
          <p:nvPr>
            <p:ph type="sldNum" sz="quarter" idx="12"/>
          </p:nvPr>
        </p:nvSpPr>
        <p:spPr/>
        <p:txBody>
          <a:bodyPr/>
          <a:lstStyle/>
          <a:p>
            <a:fld id="{38D2B3C0-5E8B-4F57-83D4-198A2A8FDCBB}" type="slidenum">
              <a:rPr lang="en-US" smtClean="0">
                <a:solidFill>
                  <a:prstClr val="black">
                    <a:tint val="75000"/>
                  </a:prstClr>
                </a:solidFill>
              </a:rPr>
              <a:pPr/>
              <a:t>15</a:t>
            </a:fld>
            <a:endParaRPr lang="en-US">
              <a:solidFill>
                <a:prstClr val="black">
                  <a:tint val="75000"/>
                </a:prstClr>
              </a:solidFill>
            </a:endParaRPr>
          </a:p>
        </p:txBody>
      </p:sp>
      <p:sp>
        <p:nvSpPr>
          <p:cNvPr id="7" name="Text Placeholder 2">
            <a:extLst>
              <a:ext uri="{FF2B5EF4-FFF2-40B4-BE49-F238E27FC236}">
                <a16:creationId xmlns:a16="http://schemas.microsoft.com/office/drawing/2014/main" id="{01DBBAA4-2561-4D1D-B208-13C0E8E046E9}"/>
              </a:ext>
            </a:extLst>
          </p:cNvPr>
          <p:cNvSpPr txBox="1">
            <a:spLocks/>
          </p:cNvSpPr>
          <p:nvPr/>
        </p:nvSpPr>
        <p:spPr>
          <a:xfrm>
            <a:off x="387588" y="1825180"/>
            <a:ext cx="11416823" cy="3921760"/>
          </a:xfrm>
          <a:prstGeom prst="rect">
            <a:avLst/>
          </a:prstGeom>
        </p:spPr>
        <p:txBody>
          <a:bodyPr vert="horz" lIns="91440" tIns="45720" rIns="91440" bIns="45720" rtlCol="0" anchor="t">
            <a:noAutofit/>
          </a:bodyPr>
          <a:lstStyle>
            <a:lvl1pPr marL="228600" indent="-32004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600"/>
              </a:spcAft>
            </a:pPr>
            <a:r>
              <a:rPr lang="en-US" sz="3200" dirty="0">
                <a:solidFill>
                  <a:srgbClr val="000000"/>
                </a:solidFill>
                <a:latin typeface="Proxima Nova" panose="02000506030000020004"/>
                <a:ea typeface="Calibri" panose="020F0502020204030204" pitchFamily="34" charset="0"/>
                <a:cs typeface="Arial" panose="020B0604020202020204" pitchFamily="34" charset="0"/>
              </a:rPr>
              <a:t>Sara Jaye: </a:t>
            </a:r>
            <a:r>
              <a:rPr lang="en-US" sz="3200" dirty="0">
                <a:solidFill>
                  <a:srgbClr val="000000"/>
                </a:solidFill>
                <a:latin typeface="Proxima Nova" panose="02000506030000020004"/>
                <a:ea typeface="Calibri" panose="020F0502020204030204" pitchFamily="34" charset="0"/>
                <a:cs typeface="Arial" panose="020B0604020202020204" pitchFamily="34" charset="0"/>
                <a:hlinkClick r:id="rId3"/>
              </a:rPr>
              <a:t>sjsanford@kingcounty.gov</a:t>
            </a:r>
            <a:r>
              <a:rPr lang="en-US" sz="3200" dirty="0">
                <a:solidFill>
                  <a:srgbClr val="000000"/>
                </a:solidFill>
                <a:latin typeface="Proxima Nova" panose="02000506030000020004"/>
                <a:ea typeface="Calibri" panose="020F0502020204030204" pitchFamily="34" charset="0"/>
                <a:cs typeface="Arial" panose="020B0604020202020204" pitchFamily="34" charset="0"/>
              </a:rPr>
              <a:t> </a:t>
            </a:r>
          </a:p>
          <a:p>
            <a:pPr marL="342900" indent="-342900">
              <a:lnSpc>
                <a:spcPct val="100000"/>
              </a:lnSpc>
              <a:spcBef>
                <a:spcPts val="0"/>
              </a:spcBef>
              <a:spcAft>
                <a:spcPts val="600"/>
              </a:spcAft>
            </a:pPr>
            <a:r>
              <a:rPr lang="en-US" sz="3200" dirty="0">
                <a:solidFill>
                  <a:srgbClr val="000000"/>
                </a:solidFill>
                <a:latin typeface="Proxima Nova" panose="02000506030000020004"/>
                <a:ea typeface="Calibri" panose="020F0502020204030204" pitchFamily="34" charset="0"/>
                <a:cs typeface="Arial" panose="020B0604020202020204" pitchFamily="34" charset="0"/>
              </a:rPr>
              <a:t>Communities Count: </a:t>
            </a:r>
            <a:r>
              <a:rPr lang="en-US" sz="3200" dirty="0">
                <a:solidFill>
                  <a:srgbClr val="000000"/>
                </a:solidFill>
                <a:latin typeface="Proxima Nova" panose="02000506030000020004"/>
                <a:ea typeface="Calibri" panose="020F0502020204030204" pitchFamily="34" charset="0"/>
                <a:cs typeface="Arial" panose="020B0604020202020204" pitchFamily="34" charset="0"/>
                <a:hlinkClick r:id="rId4"/>
              </a:rPr>
              <a:t>communitiescount@kingcounty.gov</a:t>
            </a:r>
            <a:r>
              <a:rPr lang="en-US" sz="3200" dirty="0">
                <a:solidFill>
                  <a:srgbClr val="000000"/>
                </a:solidFill>
                <a:latin typeface="Proxima Nova" panose="02000506030000020004"/>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33052039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20" y="402971"/>
            <a:ext cx="10924160" cy="812800"/>
          </a:xfrm>
        </p:spPr>
        <p:txBody>
          <a:bodyPr/>
          <a:lstStyle/>
          <a:p>
            <a:r>
              <a:rPr lang="en-US" sz="2800" dirty="0"/>
              <a:t>So. Much. Data. </a:t>
            </a:r>
          </a:p>
        </p:txBody>
      </p:sp>
      <p:sp>
        <p:nvSpPr>
          <p:cNvPr id="4" name="Slide Number Placeholder 4">
            <a:extLst>
              <a:ext uri="{FF2B5EF4-FFF2-40B4-BE49-F238E27FC236}">
                <a16:creationId xmlns:a16="http://schemas.microsoft.com/office/drawing/2014/main" id="{01EE922D-3DC1-C34A-9B07-E736435170F8}"/>
              </a:ext>
            </a:extLst>
          </p:cNvPr>
          <p:cNvSpPr>
            <a:spLocks noGrp="1"/>
          </p:cNvSpPr>
          <p:nvPr>
            <p:ph type="sldNum" sz="quarter" idx="12"/>
          </p:nvPr>
        </p:nvSpPr>
        <p:spPr/>
        <p:txBody>
          <a:bodyPr/>
          <a:lstStyle/>
          <a:p>
            <a:fld id="{38D2B3C0-5E8B-4F57-83D4-198A2A8FDCBB}" type="slidenum">
              <a:rPr lang="en-US" smtClean="0">
                <a:solidFill>
                  <a:prstClr val="black">
                    <a:tint val="75000"/>
                  </a:prstClr>
                </a:solidFill>
              </a:rPr>
              <a:pPr/>
              <a:t>2</a:t>
            </a:fld>
            <a:endParaRPr lang="en-US">
              <a:solidFill>
                <a:prstClr val="black">
                  <a:tint val="75000"/>
                </a:prstClr>
              </a:solidFill>
            </a:endParaRPr>
          </a:p>
        </p:txBody>
      </p:sp>
      <p:sp>
        <p:nvSpPr>
          <p:cNvPr id="3" name="TextBox 2">
            <a:extLst>
              <a:ext uri="{FF2B5EF4-FFF2-40B4-BE49-F238E27FC236}">
                <a16:creationId xmlns:a16="http://schemas.microsoft.com/office/drawing/2014/main" id="{3DFBCDD3-2EBA-4F7E-8048-4C84F2E26C9A}"/>
              </a:ext>
            </a:extLst>
          </p:cNvPr>
          <p:cNvSpPr txBox="1"/>
          <p:nvPr/>
        </p:nvSpPr>
        <p:spPr>
          <a:xfrm>
            <a:off x="3499338" y="1002176"/>
            <a:ext cx="2004646" cy="707886"/>
          </a:xfrm>
          <a:prstGeom prst="rect">
            <a:avLst/>
          </a:prstGeom>
          <a:noFill/>
        </p:spPr>
        <p:txBody>
          <a:bodyPr wrap="square" rtlCol="0">
            <a:spAutoFit/>
          </a:bodyPr>
          <a:lstStyle/>
          <a:p>
            <a:r>
              <a:rPr lang="en-US" sz="4000" b="1" dirty="0">
                <a:solidFill>
                  <a:srgbClr val="7030A0"/>
                </a:solidFill>
              </a:rPr>
              <a:t>Death</a:t>
            </a:r>
            <a:r>
              <a:rPr lang="en-US" dirty="0"/>
              <a:t> </a:t>
            </a:r>
          </a:p>
        </p:txBody>
      </p:sp>
      <p:sp>
        <p:nvSpPr>
          <p:cNvPr id="8" name="TextBox 7">
            <a:extLst>
              <a:ext uri="{FF2B5EF4-FFF2-40B4-BE49-F238E27FC236}">
                <a16:creationId xmlns:a16="http://schemas.microsoft.com/office/drawing/2014/main" id="{9217CB07-4B87-46A0-8CFE-60C57F38A2A1}"/>
              </a:ext>
            </a:extLst>
          </p:cNvPr>
          <p:cNvSpPr txBox="1"/>
          <p:nvPr/>
        </p:nvSpPr>
        <p:spPr>
          <a:xfrm>
            <a:off x="5567592" y="2755494"/>
            <a:ext cx="4970586" cy="1323439"/>
          </a:xfrm>
          <a:prstGeom prst="rect">
            <a:avLst/>
          </a:prstGeom>
          <a:noFill/>
        </p:spPr>
        <p:txBody>
          <a:bodyPr wrap="square" rtlCol="0">
            <a:spAutoFit/>
          </a:bodyPr>
          <a:lstStyle/>
          <a:p>
            <a:r>
              <a:rPr lang="en-US" sz="4000" b="1" dirty="0">
                <a:solidFill>
                  <a:schemeClr val="accent2"/>
                </a:solidFill>
              </a:rPr>
              <a:t>Behavioral Risk Factor Surveillance System</a:t>
            </a:r>
            <a:r>
              <a:rPr lang="en-US" dirty="0">
                <a:solidFill>
                  <a:schemeClr val="accent2"/>
                </a:solidFill>
              </a:rPr>
              <a:t> </a:t>
            </a:r>
          </a:p>
        </p:txBody>
      </p:sp>
      <p:sp>
        <p:nvSpPr>
          <p:cNvPr id="9" name="TextBox 8">
            <a:extLst>
              <a:ext uri="{FF2B5EF4-FFF2-40B4-BE49-F238E27FC236}">
                <a16:creationId xmlns:a16="http://schemas.microsoft.com/office/drawing/2014/main" id="{F35E8956-EEE1-4B12-9F60-66E18AB6E8F0}"/>
              </a:ext>
            </a:extLst>
          </p:cNvPr>
          <p:cNvSpPr txBox="1"/>
          <p:nvPr/>
        </p:nvSpPr>
        <p:spPr>
          <a:xfrm>
            <a:off x="2227385" y="2552075"/>
            <a:ext cx="2004646" cy="707886"/>
          </a:xfrm>
          <a:prstGeom prst="rect">
            <a:avLst/>
          </a:prstGeom>
          <a:noFill/>
        </p:spPr>
        <p:txBody>
          <a:bodyPr wrap="square" rtlCol="0">
            <a:spAutoFit/>
          </a:bodyPr>
          <a:lstStyle/>
          <a:p>
            <a:r>
              <a:rPr lang="en-US" sz="4000" b="1" dirty="0">
                <a:solidFill>
                  <a:srgbClr val="C00000"/>
                </a:solidFill>
              </a:rPr>
              <a:t>Birth</a:t>
            </a:r>
            <a:r>
              <a:rPr lang="en-US" dirty="0">
                <a:solidFill>
                  <a:srgbClr val="C00000"/>
                </a:solidFill>
              </a:rPr>
              <a:t> </a:t>
            </a:r>
          </a:p>
        </p:txBody>
      </p:sp>
      <p:sp>
        <p:nvSpPr>
          <p:cNvPr id="10" name="TextBox 9">
            <a:extLst>
              <a:ext uri="{FF2B5EF4-FFF2-40B4-BE49-F238E27FC236}">
                <a16:creationId xmlns:a16="http://schemas.microsoft.com/office/drawing/2014/main" id="{7CDAF2DB-4FE5-44ED-B632-4F6AB4D0F9B9}"/>
              </a:ext>
            </a:extLst>
          </p:cNvPr>
          <p:cNvSpPr txBox="1"/>
          <p:nvPr/>
        </p:nvSpPr>
        <p:spPr>
          <a:xfrm>
            <a:off x="633920" y="3498495"/>
            <a:ext cx="3505197" cy="707886"/>
          </a:xfrm>
          <a:prstGeom prst="rect">
            <a:avLst/>
          </a:prstGeom>
          <a:noFill/>
        </p:spPr>
        <p:txBody>
          <a:bodyPr wrap="square" rtlCol="0">
            <a:spAutoFit/>
          </a:bodyPr>
          <a:lstStyle/>
          <a:p>
            <a:r>
              <a:rPr lang="en-US" sz="4000" b="1" dirty="0">
                <a:solidFill>
                  <a:srgbClr val="92D050"/>
                </a:solidFill>
              </a:rPr>
              <a:t>Hospitalization</a:t>
            </a:r>
            <a:r>
              <a:rPr lang="en-US" dirty="0">
                <a:solidFill>
                  <a:srgbClr val="92D050"/>
                </a:solidFill>
              </a:rPr>
              <a:t> </a:t>
            </a:r>
          </a:p>
        </p:txBody>
      </p:sp>
      <p:sp>
        <p:nvSpPr>
          <p:cNvPr id="11" name="TextBox 10">
            <a:extLst>
              <a:ext uri="{FF2B5EF4-FFF2-40B4-BE49-F238E27FC236}">
                <a16:creationId xmlns:a16="http://schemas.microsoft.com/office/drawing/2014/main" id="{2BE71615-7407-4293-BF17-AE076F3B9180}"/>
              </a:ext>
            </a:extLst>
          </p:cNvPr>
          <p:cNvSpPr txBox="1"/>
          <p:nvPr/>
        </p:nvSpPr>
        <p:spPr>
          <a:xfrm>
            <a:off x="2227385" y="4465458"/>
            <a:ext cx="2221523" cy="707886"/>
          </a:xfrm>
          <a:prstGeom prst="rect">
            <a:avLst/>
          </a:prstGeom>
          <a:noFill/>
        </p:spPr>
        <p:txBody>
          <a:bodyPr wrap="square" rtlCol="0">
            <a:spAutoFit/>
          </a:bodyPr>
          <a:lstStyle/>
          <a:p>
            <a:r>
              <a:rPr lang="en-US" sz="4000" b="1" dirty="0">
                <a:solidFill>
                  <a:schemeClr val="accent2">
                    <a:lumMod val="75000"/>
                  </a:schemeClr>
                </a:solidFill>
              </a:rPr>
              <a:t>Medicare</a:t>
            </a:r>
            <a:r>
              <a:rPr lang="en-US" dirty="0"/>
              <a:t> </a:t>
            </a:r>
          </a:p>
        </p:txBody>
      </p:sp>
      <p:sp>
        <p:nvSpPr>
          <p:cNvPr id="12" name="TextBox 11">
            <a:extLst>
              <a:ext uri="{FF2B5EF4-FFF2-40B4-BE49-F238E27FC236}">
                <a16:creationId xmlns:a16="http://schemas.microsoft.com/office/drawing/2014/main" id="{015619F2-8D65-412F-9463-C55BE793863A}"/>
              </a:ext>
            </a:extLst>
          </p:cNvPr>
          <p:cNvSpPr txBox="1"/>
          <p:nvPr/>
        </p:nvSpPr>
        <p:spPr>
          <a:xfrm>
            <a:off x="7133493" y="1673353"/>
            <a:ext cx="2385643" cy="707886"/>
          </a:xfrm>
          <a:prstGeom prst="rect">
            <a:avLst/>
          </a:prstGeom>
          <a:noFill/>
        </p:spPr>
        <p:txBody>
          <a:bodyPr wrap="square" rtlCol="0">
            <a:spAutoFit/>
          </a:bodyPr>
          <a:lstStyle/>
          <a:p>
            <a:r>
              <a:rPr lang="en-US" sz="4000" b="1" dirty="0">
                <a:solidFill>
                  <a:schemeClr val="accent6">
                    <a:lumMod val="75000"/>
                  </a:schemeClr>
                </a:solidFill>
              </a:rPr>
              <a:t>Medicaid</a:t>
            </a:r>
            <a:r>
              <a:rPr lang="en-US" dirty="0">
                <a:solidFill>
                  <a:schemeClr val="accent6">
                    <a:lumMod val="75000"/>
                  </a:schemeClr>
                </a:solidFill>
              </a:rPr>
              <a:t> </a:t>
            </a:r>
          </a:p>
        </p:txBody>
      </p:sp>
      <p:sp>
        <p:nvSpPr>
          <p:cNvPr id="13" name="TextBox 12">
            <a:extLst>
              <a:ext uri="{FF2B5EF4-FFF2-40B4-BE49-F238E27FC236}">
                <a16:creationId xmlns:a16="http://schemas.microsoft.com/office/drawing/2014/main" id="{06A57B9E-E753-4C56-BE00-F688E4731F52}"/>
              </a:ext>
            </a:extLst>
          </p:cNvPr>
          <p:cNvSpPr txBox="1"/>
          <p:nvPr/>
        </p:nvSpPr>
        <p:spPr>
          <a:xfrm>
            <a:off x="6096000" y="4269623"/>
            <a:ext cx="4654063" cy="707886"/>
          </a:xfrm>
          <a:prstGeom prst="rect">
            <a:avLst/>
          </a:prstGeom>
          <a:noFill/>
        </p:spPr>
        <p:txBody>
          <a:bodyPr wrap="square" rtlCol="0">
            <a:spAutoFit/>
          </a:bodyPr>
          <a:lstStyle/>
          <a:p>
            <a:r>
              <a:rPr lang="en-US" sz="4000" b="1" dirty="0">
                <a:solidFill>
                  <a:srgbClr val="0070C0"/>
                </a:solidFill>
              </a:rPr>
              <a:t>Housing Authorities</a:t>
            </a:r>
            <a:r>
              <a:rPr lang="en-US" dirty="0">
                <a:solidFill>
                  <a:srgbClr val="0070C0"/>
                </a:solidFill>
              </a:rPr>
              <a:t> </a:t>
            </a:r>
          </a:p>
        </p:txBody>
      </p:sp>
      <p:sp>
        <p:nvSpPr>
          <p:cNvPr id="14" name="TextBox 13">
            <a:extLst>
              <a:ext uri="{FF2B5EF4-FFF2-40B4-BE49-F238E27FC236}">
                <a16:creationId xmlns:a16="http://schemas.microsoft.com/office/drawing/2014/main" id="{12E3BA23-D313-41FF-8A77-001BFB1B6CF4}"/>
              </a:ext>
            </a:extLst>
          </p:cNvPr>
          <p:cNvSpPr txBox="1"/>
          <p:nvPr/>
        </p:nvSpPr>
        <p:spPr>
          <a:xfrm>
            <a:off x="7666889" y="5168199"/>
            <a:ext cx="3704494" cy="707886"/>
          </a:xfrm>
          <a:prstGeom prst="rect">
            <a:avLst/>
          </a:prstGeom>
          <a:noFill/>
        </p:spPr>
        <p:txBody>
          <a:bodyPr wrap="square" rtlCol="0">
            <a:spAutoFit/>
          </a:bodyPr>
          <a:lstStyle/>
          <a:p>
            <a:r>
              <a:rPr lang="en-US" sz="4000" b="1" dirty="0">
                <a:solidFill>
                  <a:srgbClr val="FF0000"/>
                </a:solidFill>
              </a:rPr>
              <a:t>Unemployment</a:t>
            </a:r>
            <a:r>
              <a:rPr lang="en-US" dirty="0">
                <a:solidFill>
                  <a:srgbClr val="FF0000"/>
                </a:solidFill>
              </a:rPr>
              <a:t> </a:t>
            </a:r>
          </a:p>
        </p:txBody>
      </p:sp>
      <p:sp>
        <p:nvSpPr>
          <p:cNvPr id="15" name="TextBox 14">
            <a:extLst>
              <a:ext uri="{FF2B5EF4-FFF2-40B4-BE49-F238E27FC236}">
                <a16:creationId xmlns:a16="http://schemas.microsoft.com/office/drawing/2014/main" id="{C6D9C05E-6FA7-4827-8C12-24FDF5CDF897}"/>
              </a:ext>
            </a:extLst>
          </p:cNvPr>
          <p:cNvSpPr txBox="1"/>
          <p:nvPr/>
        </p:nvSpPr>
        <p:spPr>
          <a:xfrm>
            <a:off x="290145" y="5522142"/>
            <a:ext cx="7376747" cy="707886"/>
          </a:xfrm>
          <a:prstGeom prst="rect">
            <a:avLst/>
          </a:prstGeom>
          <a:noFill/>
        </p:spPr>
        <p:txBody>
          <a:bodyPr wrap="square" rtlCol="0">
            <a:spAutoFit/>
          </a:bodyPr>
          <a:lstStyle/>
          <a:p>
            <a:r>
              <a:rPr lang="en-US" sz="4000" b="1" dirty="0">
                <a:solidFill>
                  <a:srgbClr val="002060"/>
                </a:solidFill>
              </a:rPr>
              <a:t>Best Starts for Kids Health Survey </a:t>
            </a:r>
            <a:r>
              <a:rPr lang="en-US" dirty="0">
                <a:solidFill>
                  <a:srgbClr val="002060"/>
                </a:solidFill>
              </a:rPr>
              <a:t> </a:t>
            </a:r>
          </a:p>
        </p:txBody>
      </p:sp>
      <p:sp>
        <p:nvSpPr>
          <p:cNvPr id="16" name="TextBox 15">
            <a:extLst>
              <a:ext uri="{FF2B5EF4-FFF2-40B4-BE49-F238E27FC236}">
                <a16:creationId xmlns:a16="http://schemas.microsoft.com/office/drawing/2014/main" id="{976D2238-1096-4D29-A92A-05AF24948252}"/>
              </a:ext>
            </a:extLst>
          </p:cNvPr>
          <p:cNvSpPr txBox="1"/>
          <p:nvPr/>
        </p:nvSpPr>
        <p:spPr>
          <a:xfrm>
            <a:off x="6201508" y="700591"/>
            <a:ext cx="5192449" cy="707886"/>
          </a:xfrm>
          <a:prstGeom prst="rect">
            <a:avLst/>
          </a:prstGeom>
          <a:noFill/>
        </p:spPr>
        <p:txBody>
          <a:bodyPr wrap="square" rtlCol="0">
            <a:spAutoFit/>
          </a:bodyPr>
          <a:lstStyle/>
          <a:p>
            <a:r>
              <a:rPr lang="en-US" sz="4000" b="1" dirty="0">
                <a:solidFill>
                  <a:srgbClr val="FFC000"/>
                </a:solidFill>
              </a:rPr>
              <a:t>Healthy Youth Survey </a:t>
            </a:r>
            <a:r>
              <a:rPr lang="en-US" dirty="0">
                <a:solidFill>
                  <a:srgbClr val="FFC000"/>
                </a:solidFill>
              </a:rPr>
              <a:t> </a:t>
            </a:r>
          </a:p>
        </p:txBody>
      </p:sp>
      <p:sp>
        <p:nvSpPr>
          <p:cNvPr id="17" name="TextBox 16">
            <a:extLst>
              <a:ext uri="{FF2B5EF4-FFF2-40B4-BE49-F238E27FC236}">
                <a16:creationId xmlns:a16="http://schemas.microsoft.com/office/drawing/2014/main" id="{CBAE2762-70EE-4C23-BFEB-81A541BED764}"/>
              </a:ext>
            </a:extLst>
          </p:cNvPr>
          <p:cNvSpPr txBox="1"/>
          <p:nvPr/>
        </p:nvSpPr>
        <p:spPr>
          <a:xfrm>
            <a:off x="290145" y="1823646"/>
            <a:ext cx="6617680" cy="707886"/>
          </a:xfrm>
          <a:prstGeom prst="rect">
            <a:avLst/>
          </a:prstGeom>
          <a:noFill/>
        </p:spPr>
        <p:txBody>
          <a:bodyPr wrap="square" rtlCol="0">
            <a:spAutoFit/>
          </a:bodyPr>
          <a:lstStyle/>
          <a:p>
            <a:r>
              <a:rPr lang="en-US" sz="4000" b="1" dirty="0">
                <a:solidFill>
                  <a:srgbClr val="00B0F0"/>
                </a:solidFill>
              </a:rPr>
              <a:t>American Community Survey </a:t>
            </a:r>
            <a:r>
              <a:rPr lang="en-US" dirty="0">
                <a:solidFill>
                  <a:srgbClr val="00B0F0"/>
                </a:solidFill>
              </a:rPr>
              <a:t> </a:t>
            </a:r>
          </a:p>
        </p:txBody>
      </p:sp>
    </p:spTree>
    <p:extLst>
      <p:ext uri="{BB962C8B-B14F-4D97-AF65-F5344CB8AC3E}">
        <p14:creationId xmlns:p14="http://schemas.microsoft.com/office/powerpoint/2010/main" val="297345813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20" y="402971"/>
            <a:ext cx="10924160" cy="812800"/>
          </a:xfrm>
        </p:spPr>
        <p:txBody>
          <a:bodyPr/>
          <a:lstStyle/>
          <a:p>
            <a:r>
              <a:rPr lang="en-US" sz="2800" dirty="0"/>
              <a:t>So. Many. Data owners.  </a:t>
            </a:r>
          </a:p>
        </p:txBody>
      </p:sp>
      <p:sp>
        <p:nvSpPr>
          <p:cNvPr id="4" name="Slide Number Placeholder 4">
            <a:extLst>
              <a:ext uri="{FF2B5EF4-FFF2-40B4-BE49-F238E27FC236}">
                <a16:creationId xmlns:a16="http://schemas.microsoft.com/office/drawing/2014/main" id="{01EE922D-3DC1-C34A-9B07-E736435170F8}"/>
              </a:ext>
            </a:extLst>
          </p:cNvPr>
          <p:cNvSpPr>
            <a:spLocks noGrp="1"/>
          </p:cNvSpPr>
          <p:nvPr>
            <p:ph type="sldNum" sz="quarter" idx="12"/>
          </p:nvPr>
        </p:nvSpPr>
        <p:spPr/>
        <p:txBody>
          <a:bodyPr/>
          <a:lstStyle/>
          <a:p>
            <a:fld id="{38D2B3C0-5E8B-4F57-83D4-198A2A8FDCBB}" type="slidenum">
              <a:rPr lang="en-US" smtClean="0">
                <a:solidFill>
                  <a:prstClr val="black">
                    <a:tint val="75000"/>
                  </a:prstClr>
                </a:solidFill>
              </a:rPr>
              <a:pPr/>
              <a:t>3</a:t>
            </a:fld>
            <a:endParaRPr lang="en-US">
              <a:solidFill>
                <a:prstClr val="black">
                  <a:tint val="75000"/>
                </a:prstClr>
              </a:solidFill>
            </a:endParaRPr>
          </a:p>
        </p:txBody>
      </p:sp>
      <p:sp>
        <p:nvSpPr>
          <p:cNvPr id="8" name="TextBox 7">
            <a:extLst>
              <a:ext uri="{FF2B5EF4-FFF2-40B4-BE49-F238E27FC236}">
                <a16:creationId xmlns:a16="http://schemas.microsoft.com/office/drawing/2014/main" id="{9217CB07-4B87-46A0-8CFE-60C57F38A2A1}"/>
              </a:ext>
            </a:extLst>
          </p:cNvPr>
          <p:cNvSpPr txBox="1"/>
          <p:nvPr/>
        </p:nvSpPr>
        <p:spPr>
          <a:xfrm>
            <a:off x="5731715" y="2767280"/>
            <a:ext cx="5826365" cy="1323439"/>
          </a:xfrm>
          <a:prstGeom prst="rect">
            <a:avLst/>
          </a:prstGeom>
          <a:noFill/>
        </p:spPr>
        <p:txBody>
          <a:bodyPr wrap="square" rtlCol="0">
            <a:spAutoFit/>
          </a:bodyPr>
          <a:lstStyle/>
          <a:p>
            <a:r>
              <a:rPr lang="en-US" sz="4000" b="1" dirty="0">
                <a:solidFill>
                  <a:schemeClr val="accent2"/>
                </a:solidFill>
              </a:rPr>
              <a:t>US Centers for Disease Control and Prevention</a:t>
            </a:r>
            <a:endParaRPr lang="en-US" dirty="0">
              <a:solidFill>
                <a:schemeClr val="accent2"/>
              </a:solidFill>
            </a:endParaRPr>
          </a:p>
        </p:txBody>
      </p:sp>
      <p:sp>
        <p:nvSpPr>
          <p:cNvPr id="10" name="TextBox 9">
            <a:extLst>
              <a:ext uri="{FF2B5EF4-FFF2-40B4-BE49-F238E27FC236}">
                <a16:creationId xmlns:a16="http://schemas.microsoft.com/office/drawing/2014/main" id="{7CDAF2DB-4FE5-44ED-B632-4F6AB4D0F9B9}"/>
              </a:ext>
            </a:extLst>
          </p:cNvPr>
          <p:cNvSpPr txBox="1"/>
          <p:nvPr/>
        </p:nvSpPr>
        <p:spPr>
          <a:xfrm>
            <a:off x="290145" y="2266777"/>
            <a:ext cx="5051772" cy="1323439"/>
          </a:xfrm>
          <a:prstGeom prst="rect">
            <a:avLst/>
          </a:prstGeom>
          <a:noFill/>
        </p:spPr>
        <p:txBody>
          <a:bodyPr wrap="square" rtlCol="0">
            <a:spAutoFit/>
          </a:bodyPr>
          <a:lstStyle/>
          <a:p>
            <a:r>
              <a:rPr lang="en-US" sz="4000" b="1" dirty="0">
                <a:solidFill>
                  <a:srgbClr val="92D050"/>
                </a:solidFill>
              </a:rPr>
              <a:t>Washington State Health Care Authority </a:t>
            </a:r>
            <a:r>
              <a:rPr lang="en-US" dirty="0">
                <a:solidFill>
                  <a:srgbClr val="92D050"/>
                </a:solidFill>
              </a:rPr>
              <a:t> </a:t>
            </a:r>
          </a:p>
        </p:txBody>
      </p:sp>
      <p:sp>
        <p:nvSpPr>
          <p:cNvPr id="13" name="TextBox 12">
            <a:extLst>
              <a:ext uri="{FF2B5EF4-FFF2-40B4-BE49-F238E27FC236}">
                <a16:creationId xmlns:a16="http://schemas.microsoft.com/office/drawing/2014/main" id="{06A57B9E-E753-4C56-BE00-F688E4731F52}"/>
              </a:ext>
            </a:extLst>
          </p:cNvPr>
          <p:cNvSpPr txBox="1"/>
          <p:nvPr/>
        </p:nvSpPr>
        <p:spPr>
          <a:xfrm>
            <a:off x="1324708" y="3967737"/>
            <a:ext cx="4654063" cy="707886"/>
          </a:xfrm>
          <a:prstGeom prst="rect">
            <a:avLst/>
          </a:prstGeom>
          <a:noFill/>
        </p:spPr>
        <p:txBody>
          <a:bodyPr wrap="square" rtlCol="0">
            <a:spAutoFit/>
          </a:bodyPr>
          <a:lstStyle/>
          <a:p>
            <a:r>
              <a:rPr lang="en-US" sz="4000" b="1" dirty="0">
                <a:solidFill>
                  <a:srgbClr val="0070C0"/>
                </a:solidFill>
              </a:rPr>
              <a:t>Housing Authorities</a:t>
            </a:r>
            <a:r>
              <a:rPr lang="en-US" dirty="0">
                <a:solidFill>
                  <a:srgbClr val="0070C0"/>
                </a:solidFill>
              </a:rPr>
              <a:t> </a:t>
            </a:r>
          </a:p>
        </p:txBody>
      </p:sp>
      <p:sp>
        <p:nvSpPr>
          <p:cNvPr id="14" name="TextBox 13">
            <a:extLst>
              <a:ext uri="{FF2B5EF4-FFF2-40B4-BE49-F238E27FC236}">
                <a16:creationId xmlns:a16="http://schemas.microsoft.com/office/drawing/2014/main" id="{12E3BA23-D313-41FF-8A77-001BFB1B6CF4}"/>
              </a:ext>
            </a:extLst>
          </p:cNvPr>
          <p:cNvSpPr txBox="1"/>
          <p:nvPr/>
        </p:nvSpPr>
        <p:spPr>
          <a:xfrm>
            <a:off x="5685692" y="4833970"/>
            <a:ext cx="6375608" cy="1323439"/>
          </a:xfrm>
          <a:prstGeom prst="rect">
            <a:avLst/>
          </a:prstGeom>
          <a:noFill/>
        </p:spPr>
        <p:txBody>
          <a:bodyPr wrap="square" rtlCol="0">
            <a:spAutoFit/>
          </a:bodyPr>
          <a:lstStyle/>
          <a:p>
            <a:r>
              <a:rPr lang="en-US" sz="4000" b="1" dirty="0">
                <a:solidFill>
                  <a:srgbClr val="FF0000"/>
                </a:solidFill>
              </a:rPr>
              <a:t>Office of the Superintendent of Public Instruction </a:t>
            </a:r>
            <a:r>
              <a:rPr lang="en-US" dirty="0">
                <a:solidFill>
                  <a:srgbClr val="FF0000"/>
                </a:solidFill>
              </a:rPr>
              <a:t> </a:t>
            </a:r>
          </a:p>
        </p:txBody>
      </p:sp>
      <p:sp>
        <p:nvSpPr>
          <p:cNvPr id="15" name="TextBox 14">
            <a:extLst>
              <a:ext uri="{FF2B5EF4-FFF2-40B4-BE49-F238E27FC236}">
                <a16:creationId xmlns:a16="http://schemas.microsoft.com/office/drawing/2014/main" id="{C6D9C05E-6FA7-4827-8C12-24FDF5CDF897}"/>
              </a:ext>
            </a:extLst>
          </p:cNvPr>
          <p:cNvSpPr txBox="1"/>
          <p:nvPr/>
        </p:nvSpPr>
        <p:spPr>
          <a:xfrm>
            <a:off x="290145" y="4977509"/>
            <a:ext cx="5395547" cy="1323439"/>
          </a:xfrm>
          <a:prstGeom prst="rect">
            <a:avLst/>
          </a:prstGeom>
          <a:noFill/>
        </p:spPr>
        <p:txBody>
          <a:bodyPr wrap="square" rtlCol="0">
            <a:spAutoFit/>
          </a:bodyPr>
          <a:lstStyle/>
          <a:p>
            <a:r>
              <a:rPr lang="en-US" sz="4000" b="1" dirty="0">
                <a:solidFill>
                  <a:srgbClr val="002060"/>
                </a:solidFill>
              </a:rPr>
              <a:t>Public Health – Seattle &amp; King County</a:t>
            </a:r>
            <a:endParaRPr lang="en-US" dirty="0">
              <a:solidFill>
                <a:srgbClr val="002060"/>
              </a:solidFill>
            </a:endParaRPr>
          </a:p>
        </p:txBody>
      </p:sp>
      <p:sp>
        <p:nvSpPr>
          <p:cNvPr id="16" name="TextBox 15">
            <a:extLst>
              <a:ext uri="{FF2B5EF4-FFF2-40B4-BE49-F238E27FC236}">
                <a16:creationId xmlns:a16="http://schemas.microsoft.com/office/drawing/2014/main" id="{976D2238-1096-4D29-A92A-05AF24948252}"/>
              </a:ext>
            </a:extLst>
          </p:cNvPr>
          <p:cNvSpPr txBox="1"/>
          <p:nvPr/>
        </p:nvSpPr>
        <p:spPr>
          <a:xfrm>
            <a:off x="6201508" y="700591"/>
            <a:ext cx="5192449" cy="1323439"/>
          </a:xfrm>
          <a:prstGeom prst="rect">
            <a:avLst/>
          </a:prstGeom>
          <a:noFill/>
        </p:spPr>
        <p:txBody>
          <a:bodyPr wrap="square" rtlCol="0">
            <a:spAutoFit/>
          </a:bodyPr>
          <a:lstStyle/>
          <a:p>
            <a:r>
              <a:rPr lang="en-US" sz="4000" b="1" dirty="0">
                <a:solidFill>
                  <a:srgbClr val="FFC000"/>
                </a:solidFill>
              </a:rPr>
              <a:t>Washington State Department of Health </a:t>
            </a:r>
            <a:endParaRPr lang="en-US" dirty="0">
              <a:solidFill>
                <a:srgbClr val="FFC000"/>
              </a:solidFill>
            </a:endParaRPr>
          </a:p>
        </p:txBody>
      </p:sp>
      <p:sp>
        <p:nvSpPr>
          <p:cNvPr id="17" name="TextBox 16">
            <a:extLst>
              <a:ext uri="{FF2B5EF4-FFF2-40B4-BE49-F238E27FC236}">
                <a16:creationId xmlns:a16="http://schemas.microsoft.com/office/drawing/2014/main" id="{CBAE2762-70EE-4C23-BFEB-81A541BED764}"/>
              </a:ext>
            </a:extLst>
          </p:cNvPr>
          <p:cNvSpPr txBox="1"/>
          <p:nvPr/>
        </p:nvSpPr>
        <p:spPr>
          <a:xfrm>
            <a:off x="888022" y="1282295"/>
            <a:ext cx="6617680" cy="707886"/>
          </a:xfrm>
          <a:prstGeom prst="rect">
            <a:avLst/>
          </a:prstGeom>
          <a:noFill/>
        </p:spPr>
        <p:txBody>
          <a:bodyPr wrap="square" rtlCol="0">
            <a:spAutoFit/>
          </a:bodyPr>
          <a:lstStyle/>
          <a:p>
            <a:r>
              <a:rPr lang="en-US" sz="4000" b="1" dirty="0">
                <a:solidFill>
                  <a:srgbClr val="00B0F0"/>
                </a:solidFill>
              </a:rPr>
              <a:t>US Census Bureau </a:t>
            </a:r>
            <a:endParaRPr lang="en-US" dirty="0">
              <a:solidFill>
                <a:srgbClr val="00B0F0"/>
              </a:solidFill>
            </a:endParaRPr>
          </a:p>
        </p:txBody>
      </p:sp>
    </p:spTree>
    <p:extLst>
      <p:ext uri="{BB962C8B-B14F-4D97-AF65-F5344CB8AC3E}">
        <p14:creationId xmlns:p14="http://schemas.microsoft.com/office/powerpoint/2010/main" val="133539157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03468" y="4741948"/>
            <a:ext cx="6829520" cy="862031"/>
          </a:xfrm>
        </p:spPr>
        <p:txBody>
          <a:bodyPr vert="horz" lIns="91440" tIns="45720" rIns="91440" bIns="45720" rtlCol="0" anchor="b">
            <a:normAutofit fontScale="90000"/>
          </a:bodyPr>
          <a:lstStyle/>
          <a:p>
            <a:r>
              <a:rPr lang="en-US" sz="4000" kern="1200" dirty="0">
                <a:solidFill>
                  <a:srgbClr val="FFFFFF"/>
                </a:solidFill>
                <a:latin typeface="Proxima Nova"/>
              </a:rPr>
              <a:t>So. Many. Data products.  </a:t>
            </a:r>
          </a:p>
        </p:txBody>
      </p:sp>
      <p:pic>
        <p:nvPicPr>
          <p:cNvPr id="18" name="Picture 17">
            <a:extLst>
              <a:ext uri="{FF2B5EF4-FFF2-40B4-BE49-F238E27FC236}">
                <a16:creationId xmlns:a16="http://schemas.microsoft.com/office/drawing/2014/main" id="{56477EB5-0E7E-4C53-9C31-93DE21418797}"/>
              </a:ext>
            </a:extLst>
          </p:cNvPr>
          <p:cNvPicPr>
            <a:picLocks noChangeAspect="1"/>
          </p:cNvPicPr>
          <p:nvPr/>
        </p:nvPicPr>
        <p:blipFill rotWithShape="1">
          <a:blip r:embed="rId3"/>
          <a:srcRect t="13881" r="1" b="15055"/>
          <a:stretch/>
        </p:blipFill>
        <p:spPr>
          <a:xfrm>
            <a:off x="317636" y="321734"/>
            <a:ext cx="3797570" cy="2010551"/>
          </a:xfrm>
          <a:prstGeom prst="rect">
            <a:avLst/>
          </a:prstGeom>
        </p:spPr>
      </p:pic>
      <p:pic>
        <p:nvPicPr>
          <p:cNvPr id="12" name="Picture 11">
            <a:extLst>
              <a:ext uri="{FF2B5EF4-FFF2-40B4-BE49-F238E27FC236}">
                <a16:creationId xmlns:a16="http://schemas.microsoft.com/office/drawing/2014/main" id="{AC6F3373-666B-4E95-8993-CD4FEF57FD8E}"/>
              </a:ext>
            </a:extLst>
          </p:cNvPr>
          <p:cNvPicPr>
            <a:picLocks noChangeAspect="1"/>
          </p:cNvPicPr>
          <p:nvPr/>
        </p:nvPicPr>
        <p:blipFill rotWithShape="1">
          <a:blip r:embed="rId4"/>
          <a:srcRect l="6115" r="14304" b="1"/>
          <a:stretch/>
        </p:blipFill>
        <p:spPr>
          <a:xfrm>
            <a:off x="4202549" y="321732"/>
            <a:ext cx="3793472" cy="4111323"/>
          </a:xfrm>
          <a:prstGeom prst="rect">
            <a:avLst/>
          </a:prstGeom>
        </p:spPr>
      </p:pic>
      <p:pic>
        <p:nvPicPr>
          <p:cNvPr id="20" name="Picture 19">
            <a:extLst>
              <a:ext uri="{FF2B5EF4-FFF2-40B4-BE49-F238E27FC236}">
                <a16:creationId xmlns:a16="http://schemas.microsoft.com/office/drawing/2014/main" id="{96F6FCD8-BB21-4E54-98B2-9DE8E2165043}"/>
              </a:ext>
            </a:extLst>
          </p:cNvPr>
          <p:cNvPicPr>
            <a:picLocks noChangeAspect="1"/>
          </p:cNvPicPr>
          <p:nvPr/>
        </p:nvPicPr>
        <p:blipFill rotWithShape="1">
          <a:blip r:embed="rId5"/>
          <a:srcRect t="18230" r="-5" b="30286"/>
          <a:stretch/>
        </p:blipFill>
        <p:spPr>
          <a:xfrm>
            <a:off x="8086176" y="321733"/>
            <a:ext cx="3797984" cy="2010552"/>
          </a:xfrm>
          <a:prstGeom prst="rect">
            <a:avLst/>
          </a:prstGeom>
        </p:spPr>
      </p:pic>
      <p:pic>
        <p:nvPicPr>
          <p:cNvPr id="21" name="Picture 20">
            <a:extLst>
              <a:ext uri="{FF2B5EF4-FFF2-40B4-BE49-F238E27FC236}">
                <a16:creationId xmlns:a16="http://schemas.microsoft.com/office/drawing/2014/main" id="{AF4392D7-7D9C-4424-8408-67B90539267F}"/>
              </a:ext>
            </a:extLst>
          </p:cNvPr>
          <p:cNvPicPr>
            <a:picLocks noChangeAspect="1"/>
          </p:cNvPicPr>
          <p:nvPr/>
        </p:nvPicPr>
        <p:blipFill rotWithShape="1">
          <a:blip r:embed="rId6"/>
          <a:srcRect t="32966" b="16221"/>
          <a:stretch/>
        </p:blipFill>
        <p:spPr>
          <a:xfrm>
            <a:off x="317634" y="2422097"/>
            <a:ext cx="3794760" cy="2013804"/>
          </a:xfrm>
          <a:prstGeom prst="rect">
            <a:avLst/>
          </a:prstGeom>
        </p:spPr>
      </p:pic>
      <p:pic>
        <p:nvPicPr>
          <p:cNvPr id="19" name="Picture 18">
            <a:extLst>
              <a:ext uri="{FF2B5EF4-FFF2-40B4-BE49-F238E27FC236}">
                <a16:creationId xmlns:a16="http://schemas.microsoft.com/office/drawing/2014/main" id="{012F2045-5EB1-44A8-862D-FBF07CCE6586}"/>
              </a:ext>
            </a:extLst>
          </p:cNvPr>
          <p:cNvPicPr>
            <a:picLocks noChangeAspect="1"/>
          </p:cNvPicPr>
          <p:nvPr/>
        </p:nvPicPr>
        <p:blipFill rotWithShape="1">
          <a:blip r:embed="rId7"/>
          <a:srcRect t="4976" b="25930"/>
          <a:stretch/>
        </p:blipFill>
        <p:spPr>
          <a:xfrm>
            <a:off x="8082952" y="2431705"/>
            <a:ext cx="3797983" cy="2000947"/>
          </a:xfrm>
          <a:prstGeom prst="rect">
            <a:avLst/>
          </a:prstGeom>
        </p:spPr>
      </p:pic>
      <p:pic>
        <p:nvPicPr>
          <p:cNvPr id="22" name="Picture 21">
            <a:extLst>
              <a:ext uri="{FF2B5EF4-FFF2-40B4-BE49-F238E27FC236}">
                <a16:creationId xmlns:a16="http://schemas.microsoft.com/office/drawing/2014/main" id="{12571CCB-0578-4B9C-AD96-5BFEC81096DB}"/>
              </a:ext>
            </a:extLst>
          </p:cNvPr>
          <p:cNvPicPr>
            <a:picLocks noChangeAspect="1"/>
          </p:cNvPicPr>
          <p:nvPr/>
        </p:nvPicPr>
        <p:blipFill rotWithShape="1">
          <a:blip r:embed="rId8"/>
          <a:srcRect t="16149" r="1" b="11767"/>
          <a:stretch/>
        </p:blipFill>
        <p:spPr>
          <a:xfrm>
            <a:off x="317634" y="4525716"/>
            <a:ext cx="3794760" cy="2010551"/>
          </a:xfrm>
          <a:prstGeom prst="rect">
            <a:avLst/>
          </a:prstGeom>
        </p:spPr>
      </p:pic>
      <p:cxnSp>
        <p:nvCxnSpPr>
          <p:cNvPr id="43" name="Straight Connector 42">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4">
            <a:extLst>
              <a:ext uri="{FF2B5EF4-FFF2-40B4-BE49-F238E27FC236}">
                <a16:creationId xmlns:a16="http://schemas.microsoft.com/office/drawing/2014/main" id="{01EE922D-3DC1-C34A-9B07-E736435170F8}"/>
              </a:ext>
            </a:extLst>
          </p:cNvPr>
          <p:cNvSpPr>
            <a:spLocks noGrp="1"/>
          </p:cNvSpPr>
          <p:nvPr>
            <p:ph type="sldNum" sz="quarter" idx="12"/>
          </p:nvPr>
        </p:nvSpPr>
        <p:spPr>
          <a:xfrm>
            <a:off x="9057372" y="6536267"/>
            <a:ext cx="2743200" cy="306928"/>
          </a:xfrm>
        </p:spPr>
        <p:txBody>
          <a:bodyPr vert="horz" lIns="91440" tIns="45720" rIns="91440" bIns="45720" rtlCol="0" anchor="ctr">
            <a:normAutofit/>
          </a:bodyPr>
          <a:lstStyle/>
          <a:p>
            <a:pPr>
              <a:spcAft>
                <a:spcPts val="600"/>
              </a:spcAft>
            </a:pPr>
            <a:fld id="{38D2B3C0-5E8B-4F57-83D4-198A2A8FDCBB}" type="slidenum">
              <a:rPr lang="en-US">
                <a:solidFill>
                  <a:schemeClr val="tx1">
                    <a:lumMod val="75000"/>
                    <a:lumOff val="25000"/>
                  </a:schemeClr>
                </a:solidFill>
              </a:rPr>
              <a:pPr>
                <a:spcAft>
                  <a:spcPts val="600"/>
                </a:spcAft>
              </a:pPr>
              <a:t>4</a:t>
            </a:fld>
            <a:endParaRPr lang="en-US">
              <a:solidFill>
                <a:schemeClr val="tx1">
                  <a:lumMod val="75000"/>
                  <a:lumOff val="25000"/>
                </a:schemeClr>
              </a:solidFill>
            </a:endParaRPr>
          </a:p>
        </p:txBody>
      </p:sp>
    </p:spTree>
    <p:extLst>
      <p:ext uri="{BB962C8B-B14F-4D97-AF65-F5344CB8AC3E}">
        <p14:creationId xmlns:p14="http://schemas.microsoft.com/office/powerpoint/2010/main" val="2416905166"/>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20" y="402971"/>
            <a:ext cx="10924160" cy="812800"/>
          </a:xfrm>
        </p:spPr>
        <p:txBody>
          <a:bodyPr/>
          <a:lstStyle/>
          <a:p>
            <a:r>
              <a:rPr lang="en-US" sz="2800" dirty="0"/>
              <a:t>So. Many. questions.  </a:t>
            </a:r>
          </a:p>
        </p:txBody>
      </p:sp>
      <p:sp>
        <p:nvSpPr>
          <p:cNvPr id="4" name="Slide Number Placeholder 4">
            <a:extLst>
              <a:ext uri="{FF2B5EF4-FFF2-40B4-BE49-F238E27FC236}">
                <a16:creationId xmlns:a16="http://schemas.microsoft.com/office/drawing/2014/main" id="{01EE922D-3DC1-C34A-9B07-E736435170F8}"/>
              </a:ext>
            </a:extLst>
          </p:cNvPr>
          <p:cNvSpPr>
            <a:spLocks noGrp="1"/>
          </p:cNvSpPr>
          <p:nvPr>
            <p:ph type="sldNum" sz="quarter" idx="12"/>
          </p:nvPr>
        </p:nvSpPr>
        <p:spPr/>
        <p:txBody>
          <a:bodyPr/>
          <a:lstStyle/>
          <a:p>
            <a:fld id="{38D2B3C0-5E8B-4F57-83D4-198A2A8FDCBB}" type="slidenum">
              <a:rPr lang="en-US" smtClean="0">
                <a:solidFill>
                  <a:prstClr val="black">
                    <a:tint val="75000"/>
                  </a:prstClr>
                </a:solidFill>
              </a:rPr>
              <a:pPr/>
              <a:t>5</a:t>
            </a:fld>
            <a:endParaRPr lang="en-US">
              <a:solidFill>
                <a:prstClr val="black">
                  <a:tint val="75000"/>
                </a:prstClr>
              </a:solidFill>
            </a:endParaRPr>
          </a:p>
        </p:txBody>
      </p:sp>
      <p:pic>
        <p:nvPicPr>
          <p:cNvPr id="6" name="Graphic 5" descr="Iceberg outline">
            <a:extLst>
              <a:ext uri="{FF2B5EF4-FFF2-40B4-BE49-F238E27FC236}">
                <a16:creationId xmlns:a16="http://schemas.microsoft.com/office/drawing/2014/main" id="{A481E2D2-8CBE-4C32-9A4F-E445659572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2750" y="1420586"/>
            <a:ext cx="4413250" cy="4413250"/>
          </a:xfrm>
          <a:prstGeom prst="rect">
            <a:avLst/>
          </a:prstGeom>
        </p:spPr>
      </p:pic>
      <p:grpSp>
        <p:nvGrpSpPr>
          <p:cNvPr id="10" name="Group 9">
            <a:extLst>
              <a:ext uri="{FF2B5EF4-FFF2-40B4-BE49-F238E27FC236}">
                <a16:creationId xmlns:a16="http://schemas.microsoft.com/office/drawing/2014/main" id="{F98D691D-ADA3-4942-90C6-816B0B9082C5}"/>
              </a:ext>
            </a:extLst>
          </p:cNvPr>
          <p:cNvGrpSpPr/>
          <p:nvPr/>
        </p:nvGrpSpPr>
        <p:grpSpPr>
          <a:xfrm>
            <a:off x="6620256" y="1816608"/>
            <a:ext cx="3182112" cy="1706880"/>
            <a:chOff x="6620256" y="1816608"/>
            <a:chExt cx="3182112" cy="1706880"/>
          </a:xfrm>
        </p:grpSpPr>
        <p:sp>
          <p:nvSpPr>
            <p:cNvPr id="7" name="Speech Bubble: Oval 6">
              <a:extLst>
                <a:ext uri="{FF2B5EF4-FFF2-40B4-BE49-F238E27FC236}">
                  <a16:creationId xmlns:a16="http://schemas.microsoft.com/office/drawing/2014/main" id="{14A42CB4-567E-4F7C-B767-2930F830F249}"/>
                </a:ext>
              </a:extLst>
            </p:cNvPr>
            <p:cNvSpPr/>
            <p:nvPr/>
          </p:nvSpPr>
          <p:spPr>
            <a:xfrm>
              <a:off x="6620256" y="1816608"/>
              <a:ext cx="3182112" cy="1706880"/>
            </a:xfrm>
            <a:prstGeom prst="wedgeEllipseCallout">
              <a:avLst>
                <a:gd name="adj1" fmla="val -78304"/>
                <a:gd name="adj2" fmla="val -46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F7435F-FBF7-4D29-A619-34298F6A0015}"/>
                </a:ext>
              </a:extLst>
            </p:cNvPr>
            <p:cNvSpPr txBox="1"/>
            <p:nvPr/>
          </p:nvSpPr>
          <p:spPr>
            <a:xfrm>
              <a:off x="6858000" y="2192994"/>
              <a:ext cx="2706624" cy="954107"/>
            </a:xfrm>
            <a:prstGeom prst="rect">
              <a:avLst/>
            </a:prstGeom>
            <a:noFill/>
          </p:spPr>
          <p:txBody>
            <a:bodyPr wrap="square" rtlCol="0">
              <a:spAutoFit/>
            </a:bodyPr>
            <a:lstStyle/>
            <a:p>
              <a:r>
                <a:rPr lang="en-US" sz="2800" dirty="0"/>
                <a:t>Where does this data come from? </a:t>
              </a:r>
            </a:p>
          </p:txBody>
        </p:sp>
      </p:grpSp>
      <p:grpSp>
        <p:nvGrpSpPr>
          <p:cNvPr id="13" name="Group 12">
            <a:extLst>
              <a:ext uri="{FF2B5EF4-FFF2-40B4-BE49-F238E27FC236}">
                <a16:creationId xmlns:a16="http://schemas.microsoft.com/office/drawing/2014/main" id="{4806E2D8-A9B2-4C2E-AF83-C861F5805F54}"/>
              </a:ext>
            </a:extLst>
          </p:cNvPr>
          <p:cNvGrpSpPr/>
          <p:nvPr/>
        </p:nvGrpSpPr>
        <p:grpSpPr>
          <a:xfrm>
            <a:off x="6620256" y="3899874"/>
            <a:ext cx="3182112" cy="1707556"/>
            <a:chOff x="6620256" y="3899874"/>
            <a:chExt cx="3182112" cy="1707556"/>
          </a:xfrm>
        </p:grpSpPr>
        <p:sp>
          <p:nvSpPr>
            <p:cNvPr id="11" name="Thought Bubble: Cloud 10">
              <a:extLst>
                <a:ext uri="{FF2B5EF4-FFF2-40B4-BE49-F238E27FC236}">
                  <a16:creationId xmlns:a16="http://schemas.microsoft.com/office/drawing/2014/main" id="{56AADAAB-9E12-4CF7-8748-E8D0007DBAFC}"/>
                </a:ext>
              </a:extLst>
            </p:cNvPr>
            <p:cNvSpPr/>
            <p:nvPr/>
          </p:nvSpPr>
          <p:spPr>
            <a:xfrm>
              <a:off x="6620256" y="3899874"/>
              <a:ext cx="3182112" cy="1707556"/>
            </a:xfrm>
            <a:prstGeom prst="cloudCallout">
              <a:avLst>
                <a:gd name="adj1" fmla="val -77921"/>
                <a:gd name="adj2" fmla="val -46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FC5B4FB-C9B4-42F8-95E7-8F1E7A124E08}"/>
                </a:ext>
              </a:extLst>
            </p:cNvPr>
            <p:cNvSpPr txBox="1"/>
            <p:nvPr/>
          </p:nvSpPr>
          <p:spPr>
            <a:xfrm>
              <a:off x="6973824" y="4124325"/>
              <a:ext cx="2706624" cy="1015663"/>
            </a:xfrm>
            <a:prstGeom prst="rect">
              <a:avLst/>
            </a:prstGeom>
            <a:noFill/>
          </p:spPr>
          <p:txBody>
            <a:bodyPr wrap="square" rtlCol="0">
              <a:spAutoFit/>
            </a:bodyPr>
            <a:lstStyle/>
            <a:p>
              <a:r>
                <a:rPr lang="en-US" sz="2000" dirty="0"/>
                <a:t>Can I trust this data to accurately represent my community? </a:t>
              </a:r>
            </a:p>
          </p:txBody>
        </p:sp>
      </p:grpSp>
    </p:spTree>
    <p:extLst>
      <p:ext uri="{BB962C8B-B14F-4D97-AF65-F5344CB8AC3E}">
        <p14:creationId xmlns:p14="http://schemas.microsoft.com/office/powerpoint/2010/main" val="196616713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20" y="402971"/>
            <a:ext cx="10924160" cy="812800"/>
          </a:xfrm>
        </p:spPr>
        <p:txBody>
          <a:bodyPr/>
          <a:lstStyle/>
          <a:p>
            <a:r>
              <a:rPr lang="en-US" sz="2800" dirty="0"/>
              <a:t>How to answer them? </a:t>
            </a:r>
          </a:p>
        </p:txBody>
      </p:sp>
      <p:sp>
        <p:nvSpPr>
          <p:cNvPr id="4" name="Slide Number Placeholder 4">
            <a:extLst>
              <a:ext uri="{FF2B5EF4-FFF2-40B4-BE49-F238E27FC236}">
                <a16:creationId xmlns:a16="http://schemas.microsoft.com/office/drawing/2014/main" id="{01EE922D-3DC1-C34A-9B07-E736435170F8}"/>
              </a:ext>
            </a:extLst>
          </p:cNvPr>
          <p:cNvSpPr>
            <a:spLocks noGrp="1"/>
          </p:cNvSpPr>
          <p:nvPr>
            <p:ph type="sldNum" sz="quarter" idx="12"/>
          </p:nvPr>
        </p:nvSpPr>
        <p:spPr/>
        <p:txBody>
          <a:bodyPr/>
          <a:lstStyle/>
          <a:p>
            <a:fld id="{38D2B3C0-5E8B-4F57-83D4-198A2A8FDCBB}" type="slidenum">
              <a:rPr lang="en-US" smtClean="0">
                <a:solidFill>
                  <a:prstClr val="black">
                    <a:tint val="75000"/>
                  </a:prstClr>
                </a:solidFill>
              </a:rPr>
              <a:pPr/>
              <a:t>6</a:t>
            </a:fld>
            <a:endParaRPr lang="en-US">
              <a:solidFill>
                <a:prstClr val="black">
                  <a:tint val="75000"/>
                </a:prstClr>
              </a:solidFill>
            </a:endParaRPr>
          </a:p>
        </p:txBody>
      </p:sp>
      <p:pic>
        <p:nvPicPr>
          <p:cNvPr id="10" name="Graphic 9" descr="Thumbs up sign with solid fill">
            <a:extLst>
              <a:ext uri="{FF2B5EF4-FFF2-40B4-BE49-F238E27FC236}">
                <a16:creationId xmlns:a16="http://schemas.microsoft.com/office/drawing/2014/main" id="{D109FCEC-3FA7-4220-A5C5-0460F0ACE9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7216" y="3429000"/>
            <a:ext cx="914400" cy="914400"/>
          </a:xfrm>
          <a:prstGeom prst="rect">
            <a:avLst/>
          </a:prstGeom>
        </p:spPr>
      </p:pic>
      <p:pic>
        <p:nvPicPr>
          <p:cNvPr id="12" name="Graphic 11" descr="Thumbs Down with solid fill">
            <a:extLst>
              <a:ext uri="{FF2B5EF4-FFF2-40B4-BE49-F238E27FC236}">
                <a16:creationId xmlns:a16="http://schemas.microsoft.com/office/drawing/2014/main" id="{D69E66DE-9959-43EE-BC8B-46A6A73375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7216" y="1923288"/>
            <a:ext cx="914400" cy="914400"/>
          </a:xfrm>
          <a:prstGeom prst="rect">
            <a:avLst/>
          </a:prstGeom>
        </p:spPr>
      </p:pic>
      <p:sp>
        <p:nvSpPr>
          <p:cNvPr id="13" name="TextBox 12">
            <a:extLst>
              <a:ext uri="{FF2B5EF4-FFF2-40B4-BE49-F238E27FC236}">
                <a16:creationId xmlns:a16="http://schemas.microsoft.com/office/drawing/2014/main" id="{7B02AB25-6000-42F8-BB43-F2C9A7BFBF8F}"/>
              </a:ext>
            </a:extLst>
          </p:cNvPr>
          <p:cNvSpPr txBox="1"/>
          <p:nvPr/>
        </p:nvSpPr>
        <p:spPr>
          <a:xfrm>
            <a:off x="2377440" y="1952050"/>
            <a:ext cx="7766304" cy="6186309"/>
          </a:xfrm>
          <a:prstGeom prst="rect">
            <a:avLst/>
          </a:prstGeom>
          <a:noFill/>
        </p:spPr>
        <p:txBody>
          <a:bodyPr wrap="square" rtlCol="0">
            <a:spAutoFit/>
          </a:bodyPr>
          <a:lstStyle/>
          <a:p>
            <a:r>
              <a:rPr lang="en-US" sz="3600" dirty="0"/>
              <a:t>“Source: American Community Survey”</a:t>
            </a:r>
          </a:p>
          <a:p>
            <a:endParaRPr lang="en-US" sz="3600" dirty="0"/>
          </a:p>
          <a:p>
            <a:endParaRPr lang="en-US" sz="3600" dirty="0"/>
          </a:p>
          <a:p>
            <a:r>
              <a:rPr lang="en-US" sz="3600" dirty="0"/>
              <a:t>Data Biographies!  </a:t>
            </a:r>
          </a:p>
          <a:p>
            <a:endParaRPr lang="en-US" sz="3600" dirty="0"/>
          </a:p>
          <a:p>
            <a:endParaRPr lang="en-US" sz="3600" dirty="0"/>
          </a:p>
          <a:p>
            <a:endParaRPr lang="en-US" sz="3600" dirty="0"/>
          </a:p>
          <a:p>
            <a:endParaRPr lang="en-US" sz="3600"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8344643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20" y="402971"/>
            <a:ext cx="10924160" cy="812800"/>
          </a:xfrm>
        </p:spPr>
        <p:txBody>
          <a:bodyPr/>
          <a:lstStyle/>
          <a:p>
            <a:r>
              <a:rPr lang="en-US" sz="2800" dirty="0"/>
              <a:t>Content of a data biography </a:t>
            </a:r>
          </a:p>
        </p:txBody>
      </p:sp>
      <p:sp>
        <p:nvSpPr>
          <p:cNvPr id="4" name="Slide Number Placeholder 4">
            <a:extLst>
              <a:ext uri="{FF2B5EF4-FFF2-40B4-BE49-F238E27FC236}">
                <a16:creationId xmlns:a16="http://schemas.microsoft.com/office/drawing/2014/main" id="{01EE922D-3DC1-C34A-9B07-E736435170F8}"/>
              </a:ext>
            </a:extLst>
          </p:cNvPr>
          <p:cNvSpPr>
            <a:spLocks noGrp="1"/>
          </p:cNvSpPr>
          <p:nvPr>
            <p:ph type="sldNum" sz="quarter" idx="12"/>
          </p:nvPr>
        </p:nvSpPr>
        <p:spPr/>
        <p:txBody>
          <a:bodyPr/>
          <a:lstStyle/>
          <a:p>
            <a:fld id="{38D2B3C0-5E8B-4F57-83D4-198A2A8FDCBB}" type="slidenum">
              <a:rPr lang="en-US" smtClean="0">
                <a:solidFill>
                  <a:prstClr val="black">
                    <a:tint val="75000"/>
                  </a:prstClr>
                </a:solidFill>
              </a:rPr>
              <a:pPr/>
              <a:t>7</a:t>
            </a:fld>
            <a:endParaRPr lang="en-US">
              <a:solidFill>
                <a:prstClr val="black">
                  <a:tint val="75000"/>
                </a:prstClr>
              </a:solidFill>
            </a:endParaRPr>
          </a:p>
        </p:txBody>
      </p:sp>
      <p:sp>
        <p:nvSpPr>
          <p:cNvPr id="7" name="Text Placeholder 2">
            <a:extLst>
              <a:ext uri="{FF2B5EF4-FFF2-40B4-BE49-F238E27FC236}">
                <a16:creationId xmlns:a16="http://schemas.microsoft.com/office/drawing/2014/main" id="{01DBBAA4-2561-4D1D-B208-13C0E8E046E9}"/>
              </a:ext>
            </a:extLst>
          </p:cNvPr>
          <p:cNvSpPr txBox="1">
            <a:spLocks/>
          </p:cNvSpPr>
          <p:nvPr/>
        </p:nvSpPr>
        <p:spPr>
          <a:xfrm>
            <a:off x="480767" y="1115122"/>
            <a:ext cx="11416823" cy="5241228"/>
          </a:xfrm>
          <a:prstGeom prst="rect">
            <a:avLst/>
          </a:prstGeom>
        </p:spPr>
        <p:txBody>
          <a:bodyPr vert="horz" lIns="91440" tIns="45720" rIns="91440" bIns="45720" rtlCol="0" anchor="t">
            <a:noAutofit/>
          </a:bodyPr>
          <a:lstStyle>
            <a:lvl1pPr marL="228600" indent="-32004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3600" i="1" dirty="0">
                <a:solidFill>
                  <a:srgbClr val="000000"/>
                </a:solidFill>
                <a:latin typeface="Proxima Nova" panose="02000506030000020004"/>
                <a:ea typeface="Calibri" panose="020F0502020204030204" pitchFamily="34" charset="0"/>
                <a:cs typeface="Arial" panose="020B0604020202020204" pitchFamily="34" charset="0"/>
              </a:rPr>
              <a:t>Maximum of two pages; clear and accessible language</a:t>
            </a:r>
          </a:p>
          <a:p>
            <a:pPr marL="0" indent="0">
              <a:lnSpc>
                <a:spcPct val="100000"/>
              </a:lnSpc>
              <a:spcBef>
                <a:spcPts val="0"/>
              </a:spcBef>
              <a:spcAft>
                <a:spcPts val="600"/>
              </a:spcAft>
              <a:buNone/>
            </a:pPr>
            <a:endParaRPr lang="en-US" sz="3600" dirty="0">
              <a:solidFill>
                <a:srgbClr val="000000"/>
              </a:solidFill>
              <a:latin typeface="Proxima Nova" panose="02000506030000020004"/>
              <a:ea typeface="Calibri" panose="020F0502020204030204" pitchFamily="34" charset="0"/>
              <a:cs typeface="Arial" panose="020B0604020202020204" pitchFamily="34" charset="0"/>
            </a:endParaRPr>
          </a:p>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Who collects the data? </a:t>
            </a:r>
          </a:p>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Who owns the data? </a:t>
            </a:r>
          </a:p>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How is the data collected? </a:t>
            </a:r>
          </a:p>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Who is included and excluded from the data? </a:t>
            </a:r>
          </a:p>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Where is the data collected? </a:t>
            </a:r>
          </a:p>
        </p:txBody>
      </p:sp>
    </p:spTree>
    <p:extLst>
      <p:ext uri="{BB962C8B-B14F-4D97-AF65-F5344CB8AC3E}">
        <p14:creationId xmlns:p14="http://schemas.microsoft.com/office/powerpoint/2010/main" val="20194285"/>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20" y="402971"/>
            <a:ext cx="10924160" cy="812800"/>
          </a:xfrm>
        </p:spPr>
        <p:txBody>
          <a:bodyPr/>
          <a:lstStyle/>
          <a:p>
            <a:r>
              <a:rPr lang="en-US" sz="2800" dirty="0"/>
              <a:t>Content of a data biography continued… </a:t>
            </a:r>
          </a:p>
        </p:txBody>
      </p:sp>
      <p:sp>
        <p:nvSpPr>
          <p:cNvPr id="4" name="Slide Number Placeholder 4">
            <a:extLst>
              <a:ext uri="{FF2B5EF4-FFF2-40B4-BE49-F238E27FC236}">
                <a16:creationId xmlns:a16="http://schemas.microsoft.com/office/drawing/2014/main" id="{01EE922D-3DC1-C34A-9B07-E736435170F8}"/>
              </a:ext>
            </a:extLst>
          </p:cNvPr>
          <p:cNvSpPr>
            <a:spLocks noGrp="1"/>
          </p:cNvSpPr>
          <p:nvPr>
            <p:ph type="sldNum" sz="quarter" idx="12"/>
          </p:nvPr>
        </p:nvSpPr>
        <p:spPr/>
        <p:txBody>
          <a:bodyPr/>
          <a:lstStyle/>
          <a:p>
            <a:fld id="{38D2B3C0-5E8B-4F57-83D4-198A2A8FDCBB}" type="slidenum">
              <a:rPr lang="en-US" smtClean="0">
                <a:solidFill>
                  <a:prstClr val="black">
                    <a:tint val="75000"/>
                  </a:prstClr>
                </a:solidFill>
              </a:rPr>
              <a:pPr/>
              <a:t>8</a:t>
            </a:fld>
            <a:endParaRPr lang="en-US">
              <a:solidFill>
                <a:prstClr val="black">
                  <a:tint val="75000"/>
                </a:prstClr>
              </a:solidFill>
            </a:endParaRPr>
          </a:p>
        </p:txBody>
      </p:sp>
      <p:sp>
        <p:nvSpPr>
          <p:cNvPr id="7" name="Text Placeholder 2">
            <a:extLst>
              <a:ext uri="{FF2B5EF4-FFF2-40B4-BE49-F238E27FC236}">
                <a16:creationId xmlns:a16="http://schemas.microsoft.com/office/drawing/2014/main" id="{01DBBAA4-2561-4D1D-B208-13C0E8E046E9}"/>
              </a:ext>
            </a:extLst>
          </p:cNvPr>
          <p:cNvSpPr txBox="1">
            <a:spLocks/>
          </p:cNvSpPr>
          <p:nvPr/>
        </p:nvSpPr>
        <p:spPr>
          <a:xfrm>
            <a:off x="480767" y="1115122"/>
            <a:ext cx="11416823" cy="5241228"/>
          </a:xfrm>
          <a:prstGeom prst="rect">
            <a:avLst/>
          </a:prstGeom>
        </p:spPr>
        <p:txBody>
          <a:bodyPr vert="horz" lIns="91440" tIns="45720" rIns="91440" bIns="45720" rtlCol="0" anchor="t">
            <a:noAutofit/>
          </a:bodyPr>
          <a:lstStyle>
            <a:lvl1pPr marL="228600" indent="-32004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Why is the data collected? </a:t>
            </a:r>
          </a:p>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How often is the data collected? </a:t>
            </a:r>
          </a:p>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What else is important to know about this data? </a:t>
            </a:r>
          </a:p>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Where can I learn more about this data? </a:t>
            </a:r>
          </a:p>
          <a:p>
            <a:pPr marL="342900" indent="-342900">
              <a:lnSpc>
                <a:spcPct val="100000"/>
              </a:lnSpc>
              <a:spcBef>
                <a:spcPts val="0"/>
              </a:spcBef>
              <a:spcAft>
                <a:spcPts val="600"/>
              </a:spcAft>
            </a:pPr>
            <a:r>
              <a:rPr lang="en-US" sz="3600" dirty="0">
                <a:solidFill>
                  <a:srgbClr val="000000"/>
                </a:solidFill>
                <a:latin typeface="Proxima Nova" panose="02000506030000020004"/>
                <a:ea typeface="Calibri" panose="020F0502020204030204" pitchFamily="34" charset="0"/>
                <a:cs typeface="Arial" panose="020B0604020202020204" pitchFamily="34" charset="0"/>
              </a:rPr>
              <a:t>Data privacy and security statement </a:t>
            </a:r>
          </a:p>
          <a:p>
            <a:pPr marL="0" indent="0">
              <a:lnSpc>
                <a:spcPct val="100000"/>
              </a:lnSpc>
              <a:spcBef>
                <a:spcPts val="0"/>
              </a:spcBef>
              <a:spcAft>
                <a:spcPts val="600"/>
              </a:spcAft>
              <a:buNone/>
            </a:pPr>
            <a:endParaRPr lang="en-US" sz="3600" i="1" dirty="0">
              <a:solidFill>
                <a:srgbClr val="000000"/>
              </a:solidFill>
              <a:latin typeface="Proxima Nova" panose="020005060300000200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975484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20" y="402971"/>
            <a:ext cx="10924160" cy="812800"/>
          </a:xfrm>
        </p:spPr>
        <p:txBody>
          <a:bodyPr/>
          <a:lstStyle/>
          <a:p>
            <a:r>
              <a:rPr lang="en-US" sz="2800" dirty="0"/>
              <a:t>Biography of a data biography</a:t>
            </a:r>
          </a:p>
        </p:txBody>
      </p:sp>
      <p:sp>
        <p:nvSpPr>
          <p:cNvPr id="4" name="Slide Number Placeholder 4">
            <a:extLst>
              <a:ext uri="{FF2B5EF4-FFF2-40B4-BE49-F238E27FC236}">
                <a16:creationId xmlns:a16="http://schemas.microsoft.com/office/drawing/2014/main" id="{01EE922D-3DC1-C34A-9B07-E736435170F8}"/>
              </a:ext>
            </a:extLst>
          </p:cNvPr>
          <p:cNvSpPr>
            <a:spLocks noGrp="1"/>
          </p:cNvSpPr>
          <p:nvPr>
            <p:ph type="sldNum" sz="quarter" idx="12"/>
          </p:nvPr>
        </p:nvSpPr>
        <p:spPr/>
        <p:txBody>
          <a:bodyPr/>
          <a:lstStyle/>
          <a:p>
            <a:fld id="{38D2B3C0-5E8B-4F57-83D4-198A2A8FDCBB}" type="slidenum">
              <a:rPr lang="en-US" smtClean="0">
                <a:solidFill>
                  <a:prstClr val="black">
                    <a:tint val="75000"/>
                  </a:prstClr>
                </a:solidFill>
              </a:rPr>
              <a:pPr/>
              <a:t>9</a:t>
            </a:fld>
            <a:endParaRPr lang="en-US">
              <a:solidFill>
                <a:prstClr val="black">
                  <a:tint val="75000"/>
                </a:prstClr>
              </a:solidFill>
            </a:endParaRPr>
          </a:p>
        </p:txBody>
      </p:sp>
      <p:graphicFrame>
        <p:nvGraphicFramePr>
          <p:cNvPr id="5" name="Diagram 4">
            <a:extLst>
              <a:ext uri="{FF2B5EF4-FFF2-40B4-BE49-F238E27FC236}">
                <a16:creationId xmlns:a16="http://schemas.microsoft.com/office/drawing/2014/main" id="{6620874F-751B-4352-A89A-956B446A7D14}"/>
              </a:ext>
            </a:extLst>
          </p:cNvPr>
          <p:cNvGraphicFramePr/>
          <p:nvPr>
            <p:extLst>
              <p:ext uri="{D42A27DB-BD31-4B8C-83A1-F6EECF244321}">
                <p14:modId xmlns:p14="http://schemas.microsoft.com/office/powerpoint/2010/main" val="1456449164"/>
              </p:ext>
            </p:extLst>
          </p:nvPr>
        </p:nvGraphicFramePr>
        <p:xfrm>
          <a:off x="482599" y="719667"/>
          <a:ext cx="10559474" cy="5168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967629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Custom 4">
      <a:dk1>
        <a:sysClr val="windowText" lastClr="000000"/>
      </a:dk1>
      <a:lt1>
        <a:sysClr val="window" lastClr="FFFFFF"/>
      </a:lt1>
      <a:dk2>
        <a:srgbClr val="000000"/>
      </a:dk2>
      <a:lt2>
        <a:srgbClr val="F8F8F8"/>
      </a:lt2>
      <a:accent1>
        <a:srgbClr val="C6EFFF"/>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2ef52b7-9f6d-4500-98e1-f4b4e61cd865">
      <Terms xmlns="http://schemas.microsoft.com/office/infopath/2007/PartnerControls"/>
    </lcf76f155ced4ddcb4097134ff3c332f>
    <TaxCatchAll xmlns="2beaef9f-cf1f-479f-a374-c737fe2c05c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6AC095EE18F542A3EF90872DFDEB12" ma:contentTypeVersion="16" ma:contentTypeDescription="Create a new document." ma:contentTypeScope="" ma:versionID="688eed0301debb47cdff39dab819942f">
  <xsd:schema xmlns:xsd="http://www.w3.org/2001/XMLSchema" xmlns:xs="http://www.w3.org/2001/XMLSchema" xmlns:p="http://schemas.microsoft.com/office/2006/metadata/properties" xmlns:ns2="51269e1f-0d86-4adc-97d8-2aec91d2cb11" xmlns:ns3="d2ef52b7-9f6d-4500-98e1-f4b4e61cd865" xmlns:ns4="2beaef9f-cf1f-479f-a374-c737fe2c05cb" targetNamespace="http://schemas.microsoft.com/office/2006/metadata/properties" ma:root="true" ma:fieldsID="bec0ac3ea0dc16aae682565bf16da7e4" ns2:_="" ns3:_="" ns4:_="">
    <xsd:import namespace="51269e1f-0d86-4adc-97d8-2aec91d2cb11"/>
    <xsd:import namespace="d2ef52b7-9f6d-4500-98e1-f4b4e61cd865"/>
    <xsd:import namespace="2beaef9f-cf1f-479f-a374-c737fe2c05c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69e1f-0d86-4adc-97d8-2aec91d2cb1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ef52b7-9f6d-4500-98e1-f4b4e61cd86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87192d8-99aa-4f2d-82ad-d3af49b789f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eaef9f-cf1f-479f-a374-c737fe2c05c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d7cc114-eb55-40a7-9f0e-d4a66c41a5f5}" ma:internalName="TaxCatchAll" ma:showField="CatchAllData" ma:web="51269e1f-0d86-4adc-97d8-2aec91d2cb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F689FE-2AB9-456D-AFC3-6FF7C327CC76}">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dcmitype/"/>
    <ds:schemaRef ds:uri="2beaef9f-cf1f-479f-a374-c737fe2c05cb"/>
    <ds:schemaRef ds:uri="d2ef52b7-9f6d-4500-98e1-f4b4e61cd865"/>
    <ds:schemaRef ds:uri="51269e1f-0d86-4adc-97d8-2aec91d2cb11"/>
    <ds:schemaRef ds:uri="http://www.w3.org/XML/1998/namespace"/>
  </ds:schemaRefs>
</ds:datastoreItem>
</file>

<file path=customXml/itemProps2.xml><?xml version="1.0" encoding="utf-8"?>
<ds:datastoreItem xmlns:ds="http://schemas.openxmlformats.org/officeDocument/2006/customXml" ds:itemID="{EB36DABB-7A6B-43ED-AE35-7BDD08C275F5}">
  <ds:schemaRefs>
    <ds:schemaRef ds:uri="http://schemas.microsoft.com/sharepoint/v3/contenttype/forms"/>
  </ds:schemaRefs>
</ds:datastoreItem>
</file>

<file path=customXml/itemProps3.xml><?xml version="1.0" encoding="utf-8"?>
<ds:datastoreItem xmlns:ds="http://schemas.openxmlformats.org/officeDocument/2006/customXml" ds:itemID="{E6A2A3B9-D3EB-435D-B2F1-BE715A8B3F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269e1f-0d86-4adc-97d8-2aec91d2cb11"/>
    <ds:schemaRef ds:uri="d2ef52b7-9f6d-4500-98e1-f4b4e61cd865"/>
    <ds:schemaRef ds:uri="2beaef9f-cf1f-479f-a374-c737fe2c05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3144</TotalTime>
  <Words>1957</Words>
  <Application>Microsoft Office PowerPoint</Application>
  <PresentationFormat>Widescreen</PresentationFormat>
  <Paragraphs>163</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Corbel</vt:lpstr>
      <vt:lpstr>Proxima Nova</vt:lpstr>
      <vt:lpstr>Wingdings 2</vt:lpstr>
      <vt:lpstr>Office Theme</vt:lpstr>
      <vt:lpstr>Frame</vt:lpstr>
      <vt:lpstr>PowerPoint Presentation</vt:lpstr>
      <vt:lpstr>So. Much. Data. </vt:lpstr>
      <vt:lpstr>So. Many. Data owners.  </vt:lpstr>
      <vt:lpstr>So. Many. Data products.  </vt:lpstr>
      <vt:lpstr>So. Many. questions.  </vt:lpstr>
      <vt:lpstr>How to answer them? </vt:lpstr>
      <vt:lpstr>Content of a data biography </vt:lpstr>
      <vt:lpstr>Content of a data biography continued… </vt:lpstr>
      <vt:lpstr>Biography of a data biography</vt:lpstr>
      <vt:lpstr>Communities Count</vt:lpstr>
      <vt:lpstr>So. Many. Benefits. </vt:lpstr>
      <vt:lpstr>Next steps: </vt:lpstr>
      <vt:lpstr>Part of broader data equity work</vt:lpstr>
      <vt:lpstr>Many thanks! </vt:lpstr>
      <vt:lpstr>Get in touch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Sanford, Sara Jaye</dc:creator>
  <cp:lastModifiedBy>Sanford, Sara Jaye</cp:lastModifiedBy>
  <cp:revision>2</cp:revision>
  <dcterms:created xsi:type="dcterms:W3CDTF">2022-07-26T20:14:00Z</dcterms:created>
  <dcterms:modified xsi:type="dcterms:W3CDTF">2022-10-18T22:29:42Z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0x010100F26AC095EE18F542A3EF90872DFDEB12</vt:lpwstr>
  </property>
  <property fmtid="{D5CDD505-2E9C-101B-9397-08002B2CF9AE}" pid="3" name="MediaServiceImageTags">
    <vt:lpwstr/>
  </property>
</Properties>
</file>