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91" r:id="rId4"/>
    <p:sldId id="280" r:id="rId5"/>
    <p:sldId id="278" r:id="rId6"/>
    <p:sldId id="277" r:id="rId7"/>
    <p:sldId id="281" r:id="rId8"/>
    <p:sldId id="259" r:id="rId9"/>
    <p:sldId id="275" r:id="rId10"/>
    <p:sldId id="274" r:id="rId11"/>
    <p:sldId id="257" r:id="rId12"/>
    <p:sldId id="289" r:id="rId13"/>
    <p:sldId id="288" r:id="rId14"/>
    <p:sldId id="276" r:id="rId15"/>
    <p:sldId id="261" r:id="rId16"/>
    <p:sldId id="273" r:id="rId17"/>
    <p:sldId id="287"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2558" autoAdjust="0"/>
  </p:normalViewPr>
  <p:slideViewPr>
    <p:cSldViewPr snapToGrid="0">
      <p:cViewPr varScale="1">
        <p:scale>
          <a:sx n="66" d="100"/>
          <a:sy n="66" d="100"/>
        </p:scale>
        <p:origin x="6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664EA-7250-4F00-A9F0-6A270F1F3F84}"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C8144-BDB0-4503-BC1D-C65CAAD41CF8}" type="slidenum">
              <a:rPr lang="en-US" smtClean="0"/>
              <a:t>‹#›</a:t>
            </a:fld>
            <a:endParaRPr lang="en-US"/>
          </a:p>
        </p:txBody>
      </p:sp>
    </p:spTree>
    <p:extLst>
      <p:ext uri="{BB962C8B-B14F-4D97-AF65-F5344CB8AC3E}">
        <p14:creationId xmlns:p14="http://schemas.microsoft.com/office/powerpoint/2010/main" val="97660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separate incidents nearly 10 years ago resulted in the loss of over 450 units, leaving residents of these properties with no alternative beyond housing vouchers. There was little advance notice, but the data was there to show that Penn Plaza’s subsidies expired a decade prior, and the Bethesda Homewood portfolio was in deplorable condition. </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2</a:t>
            </a:fld>
            <a:endParaRPr lang="en-US"/>
          </a:p>
        </p:txBody>
      </p:sp>
    </p:spTree>
    <p:extLst>
      <p:ext uri="{BB962C8B-B14F-4D97-AF65-F5344CB8AC3E}">
        <p14:creationId xmlns:p14="http://schemas.microsoft.com/office/powerpoint/2010/main" val="411631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didn’t have fresh</a:t>
            </a:r>
            <a:r>
              <a:rPr lang="en-US" baseline="0" dirty="0"/>
              <a:t> data, people wouldn’t need to visit the site on a regular basis. The National Housing Preservation Database is updated 3x/year. Most of our datasets update daily through code. Doing this was incredibly challenging since we had to account for different data formats, and the data wasn’t shared uniformly. </a:t>
            </a:r>
          </a:p>
          <a:p>
            <a:endParaRPr lang="en-US" baseline="0" dirty="0"/>
          </a:p>
          <a:p>
            <a:r>
              <a:rPr lang="en-US" baseline="0" dirty="0"/>
              <a:t>Also call out support from the CREATE Lab – one or two of them will be there. </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15</a:t>
            </a:fld>
            <a:endParaRPr lang="en-US"/>
          </a:p>
        </p:txBody>
      </p:sp>
    </p:spTree>
    <p:extLst>
      <p:ext uri="{BB962C8B-B14F-4D97-AF65-F5344CB8AC3E}">
        <p14:creationId xmlns:p14="http://schemas.microsoft.com/office/powerpoint/2010/main" val="424367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Bringing community ownership into the work was something that may not have happened without the CREATE Lab.</a:t>
            </a:r>
          </a:p>
          <a:p>
            <a:r>
              <a:rPr lang="en-US" dirty="0"/>
              <a:t>Community </a:t>
            </a:r>
            <a:r>
              <a:rPr lang="en-US" baseline="0" dirty="0"/>
              <a:t>ownership makes them want to use the tool in a way </a:t>
            </a:r>
          </a:p>
          <a:p>
            <a:r>
              <a:rPr lang="en-US" baseline="0" dirty="0"/>
              <a:t>They set the terms of use – fear that the data would be used by investors. Had several design sessions at Preservation Working Group meetings to design this. </a:t>
            </a:r>
          </a:p>
          <a:p>
            <a:r>
              <a:rPr lang="en-US" baseline="0" dirty="0"/>
              <a:t>As co-owners, they share responsibility for raising support to maintain and improve the tools. Talking with health insurers involved with the group about $</a:t>
            </a:r>
          </a:p>
          <a:p>
            <a:r>
              <a:rPr lang="en-US" baseline="0" dirty="0"/>
              <a:t>Being at the table gives us feedback, and we get time on every agenda to talk data. </a:t>
            </a:r>
            <a:endParaRPr lang="en-US" dirty="0"/>
          </a:p>
          <a:p>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16</a:t>
            </a:fld>
            <a:endParaRPr lang="en-US"/>
          </a:p>
        </p:txBody>
      </p:sp>
    </p:spTree>
    <p:extLst>
      <p:ext uri="{BB962C8B-B14F-4D97-AF65-F5344CB8AC3E}">
        <p14:creationId xmlns:p14="http://schemas.microsoft.com/office/powerpoint/2010/main" val="337293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realized 10-15 minutes on the meeting agenda isn’t enough. We started a virtual housing data working</a:t>
            </a:r>
            <a:r>
              <a:rPr lang="en-US" baseline="0" dirty="0"/>
              <a:t> group to build community and elevate knowledge and practices. Last meeting had a presentation from the data steward at the City for permits and code enforcement. </a:t>
            </a:r>
          </a:p>
          <a:p>
            <a:endParaRPr lang="en-US" baseline="0" dirty="0"/>
          </a:p>
          <a:p>
            <a:r>
              <a:rPr lang="en-US" baseline="0" dirty="0"/>
              <a:t>Working with three separate classes and student groups interested in housing work. Providing capacity in different ways – 2 classes (predictive modeling on who is likely to sell portfolios, contract data management practices)</a:t>
            </a:r>
          </a:p>
          <a:p>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17</a:t>
            </a:fld>
            <a:endParaRPr lang="en-US"/>
          </a:p>
        </p:txBody>
      </p:sp>
    </p:spTree>
    <p:extLst>
      <p:ext uri="{BB962C8B-B14F-4D97-AF65-F5344CB8AC3E}">
        <p14:creationId xmlns:p14="http://schemas.microsoft.com/office/powerpoint/2010/main" val="101817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for access – our partners are responsible for approving or </a:t>
            </a:r>
            <a:r>
              <a:rPr lang="en-US"/>
              <a:t>denying</a:t>
            </a:r>
            <a:r>
              <a:rPr lang="en-US" baseline="0"/>
              <a:t> accounts.</a:t>
            </a:r>
            <a:endParaRPr lang="en-US"/>
          </a:p>
        </p:txBody>
      </p:sp>
      <p:sp>
        <p:nvSpPr>
          <p:cNvPr id="4" name="Slide Number Placeholder 3"/>
          <p:cNvSpPr>
            <a:spLocks noGrp="1"/>
          </p:cNvSpPr>
          <p:nvPr>
            <p:ph type="sldNum" sz="quarter" idx="10"/>
          </p:nvPr>
        </p:nvSpPr>
        <p:spPr/>
        <p:txBody>
          <a:bodyPr/>
          <a:lstStyle/>
          <a:p>
            <a:fld id="{C5FC8144-BDB0-4503-BC1D-C65CAAD41CF8}" type="slidenum">
              <a:rPr lang="en-US" smtClean="0"/>
              <a:t>18</a:t>
            </a:fld>
            <a:endParaRPr lang="en-US"/>
          </a:p>
        </p:txBody>
      </p:sp>
    </p:spTree>
    <p:extLst>
      <p:ext uri="{BB962C8B-B14F-4D97-AF65-F5344CB8AC3E}">
        <p14:creationId xmlns:p14="http://schemas.microsoft.com/office/powerpoint/2010/main" val="152038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guy at the Urban Redevelopment Authority would compile this all manually</a:t>
            </a:r>
            <a:r>
              <a:rPr lang="en-US" baseline="0" dirty="0"/>
              <a:t> and put it into an access database. He did great work, but eventually he left and it all fell apart.</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3</a:t>
            </a:fld>
            <a:endParaRPr lang="en-US"/>
          </a:p>
        </p:txBody>
      </p:sp>
    </p:spTree>
    <p:extLst>
      <p:ext uri="{BB962C8B-B14F-4D97-AF65-F5344CB8AC3E}">
        <p14:creationId xmlns:p14="http://schemas.microsoft.com/office/powerpoint/2010/main" val="157196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we pull in</a:t>
            </a:r>
            <a:r>
              <a:rPr lang="en-US" baseline="0" dirty="0"/>
              <a:t> data from over 10 different HUD and state </a:t>
            </a:r>
            <a:r>
              <a:rPr lang="en-US" baseline="0" dirty="0" err="1"/>
              <a:t>housig</a:t>
            </a:r>
            <a:r>
              <a:rPr lang="en-US" baseline="0" dirty="0"/>
              <a:t> finance agency sources. Point to the listing under “Jump to a dataset” – We pull in HUD Public Housing, HUD Multifamily, and tax credit data.</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8</a:t>
            </a:fld>
            <a:endParaRPr lang="en-US"/>
          </a:p>
        </p:txBody>
      </p:sp>
    </p:spTree>
    <p:extLst>
      <p:ext uri="{BB962C8B-B14F-4D97-AF65-F5344CB8AC3E}">
        <p14:creationId xmlns:p14="http://schemas.microsoft.com/office/powerpoint/2010/main" val="426034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filters</a:t>
            </a:r>
            <a:r>
              <a:rPr lang="en-US" baseline="0" dirty="0"/>
              <a:t> and </a:t>
            </a:r>
            <a:r>
              <a:rPr lang="en-US" baseline="0" dirty="0" err="1"/>
              <a:t>watchlist</a:t>
            </a:r>
            <a:r>
              <a:rPr lang="en-US" baseline="0" dirty="0"/>
              <a:t>. Our designer Carl DiSalvo encouraged us to have a very simple design focused on two use cases- low scoring inspections and contract expirations</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9</a:t>
            </a:fld>
            <a:endParaRPr lang="en-US"/>
          </a:p>
        </p:txBody>
      </p:sp>
    </p:spTree>
    <p:extLst>
      <p:ext uri="{BB962C8B-B14F-4D97-AF65-F5344CB8AC3E}">
        <p14:creationId xmlns:p14="http://schemas.microsoft.com/office/powerpoint/2010/main" val="30750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Profiles – data context.</a:t>
            </a:r>
          </a:p>
        </p:txBody>
      </p:sp>
      <p:sp>
        <p:nvSpPr>
          <p:cNvPr id="4" name="Slide Number Placeholder 3"/>
          <p:cNvSpPr>
            <a:spLocks noGrp="1"/>
          </p:cNvSpPr>
          <p:nvPr>
            <p:ph type="sldNum" sz="quarter" idx="10"/>
          </p:nvPr>
        </p:nvSpPr>
        <p:spPr/>
        <p:txBody>
          <a:bodyPr/>
          <a:lstStyle/>
          <a:p>
            <a:fld id="{C5FC8144-BDB0-4503-BC1D-C65CAAD41CF8}" type="slidenum">
              <a:rPr lang="en-US" smtClean="0"/>
              <a:t>10</a:t>
            </a:fld>
            <a:endParaRPr lang="en-US"/>
          </a:p>
        </p:txBody>
      </p:sp>
    </p:spTree>
    <p:extLst>
      <p:ext uri="{BB962C8B-B14F-4D97-AF65-F5344CB8AC3E}">
        <p14:creationId xmlns:p14="http://schemas.microsoft.com/office/powerpoint/2010/main" val="301859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our partners Maxwell</a:t>
            </a:r>
            <a:r>
              <a:rPr lang="en-US" baseline="0" dirty="0"/>
              <a:t> in NYC and Peter in DC for helping us along the way as we tried to figure it all out. </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11</a:t>
            </a:fld>
            <a:endParaRPr lang="en-US"/>
          </a:p>
        </p:txBody>
      </p:sp>
    </p:spTree>
    <p:extLst>
      <p:ext uri="{BB962C8B-B14F-4D97-AF65-F5344CB8AC3E}">
        <p14:creationId xmlns:p14="http://schemas.microsoft.com/office/powerpoint/2010/main" val="7163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need to have</a:t>
            </a:r>
            <a:r>
              <a:rPr lang="en-US" baseline="0" dirty="0"/>
              <a:t> a strategy for getting people to use your data tool. </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12</a:t>
            </a:fld>
            <a:endParaRPr lang="en-US"/>
          </a:p>
        </p:txBody>
      </p:sp>
    </p:spTree>
    <p:extLst>
      <p:ext uri="{BB962C8B-B14F-4D97-AF65-F5344CB8AC3E}">
        <p14:creationId xmlns:p14="http://schemas.microsoft.com/office/powerpoint/2010/main" val="372759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Hoping that people use your</a:t>
            </a:r>
            <a:r>
              <a:rPr lang="en-US" baseline="0" dirty="0"/>
              <a:t> data tool isn’t enough. Your logic model needs to articulate ways that your project team can drive adoption. Here’s what we did…</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13</a:t>
            </a:fld>
            <a:endParaRPr lang="en-US"/>
          </a:p>
        </p:txBody>
      </p:sp>
    </p:spTree>
    <p:extLst>
      <p:ext uri="{BB962C8B-B14F-4D97-AF65-F5344CB8AC3E}">
        <p14:creationId xmlns:p14="http://schemas.microsoft.com/office/powerpoint/2010/main" val="4248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to people</a:t>
            </a:r>
            <a:r>
              <a:rPr lang="en-US" baseline="0" dirty="0"/>
              <a:t> all across the ecosystem, and held design workshops at different tables. Our ecosystem map was a helpful guide. Then talk about the importance of keeping it simple when it comes to usability.</a:t>
            </a:r>
            <a:endParaRPr lang="en-US" dirty="0"/>
          </a:p>
        </p:txBody>
      </p:sp>
      <p:sp>
        <p:nvSpPr>
          <p:cNvPr id="4" name="Slide Number Placeholder 3"/>
          <p:cNvSpPr>
            <a:spLocks noGrp="1"/>
          </p:cNvSpPr>
          <p:nvPr>
            <p:ph type="sldNum" sz="quarter" idx="10"/>
          </p:nvPr>
        </p:nvSpPr>
        <p:spPr/>
        <p:txBody>
          <a:bodyPr/>
          <a:lstStyle/>
          <a:p>
            <a:fld id="{C5FC8144-BDB0-4503-BC1D-C65CAAD41CF8}" type="slidenum">
              <a:rPr lang="en-US" smtClean="0"/>
              <a:t>14</a:t>
            </a:fld>
            <a:endParaRPr lang="en-US"/>
          </a:p>
        </p:txBody>
      </p:sp>
    </p:spTree>
    <p:extLst>
      <p:ext uri="{BB962C8B-B14F-4D97-AF65-F5344CB8AC3E}">
        <p14:creationId xmlns:p14="http://schemas.microsoft.com/office/powerpoint/2010/main" val="24097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FA88C8-2785-456F-8532-2DD326120F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101519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A88C8-2785-456F-8532-2DD326120F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297081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A88C8-2785-456F-8532-2DD326120F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274988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A88C8-2785-456F-8532-2DD326120F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394243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A88C8-2785-456F-8532-2DD326120F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405086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FA88C8-2785-456F-8532-2DD326120F2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24328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FA88C8-2785-456F-8532-2DD326120F2D}"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262258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A88C8-2785-456F-8532-2DD326120F2D}"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111442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A88C8-2785-456F-8532-2DD326120F2D}"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235332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FA88C8-2785-456F-8532-2DD326120F2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375929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FA88C8-2785-456F-8532-2DD326120F2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A4690-8676-4554-A8E3-0476A1475592}" type="slidenum">
              <a:rPr lang="en-US" smtClean="0"/>
              <a:t>‹#›</a:t>
            </a:fld>
            <a:endParaRPr lang="en-US"/>
          </a:p>
        </p:txBody>
      </p:sp>
    </p:spTree>
    <p:extLst>
      <p:ext uri="{BB962C8B-B14F-4D97-AF65-F5344CB8AC3E}">
        <p14:creationId xmlns:p14="http://schemas.microsoft.com/office/powerpoint/2010/main" val="162810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A88C8-2785-456F-8532-2DD326120F2D}" type="datetimeFigureOut">
              <a:rPr lang="en-US" smtClean="0"/>
              <a:t>10/20/2022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4690-8676-4554-A8E3-0476A1475592}" type="slidenum">
              <a:rPr lang="en-US" smtClean="0"/>
              <a:t>‹#›</a:t>
            </a:fld>
            <a:endParaRPr lang="en-US"/>
          </a:p>
        </p:txBody>
      </p:sp>
    </p:spTree>
    <p:extLst>
      <p:ext uri="{BB962C8B-B14F-4D97-AF65-F5344CB8AC3E}">
        <p14:creationId xmlns:p14="http://schemas.microsoft.com/office/powerpoint/2010/main" val="256329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2406" y="931444"/>
            <a:ext cx="4915593" cy="2387600"/>
          </a:xfrm>
        </p:spPr>
        <p:txBody>
          <a:bodyPr>
            <a:normAutofit/>
          </a:bodyPr>
          <a:lstStyle/>
          <a:p>
            <a:r>
              <a:rPr lang="en-US" sz="7200" dirty="0" err="1"/>
              <a:t>HouseCat</a:t>
            </a:r>
            <a:endParaRPr lang="en-US" sz="7200" dirty="0"/>
          </a:p>
        </p:txBody>
      </p:sp>
      <p:sp>
        <p:nvSpPr>
          <p:cNvPr id="3" name="Subtitle 2"/>
          <p:cNvSpPr>
            <a:spLocks noGrp="1"/>
          </p:cNvSpPr>
          <p:nvPr>
            <p:ph type="subTitle" idx="1"/>
          </p:nvPr>
        </p:nvSpPr>
        <p:spPr>
          <a:xfrm>
            <a:off x="5752406" y="3602038"/>
            <a:ext cx="4915594" cy="1655762"/>
          </a:xfrm>
        </p:spPr>
        <p:txBody>
          <a:bodyPr>
            <a:normAutofit fontScale="85000" lnSpcReduction="20000"/>
          </a:bodyPr>
          <a:lstStyle/>
          <a:p>
            <a:r>
              <a:rPr lang="en-US" sz="4100" dirty="0"/>
              <a:t>Affordable Housing Information Catalogue</a:t>
            </a:r>
          </a:p>
          <a:p>
            <a:endParaRPr lang="en-US" dirty="0"/>
          </a:p>
          <a:p>
            <a:r>
              <a:rPr lang="en-US" dirty="0"/>
              <a:t>October 26, 2022</a:t>
            </a:r>
          </a:p>
        </p:txBody>
      </p:sp>
      <p:pic>
        <p:nvPicPr>
          <p:cNvPr id="5" name="Picture 4"/>
          <p:cNvPicPr>
            <a:picLocks noChangeAspect="1"/>
          </p:cNvPicPr>
          <p:nvPr/>
        </p:nvPicPr>
        <p:blipFill>
          <a:blip r:embed="rId2"/>
          <a:stretch>
            <a:fillRect/>
          </a:stretch>
        </p:blipFill>
        <p:spPr>
          <a:xfrm>
            <a:off x="99031" y="160256"/>
            <a:ext cx="5014392" cy="6697744"/>
          </a:xfrm>
          <a:prstGeom prst="rect">
            <a:avLst/>
          </a:prstGeom>
        </p:spPr>
      </p:pic>
      <p:pic>
        <p:nvPicPr>
          <p:cNvPr id="12290" name="Picture 2" descr="http://www.wprdc.org/wp-content/uploads/2017/08/nn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4360" y="5762102"/>
            <a:ext cx="2527277" cy="9554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245501" y="5762102"/>
            <a:ext cx="2559284" cy="955466"/>
          </a:xfrm>
          <a:prstGeom prst="rect">
            <a:avLst/>
          </a:prstGeom>
        </p:spPr>
      </p:pic>
    </p:spTree>
    <p:extLst>
      <p:ext uri="{BB962C8B-B14F-4D97-AF65-F5344CB8AC3E}">
        <p14:creationId xmlns:p14="http://schemas.microsoft.com/office/powerpoint/2010/main" val="887919651"/>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8443" y="862696"/>
            <a:ext cx="9375113" cy="5995304"/>
          </a:xfrm>
          <a:prstGeom prst="rect">
            <a:avLst/>
          </a:prstGeom>
        </p:spPr>
      </p:pic>
      <p:sp>
        <p:nvSpPr>
          <p:cNvPr id="7" name="Title 1"/>
          <p:cNvSpPr>
            <a:spLocks noGrp="1"/>
          </p:cNvSpPr>
          <p:nvPr>
            <p:ph type="title"/>
          </p:nvPr>
        </p:nvSpPr>
        <p:spPr>
          <a:xfrm>
            <a:off x="838200" y="1"/>
            <a:ext cx="10515600" cy="862696"/>
          </a:xfrm>
        </p:spPr>
        <p:txBody>
          <a:bodyPr>
            <a:normAutofit fontScale="90000"/>
          </a:bodyPr>
          <a:lstStyle/>
          <a:p>
            <a:r>
              <a:rPr lang="en-US" dirty="0" err="1"/>
              <a:t>HouseCat</a:t>
            </a:r>
            <a:r>
              <a:rPr lang="en-US" dirty="0"/>
              <a:t> provides contextual housing statistics</a:t>
            </a:r>
          </a:p>
        </p:txBody>
      </p:sp>
    </p:spTree>
    <p:extLst>
      <p:ext uri="{BB962C8B-B14F-4D97-AF65-F5344CB8AC3E}">
        <p14:creationId xmlns:p14="http://schemas.microsoft.com/office/powerpoint/2010/main" val="29340732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HouseCat</a:t>
            </a:r>
            <a:r>
              <a:rPr lang="en-US" dirty="0"/>
              <a:t> builds on the work of our NNIP partners in New York and DC (thank you!)</a:t>
            </a:r>
          </a:p>
        </p:txBody>
      </p:sp>
      <p:pic>
        <p:nvPicPr>
          <p:cNvPr id="2050" name="Picture 2" descr="https://lh4.googleusercontent.com/cc5UywTB0-yYIWJQLiX5OlXmeA_aw6E_vYVXambaCV3uXLNLGw3TbmfQemh24jtcVASU8XjbGAThQeiJ5SB_JoaEviLBR4wwRytv6vkKyRzZzhaV17v0wvznujF8WfL8R5SHgeuN3HFNuQl-2fyLpmgWkxuM1Jk1xq4_JmCqWpejjWFMYUK0GPMfJ58=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98180"/>
            <a:ext cx="5610876" cy="31451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qjLjXKC7baxpBHnHiRzyOkoYoW7fLvMW-hV9uMcobZLsXz9_819Nvu_X7bnyjxe-JYmZYtoae1_W-Mee61arszUQsyPkYnrq9Ax0bqzgp_AAmVmie2AwL7e-RXgGjG8kv88rnyiBv8T314eyHyGaxRczLlYLUrjOshS0TNyBkcApmqswitqkSTZqfms=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644" y="3140664"/>
            <a:ext cx="6574356" cy="3717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3827" y="5524107"/>
            <a:ext cx="2217145" cy="523220"/>
          </a:xfrm>
          <a:prstGeom prst="rect">
            <a:avLst/>
          </a:prstGeom>
          <a:noFill/>
        </p:spPr>
        <p:txBody>
          <a:bodyPr wrap="none" rtlCol="0">
            <a:spAutoFit/>
          </a:bodyPr>
          <a:lstStyle/>
          <a:p>
            <a:r>
              <a:rPr lang="en-US" sz="2800" dirty="0" err="1"/>
              <a:t>CoreData.NYC</a:t>
            </a:r>
            <a:endParaRPr lang="en-US" sz="2800" dirty="0"/>
          </a:p>
        </p:txBody>
      </p:sp>
      <p:sp>
        <p:nvSpPr>
          <p:cNvPr id="6" name="TextBox 5"/>
          <p:cNvSpPr txBox="1"/>
          <p:nvPr/>
        </p:nvSpPr>
        <p:spPr>
          <a:xfrm>
            <a:off x="7409468" y="2422689"/>
            <a:ext cx="3060325" cy="523220"/>
          </a:xfrm>
          <a:prstGeom prst="rect">
            <a:avLst/>
          </a:prstGeom>
          <a:noFill/>
        </p:spPr>
        <p:txBody>
          <a:bodyPr wrap="none" rtlCol="0">
            <a:spAutoFit/>
          </a:bodyPr>
          <a:lstStyle/>
          <a:p>
            <a:r>
              <a:rPr lang="en-US" sz="2800" dirty="0"/>
              <a:t>Housing Insights DC</a:t>
            </a:r>
          </a:p>
        </p:txBody>
      </p:sp>
    </p:spTree>
    <p:extLst>
      <p:ext uri="{BB962C8B-B14F-4D97-AF65-F5344CB8AC3E}">
        <p14:creationId xmlns:p14="http://schemas.microsoft.com/office/powerpoint/2010/main" val="220054276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mwAAAHRCAYAAADXKeUTAAAAAXNSR0IArs4c6QAAIABJREFUeF7UfQd4XNXV7Zre1CUXuXdjOiEhhVADBkIIIRBIaAmhhF5sSAjV2KaZYlpCs40BNwihG9M7KYReDLjJlm25qkvTy/vWOvdK4/EdSRDe+/83+RRhSXPn3HN2WXvtcl1XzD8rFwgE4PN6kUlnkcvm4HV74Pf64HG74fX6EE8kkUynAZcbLrcb2VwWqXQamWwWmzZvBV/hUADlZaUIBf3IZFLIZVPwuIFsJoWA14tcNotMKq3P8fn8iHZG0dLShnCkFKWlpQiFg8hlMkglE3AhB7ebn+WCx+sGXECO10IWqWwamVwGOVcObnjgzrjhyrjg9rjg8bj1BeSQziSRTqe0tlwOyGVdcLs9+nK53Mhlzc+zaehnfF8ul0WWP+C1+dkeN4LBIDKZrL74Pq/HD4/HC7Mo/n0GmXQKae4PAJ/Ppy+un69kMql/ezwe5HI5/TsejyOVSiGTzSAY8sEf8MPv98PlcnEx+s7rJZMpJJIpZDIZfaUzWeR0VZeulc3m4HJ54eJOeMy9mftz6a/4su9X96jfm3Xpmtk0ctkkfF7zfr6yPKdMRt/5GVyX/bKva3/PwYV0jmswn9f1c26s9t18t3/H3+evjb9167y4l+Bpwp1z6bsr5+IxSBb0Sxf3P4eci3uQoyhKBrK5jM7L+hT+sPu/wTP0Ip2mXKX1nVf0SgZ9+s7rU+b5c/6PguZ2ubkC6DhcOTQ3bUVHewt8fjdKy8IIhfz6OXIZuJHlbiLnysDtzsHt4Wq5xqz0I8v74Bm5fZQOwOVHLktZoB65kObnu7fdPwomf2LWZfbR6/FozTybVCJpzsbH+/AgnUkjm+k+B8oF5ZVnyHvs2htLbnhd/g2vwfV2dnZIJnn98vJyBIMhyWc8ntDPjNBxRd3rpDzxx2nquvUJ5rwpm1y0+Vvz+fln0iUSOtfcNueX/zvz3/x8W47s793yZvaQernNVXPm3vi1jbxtJ5fGzlg32KVXshfW++OxhPaS98C10FbSJnJvaYtcfg+yrm7Z71qbtSnUK52ljE33mmhbPS4Psums5C1fd4xuG/3jd1sG7DXZ+8B7LymtpDbk7RHfZ760v/yttt/SI+159xf1g5+dzVA/aC/NwpOpJDqiUbh9Xuk4NSeVzaG1vRNNra2Ip1Lwu10YNqAfAh63/AVllPtJ3dH9ud1oamySoaVP4edEo1EkEgmUlpSgX79+xs5b9kO2NJuxVg24PC7EEwnpOFfFvZR9dxv7xb3zuWQtZK/N/dJOGDvDa/OzKB+0kW4375XnYdkc2RGzV7S3lHl+l15w/R6PsREuV5cNtn9GO857CYVCsjG2/dVe0oamqX85pFJpfX4iwb+Pwe3ySMcikYixae60/CXv3fgd3ht1L45EIi77y+t7vQF43PQr1Cf6LxcyPEePB6lsRv7YXrvu32N8tf0yp99tj6UbXbbW2VYXs+FdNt3tQo73mydTWUvn7DPgOpLc1wz9qtGhrv1MJ+H3UXY88Pv80gdkcsjSTmt9gJc+nUdO2w/ulbVfOVpON4KhUqTTtHcZXde2N+Y802hvb9e5UmdLS8sQDkdk53lGxBctrW0IBPySVdlZL328S++j3e/saEf//jXoV10Nn9eDeDyKRDyGrHxkCqGIG4EAz8ePdDqLaCyOZCornODzh+D20K97Aflpc3Y06xnaYGThDfiQyhgfb8sd91f+3pLFfH115QM2S8eNcumEcwJXNFYZ2htLnXmjPBg6pNbWdl3c43EhFAzA76Mz4oandeOZdBI+bgadVzrTBdhoCNva2hEIhlFSUoJwOCQAlEmn5USpmNJjOmbkBNLS/CLIIIbzuOF1e+HL+szCeHyebsVNp5NSfr6yBDpyIMaBU2Fl5HOuPCBHo0cHS4Wl0tNAGMBGxTPgiMJDpeE9yqNK0XLW51BgjOJua4BtkGRAWFJfOiDkEAh64fMbQGfuwiVBopOQUYjFuwCUwRX51+Y7PDICxph5tbb8lw0uBeqsdVEAqOA00jRYPCc5FsvYUJhtR9Ht8Ludkty3i6fkIlQxYCcPJOYrej6YK3SevH+zN4JKNKkCbF2GxIYJEkYDglxuywlZckFX0m2IukGFDTCoqDSeVF6eIV/cIwE2j8cYSjloG7IZB2sDNp5t49ZNaG9r0VlVVZehpCRsDEiWe5gUcDOAjXJpHCSVUftIuaNTcVOPfMhRaXNeATYanAwxYp7D7zo7a61cI2VFJ+1yG8CWSsHtcsHv98Hv90rOeY/2ueSDK3OO3YBJIED6YIESZBCLReUgKAPUxUCAMk/5Sxm55N4IFHUHAgp6aFi4B3nA3MiCDsc4yi65yD+bbjdCEN4NuLcRXeusjNPJB//59+mSAzPylw/sbPktDCK2vRbtDPWlG/Db+2L/HYG+AbcGMPj9AX23AZuHASplswAkGvnh4VqgUfJlXgIT/KLjzdAZmb+17yEfsOXfk/0Z9tooP4FgRHLU/eoGZgod5JiMZbG/tl2reS+1WYBJwI3BeEaAgNol6aMcwoXOWAKtHR0KJL1uFypCfvgpiz6fvmRHFCCbPYl1Rk3gYP2cIIeyVhKJoKqqqgsYmXNiAGYCMp2IG4jF49J7KpUBSx4BOQHaDLVJ1tz4CuqkQK7RF76MI2cQZoE1yaaRZdl5C7DxerzvfMAm8GnZTDuQ5b9pE/lvgkETaJu/y7e9NiFAoEb54fdkIqW/CYcZ9IXg9dFg0FkbwMalUR/4b147mTQBE0Gaz2cAm8fDAIrggkAJyDC4J0DU2WW6dJFgTX7aAvy2jmp/LH2l1fVRf6xAolD7Cm16vi23/9bl9RjLbH2OJeDd8uxCF5ikAmhdlq7SfnpdJvAM+APyYy6uhcGnjjMHj5u6wu9UJd6fAWwKSgjQfKEuwGafDc+De86zpKwxUOfvCNaov7R/IlhclK+EABvlk9cU7kAWbW1taGrcgli0EzU1VaipqtI6eSbym8b6IRgm5jC2LpXKIJGk7hBoBuDzB0Hs2R2wW2DbxG7yEW4f96/bfnD/bFm0g7Z8m+W6auE5Odt5UfS9dP5ut9gwAgaeLW/U6/NLMLhMr98LNxU4S8bI/B0Bkr25XIrHZYBAOpWAhwfUBdio2AE5nc7OKDxev6KNcChoDHM2o79XxOTqdn6MZolECdr42VyD3+OHF36DysmM2dEkmZcsEbBBrYZtoBUxgM0wUXScFkxQ9EeB2Baw8WdUSGPEaVj5d4ahkxGXYTBCZQO1fMdiAzj+zI7gusCaQQjw+sgidoMlfY6be2tYzPaODimYDRh57zYA1N/SZBFI5gG2LuOfpUMiODAmuTuSJYChoUibiMJi2GxFyle+fKUt/G8jssYhOQE23rcNRLcDa7bRcNvMFve3G7CZOB3aW+NoDFjrChssJ5SVO8lj2PLZnBwjLrIhZv9s8CLjKhDlFuDYFrDxd8ahGh9HwLYZbW1NCAZ9qOlXKcDGnzMYEWCTQzGOUXiZoJKyJAdkWDuXy2bYaHDJOLtlcMSucQ/yAa8VLHH/yFzwrOR4LStJgyP22+eBz+81vIJ0wCi+cSAGuBvm1wYD5gL5gI0GkEaIn8E1UN7FqikKtRghG4RZKzBO0TL8YjnzGS3jvExgZLFtXZ6gELRxrT0DNifAZYMeBWBeE1Dar0Kww7Xk6+S2wM8ZsG3juHImeJK6KoI3DIGCHjqcUABpi6HpipLFxBs7mkqafbWDJaOJFntKBsHtdQRsNqgqBKLbADhCPheDgG7AZ5y+uQN+N4BFltUCxtsybBRayg31jDIbj0VlcyiToXDYyLAYGy9ybg+SmSyiiQRSdILUz1QClECBWWYXvJRvMkspI7cWWyIGI5tDPBaTv2AgXFFebmUy7CDX5gS12QJs0VjMrNtiT2zAZgQ5Z7HyFoto2XDDwpgsgbFN4vwshs2AHZETFnNv24/8zEK+TbPPgLpk23R+3+b6BjF2M6W6vkuBosBaklknO5vj0f0HQ35kcwn5LvoqEg7UB/7b7F+yy1+RwfG4/eYeYAgDMTWWDbbl3ma7bAHoAnHamwJdhQsBLxn/ApnIUwAn276NH7AAW75emeyYAWYZkRpWRo6Bp7bJ7BP9PLIpMVcBX8AwtDx0mlMLsBE82SybIE6Oe2VIFTHLYIbBZtgMmDYkhZ0tMhkjyoDJdHmlkzwP/pwZHga+lCv5K358NoPW1lYxbPTxFRVlKC8tlY5QtuwMoNuTRTBAxowMomFTDW5lYBGA1xdAPEGZoY/2gcEl8YOgiIEjAmsCspZNUbBkZdTy7ZB9Dq5pj12Y0z8shsPv9YthSyslElfqsryiEqFwRErKA/AHSfcZIMMFULiSSTJBvBk6Fn5lhIyZEqW6KOLKZEV98otGkFEE2QdGG8GAv8uQcWN4DQEKIlAyb/w3EbZobBe8fh98Hr9SorxngTPGgJZxso1WVzrRSofRkZGuNKlCs3mGCTAKbOJJYwAMiDMO0KbVRUdTWSzARkROgbOZqHxq0wZWdnS2/WGQOWTUZeF1MSkGVIq9ymZksGzAaEeZXRbZAgMEOl2AzVqrfdhiQrpSWkYwbARvmFGTRs4HnLby2X/b7SBtR2A8gkVaOjJE9jW4tvyXomfLwfPnVEbDxhhmjf+zEpL6uX6v3bABm+XkLQdkom/D8hWm7rrYHsnfNsvoSqOZ9JH1fivtpwSKjIoBjG2tzYhG2xHwe1FSGlIakopMSlxMm9J6WUVabqXwaVhMtEsFJgMiwJYjNc7vBFNMKVqAzdK/fHAilkIGxC3QxTOT27GZWO1hFh4fgRudvmHibONkGAQ7BWefgXVuFoA1Ps8YPxukd7PDBmwZoGjKCYwsGWCoIIjr8xL0dqfRjfxaqTEy0Va6uXv380EbHb0JzHp7bQu0bLaXpRAGXOYDtm0ZpG1/l/93OpmClKgl4V2O1+sxgN9Oi3YHSzkBNZfPa1JSCoCstIyVSqMdFRAWq2scGM/QPicC51AguA1gs9dng+/885bObZPWdSMlZtW6thxl92cZwEaH0XXXXSyUvUcKDvNAXWtLMxqbmnSG5ZUV8Ab8CswFDAju+EW5oMPlemKdyFnlIErbq8wAcl4EZhQiyoAAK1OtiaR8C1PLkUhYtrP7TChTxoExMCWTluA1GLhbbJcYEAEbUzJhhQVmby3QSV9gn4f0xgrQyVDR5tsMtNkDw77Ye9sd9JjPsEGZbcPN9QwwUMBnnbnNJncRBBZJQIDPVCj3g/9NG0V5YmAUKQkimyMpQmIh2wXYTIrWAhSW3tnpUK6f6VD5BFpFZTrMS4FbXvCktVj2LR+s2aCO9pZASWeUl4Z30sXCgNx8HkXPKlrJD8Cts6LgCZRY9kEMJveL/tvrhZcykTMEDYG+Snbov/QmC465jQ2mnTDJV9pdBqGmRCmVcRlcorKFbkBs1msxsZZ/kQ7C2FOeB7+LXeNZ0g5Rn3VjWXR2dqK9vVUZDMppkHgnyzSlKRswNi4LxraZrAlOzBIYnPmsVKgHqTQ/nPfVDdhMCYPZ5STxET/bYoNtIGnk2djbLrBGmb/xqUtyOixFQtABBgio0mkk4gl0dHQiHK5EKOJHIgkkUknl3X0BUrVky/zmQFhbJqzDVdNLRQ1Yc/lFbZoDcCEcJtDygXqomiK3ieq9bhLufDtvjiwAlS6JUNCkCN0+F5IpGyRQmVLwMDecNY5ejtvwf3Dzd2JR3EhlTa1YOmWiEkYoBETBgAFsqgNQJMRI2IC0/CiVDlfBnnCDgbV2ioT3SmQugGkhZBuwCelnPUikE9vUDhgnaaXLsh7E4lFkskT/rLujwU8pDe1ym7QL90iI3KAauN0hfVYiwbomAwjcrnR3DZsF2LoNu8TYunezTu43r53vFOyUqG24+Hf5TshW4m0U10rnGYBrhM6uecsHffkGIN+ZKqXgMzUoNthShGUpm0ATgICfhpYRTNycD8+aOfou1qBrddZ/2B6Kqfus0ucm2jU1jWKQJO5GJo1pMKDNuBU6DKsOxqpjo5EwbKSpMUkkTE0d69Zy6ZhJyVvyQ0+iM1bqJIdEUlyEgJ6Am4IHk8qzGUr7c7v2ygZbHiAelwAgECB5Z+4pkUogHo/B5XWhJFyCkC9s2GSPiSYp65RFRvL8HDpPG3CJUSSxyL93pSXbNjCw6+T4/oRSOBaIpuPIuJGTzBnGmkCNARW/s36D+p/L8XMop7QPZkeNXAS6bo1GyeKZTJTdA2Cjc7ZlMl++zFkq1jXXUuqBAHjbgIDAwH6/AIQNemQwzd/aDIuV3DcMpUoy6EioK/lMtbkNgVyXC0neO1N/CqwMMFGphsenbAVLOGxptM84LVbTAJfSSATBQEDG2a6D1fXTJjGoup6Cl2RVP2aNV8qUSVilFF1pPGUFrZouY1nNVXzd+2PSbQzO05bTyKGttQUbNzYJMFVUlep8Wa9GVi2d9jIlAE+AqSg/Qqz9YelJMonOTpOmF0siJ82sS1r3aAB/UKuQzcmYekk6S+q2sXNMKSURi9OJkjn1wuNj4MoaNN6qqfHlHSVTLCVhBbMBjRZpw6ytZI5HSlvKz6cPMzVgZKho+82+2QGN2QOj67RHxj7ZNt8AMjJylG3aWq6V66Pdp41XeUJ+bbDKL7oZnLKycsRicUSjmbx6OPqNLEKhAODqTt8qoxMwZ8XPiccNOFTgaXbPql8zoI9+wW3VqNr2V0GiDb4AxBPWsYv4THfVmxkZNv7etsn5KThjn8zfGL0zAaClQl0SmYH5AF0D5oyos8GgyRoRaBsQm0GKtbaWQ81kCO6VjNAZqv7X8tny55STbFaZN5pvZutSqYT5uXaEZA8BG8/aXN+slWRMdykG7ZL5N/WwGwSZoMmLIPEF9TjB8i8jP26XOUPW0/OcxcB5jHyyXt3lMp/BwNwfMCntWMwwfiaDx70zZVgEcS5XyGJ3jY3y+bnnZgtNHsacN0EkP1d2xAr6jN02FkT7edPTf5KEqk4mC1GkARaaZ3Nobyddm0Mo5EUu6UJHMon21jYk0qxPc6v2KlxarqYCOtE4b4bLzqaQzSRU6M2CdpfXK+UkgGKUIUecTCORZpRqwEYuaboAPD4XfEynZJJIEhC5yaqF4AswmmeRLtFsFilGJgmCNRNj0YgYLpWOk5E3mTcW0xIUmvsjEPX4gwgGSU2aVGFXaW4ui2TUpJ64JmPMs0q7KqIKUOKJ2MniZpDsKvLOSufINLg8JnWSTRkBS5IOjydUcEnBpTGnqClf7uEBuZFNtSDjDsKLBGJpD/weniTBml2ZZRSFAE40sycAvztlwEA8gUTWT+SrCMQuUs9XNAFUrwturw9BGsGQOQsTURnByK+7M0pphISfF2+NISlFyyGTZOODPKMESFS136O9DrCYNMBaFr8E0KTVul+20Jk0u3Eaqfa4zoxKxWtyX+XimZZjFKbzYvGpYdgYSanCLJ1CkgxXytTcGGfUzaSYTzVGNRbLwOv3IKjicDc8Sk/TkBEYU6G2rfFSykWpaq+KqmktSsI09i54gzz/NNLxBFKUA6ZF42kkMjEDWNIESyb1RD/Lz6HjdnvTcHsDSMbowFkuYNgqvceq/VAKNu9FdiaToy4YFioZY2SaQ5oV7pkMWlpa0dbZImNSVlGhQmZTtwKEwiH4A25kkkxnMWIlqte2IcsSBhqrpFXf6U5LLoM+P9x+L0IBL2IJ01BEWeY6ssmMCs7t4n6ejVL0Vj1ROsmUQAbJdFIG1ey9Hz7aiDAZdSMLyWTG1IEwVaaALY00z1G1Q92OS7JlMS/UO7Lv6tnIOyoG2ZlUBrGkKermf4sRJfOuZiUvWDbIjAHXRRGhbMY6CTwY6WeRSaZUdpDPsiqg8fnhDfrh5/qDLBxm0bxPTS6UW7tBiCnC5vZ2ATc6e3eSKSDehwdu2VTj8bQnVkGzoY8Y9KWAdBYllayHtMoB+PO0C5lUUvJFIGSVMnZJBoMGvqTPwSCiiU7V/2h/owZgM6jPqRHKMH78SL6P7/HTIRGk+HKSTcagXp9PzSPuLBBPxdDc3CmgxXNjsNveGUdntBPxdBbBcAihSAn8ZSEEfF54WTslHBxHggAjlVawzxfZBTo5noftRG0pzypF6ULQT8CUQyzBKoN2xWGZbBJuhOHzZeVjbNVOZr1wc39pE8jwpd1g9iuXiutvyL75/SHwLXYtXhtrM10+0Kx6vGwIC8FP+8tyAh8ZUMOkBwJsDEghG6d+WI0baYuxYljl9iBAYKcGMROQ+HzdNW4mYKeOGfaGdo5OvKIirHOIxzNwpTJgi06Oe5SFfKOXmI01Wh4v/GpAoywZcsHvp68DkEhLznmTaep0xjDbIiCs9B/3O51iLa2V+qTI8aYND4OcNweQ8KBbtAJXw4ZzAw0QVeBtXc9POfN5ZAcNuCWsMueaS6SQ1H2kkKDNtggN6oY7QP/khpv6EzRMO3WR/pcANOcyviUTY4NJDi4ZJaMrtF8M4LkGtYN5XQgH2QxJX0NCh1FkEnHqbJp6zIDXyumpWTKLHFnMrhIB2tgUPKpns7yEVa7A+xB49/jAMn3ZsyTbGnguWfkWvlflAh6SP8an0OazQTLgdSHOBjVPXNk9BtV+VxpppXRzIoiUfczQ5nkM7mA2IEC5scuUgCCbLS38lZ8KtQMvZjn56mJ+Zzx5iVKiAlFyED74PV4xCKlkJ9JRFtIxPZpBNJpAW3sHOjs6BSAiJRE5B94AhZ7CyoI8UrwpK4KksSXoCZQQ4AXlhF2ZNKKdaaRZgE96MpmxgmzTbBAMsMiSAIco24VIhClQL+IpH9LpGGIdCYHGdDwLlpHRuCu6UxRhoKsxwpbrdpFV8SIQCoiGjkRK4AvSGLmUUkrGUojGY4h3JhCLmg5O3Us2ow7OYJD5aLPJRM3JuFX3RCzooaAZRM1r0ZwqldlhiiPjcdY5pZFNG4fnCxjaV8oSMDS4Td6ReSBZQ5aAhjqdNAX1BET8UgrYT+G1Q0kgQ6OSMpE0FZZfun9FLVak6nbr3pWGKA3pfsKRIHI+08XHdRkmhqyKiZhS0bQi6862KOLROOLRhAwaDbkN2MQm+L3wBb2Sg3BJCOFIAH6yqCxCtjpMbbaO8kXnmexMIhFPId4ZRSIaRzrBblgaehZh8l692vdA0BTcBkJu+NT4kkY8mkKCKYZkUt2SAth5Rcb5oIcgUt3B6rDsLppnGokOM8MgzUu/aaWirdSIP8i10yH6EIwEEAn7EQr64A2ajsVYO2UkhkSCXUidSMaT2huCBoWMAtgMVMhwkRGlDhOc87NoDNwyukrwG/o0L21FjMjiWzfcfjI2TOEbtpV1c4yeEzEGUy3qZPIwTVtWIsBGWeKescbOHwwhFPIgS1lJpRGNpZBhkBRPIdrJzkebXaKMe8WYh8J+eH1B+AMs/DWsXCrpQorsigCecbdyjCEW37NH1sgcnZTYHpOrgT/gQ5i6VhLRmkhN+n0uAbXOjhiinXHE+BWLq6ZE+2E1V/AzWJtHZxKKUPf8CEVYt2qxZZk0YlHaDd5LDEmxnab4l7bAF/QjFKaMh+DyeMSmc02sJ6HMUMf5+SnJnSXTFtFGgCgGPhhQjVHAuo6P8khWKGJq2NRJm8mgnV1hnWndRyKWQDyaRCLKgnEDyJSS4plnmD4h08MmI7JHpuORehMp9VlZApfeTx3j3jB9SNuoNKH1olzSFoTDxpb6g17TbeqG7o3vJ0jivTFgNnEAbSPrHclq+eQkQpGgzjvryYr9ZICR6kwgHksi2t6Jzo647oFNT1HuVzyubIQvGERlv0qEy8uYy0AwYurD2LEZb+1EMpUwOq3ia6u0hDLDTISX6VdzVmKI0mmlmpSQ8dDWKQrSnjF7kU644A8ZhtGVI8jKqEjeTfBh1UFl4wz4BB90j5TlIBtBGAhkMkYvhWApHyZYZTmPh118TMn63WDbSHsn/z6BaHtM3dG0G2Ki1bmaFUAqKYtIpsKlQYQDAYTKQ7ofpvNsp2vS58aB53IJeDIeJNMZyTwb7RIxsjRM69mJzKzYKMqZ7B2L1YNEYsxMAdH2KDKUB54rAyllFkz61xTImzSHmiXk2A34cXu5h0yZ5mSS5E9oQ6j3lo+ymTtTMmvWQ5tOW0AZDfiCCDDgChvwwSaBeDRt5DKVNDZbQTOzGMbHslQpGDH1eYHSsEAogTvlny+CedqhWEcMiU7qDPXQ+Cwyc8wuaWoCbS/3I+dGMMyOaiAWzSCd7ESsw/ikdIr6ZeSbtk9lUvxSM4c1bSFlmh3Z8MG/t326mFV44A8TjBlWle9hXXI6RhkkljGpadX2+0ymz+f3IBBiGtVvnRNxD2s1aS9jSMSsTKPqDE3TEf2PahZLqHMMpmlLKH9mUoHdCW+nP/MZT7uu0i6LcV3/2EU5ChxrDwg3vES3bg/isTQ6O6Job25H85YWdHTEEeuIo6W5E53RDilpSWkEwVBQBsA+DCqhoRNN50s46Ecgwnx9RF2kRDgpOuuoMZwdnTEdIo0+QRcPPUwHGeLGexAu9QpckJmjg6Qh6WiP6juvQ+dLhyZkrhZjU8/GjRJjw+jOyw3jyIIIyqtKUVZZgrKqEm0kFbejvQOtzR1o3tqKtpb2LmNO5xjg+mm8w2SOGNUTGNGYmNEiLqFsWIdoWDACkPbOTnS20jFSwDk+w1IIGhU2bXhdMp4UaNZx8GASsRRi8SQyKVPAyC/b+fsCplmChpbdRdwbdQYyKo4bwy7jrmJbk04RM6jRD8YB8b2lFaWoqCpBWWUpImVhnQ2dT3ddXA6J9gQ6o3G08uwbW9HW1IH21g7E5BxNV6AByKb5o6Q8rH2trC7XdcurSuAPm+J1CqrSzTmX7o9gv701irbGVrQ2tiLa1iEwyHuggRe/6CMADKpWMlDiR9DvFZtHBWJLdWdrp5gSnj/ZGtZG8r32Sylqq4uYikzlV4pco1tM6pnvpfGzR2LwvabL2C3h6v53AAAgAElEQVSwQYPD/aqqKZX8cT2RMr+MX5SF2a0JRNs60dzaibZmjiownb9cIxkDOSifS+wH2Q1GjQQ9qWTWrDll2Bg6um7jbQwx95VyxDP2UUb9ysPKYcoxEmjQiXJMgI+dgkGEQgRaXgRDXpRVlKGskgwFI3ajN4nOFDqjMXS2x0xQEjcO1e+nI3UJmBrQTf0L6Qy43o6OGDpa2Mpu5FH7Q6McCsAb8GgUD8sk0rwvOiMySZS3sE/2oap/BcKREpRVsBPLi7bWODrbo2hpbEWLJVc8fzYv2YBNTUde3otfawmW+VRHQnaOp8x1xSxwRBk1Y3dMsMe9I1grKQ2jpDyCSDkZFxN1x+MpdLbSdrTrzAjaZMhVxNztCBnYUO/52QSdpZXGZpRXlQnklFWUClQEvCE0NbehrT2GzpYOtDW2o6W5HR0t7YgTwMVpyE2JCMXTTq8wkKGDDkUMSC4pC4vxZxRPwNDZFlfhP89KDo52QP6EjAfPm+8l0CPwCpu0Yo4OjTaa7+9UQxd1VeUcVo0qZaG0vASlFSWorC5DuCSMsqqwSZmTxemMoq2lAx3NbWjl/bR1IhFnwbzVgEZGLBREeXU5IhVlCAWDCEf88HkNuI9HY+hoNmsnMKHNI16kPKiGTeltTg4gyDfnLfaCwJUsqv6bKU+OgGLZQVJlLwQDzAIQXJmGNxIMZCOZNowhkzRpJV0n7JMtVv2eRklxDA5BhQmYdbbc/1I/wqEwSspC8iGxtrimFrQzQO0wnYWG1TCNALRFlOfq/rRxJaioKkOkLCI559pM6o222NRW0dEnowxMCALj6GjtQNOWFv1bwQn3QDXaptubIJD1saFQWL6GjDJBbyyaQEdrQjqTIJg3VJRpamEWSYXWxudRL1RbSvBKEsPqFJVvZh047Y/VLU871WV3GGBqDIipP+V6aPsCYbL3ZbJD3FuOz2BQwiCJ60kqe6QiXZ0zfRSJgVBpGOXspq8oUdDuDlkjsOJulQB1tsXQ0Uo96UBHG2XcZG4YnArMUDdKuBchBEvYQco9diFFprctimh7u97H7JWJ8YzNtO22V6N3TH0K75mybRMO/CzKI2WARANHctA/iOSwSjtI3HCkCvdTHaYSW/oFj+6RAbGPckYGkZmtXAaxaArR9oQCN9pCNZqpioplFdwX+o8wyitLpIPh0jDC9L8h+kmP5NLOdlHuFCxrHIlhJ+0OZteMxy/OCfAItBF1uhAnXZmKoWVzKzZtasbWjS1o2tQmR9vRTqdtaoEYJdJRENXS0fDCKipl1Mr0FVGvzzJKpUH4wyHV4DDS4IYz6mBbLQXTFKaaqIE3UVISQmVVGUrKgwI2TF+1U6la2tHWGrPWQUNrcrv8LCk8d1ddSrwHDVlTdMQ5cWWVEdT0r8CAwVWoqqlGaSVb4jPYuqEVmzY3oZH3ubUF7S0dMlK8Lg03526RUaCzTjIdypleov5NtGgiCyNYjBKTcea0kybiJjBIm25Vc+4GRFG4WMROwGbPAqMj5rXpTJWqsbv06MRlsChcjECY5jS0uTpe+D46YKv40k4Qal9Ud2UYKzJgpRURVNWUoWZANWoGVqKyplJg2l9i6g8oKB1NnWja0oqGdZuxdf1WNG5p1p7QeBjm0aQkDKNjWDs6swGDqtFvUA1qh/QTaCspJyjm6IKcAHpba4fA/5aGrdi8sRGNm5sRa4sKFPCsqPxmzVQMvyXQBjwR9LB+gOxqTKAjIWZLBorzA2061UJtqkGywI9m/wVMNKpxNIycLGWkobXBNIlPe3QA9zhSQpkpQWW/UlRUh1FWGhFAincksXVzK7ZuakVLcwfa2zoRj5ElsowXx6TwPnycE0SGyIw6oCIm4kZ+BO4YeRbkvOx9NQ6KgI1MHdOaNLo56QpLAgTMrbl8dITSG4GMACJlQbEB/E5ZY0RL3SHwokMSU8pxFVbbPPWY7ystjyBcShY6pCCHchztiOu9BOuKpGEcjJfGOWAKzKnzCWs/KYPc+5JIABX9KlAzoAIDBvVDWXWpcsQdHUlsWr8ZmzfYutYpY2rYeQPYqcNs3iA7zwif6yFoDkZM0XYykRGYYdBGWyJHpY5Aw04GI5T1CCoEskp1De4jMwStTSYw6+CZkbWgY1Za1BCIxobQgHoRCBOQhFBRU47qAZW6l361VartYkDCkodYZw6NG5vRsLoBWzc0oWlLMzpaOxHtiOmeunTY0hddmwxukPdFwBCUAacNJWvAdbXz/WQfGJAwLcp6NkXqxsaJIWcAUVGC0tKQ7CXPkrrRRsDYznsjC8yRQ6ZJi3tKp0FwWFlVKv2v7F+OispyBY883+atzdiyoVlBGu9BQFp2jsGpycKQvQwSEJeV6PNLaNetNDcDKQW8bTwXgh7aUNYqMSgwrEdX+of7zi49q0Cd90C2UPVvymLQj9ijeAhAaGONU+Z4HcoKz5OAjPusGlIyv0EGC2auFplJsb9xiwWyOgUDIZ/ALoMUgjYGvS1t7WhpND5O7CBBo1UXpeyGyAPjk6ppN6tLUT2gSnavpCKi31MvNDszkUZHSydam9rQ0tguO9e4qUnX1p7GjX9UMO6lPpFJJhsdRklFyAAdBniptPycQDTfy4DIyqBQZ035htUIRJtGebOalaQLPq8VXJMxJ9FuxmZpPqRsVd6sGatGytgdn+rrQqUhlFaWiGghoCNAUsDXaTIusr+2bxMzZxjMSHkYpZVlqOpXjpIKsmxByR+zWO2b29HS1I72lnZzT2JjDYvMe1GwR12n7jEbREIhElJ5Skdbh4JkAj7KKwkAu9lArH+QYD2gtVNXKCMatREze64RPRbZIF/K7JkAPhsvSMIwGE6YMiay8bw3qxtegbQyC34TzJMto+/2m5p27kVHKxlD8znKFsnfGxAcYKYmEkZJZQRV/SrQb2A1KqpNIBikDlOurXpbujA7BcqUaHfWMAfXLU/+MadBuZxLpZZhIB7NKEJr3dKE+rqN2LS+CVsamtHS2CFDxAWZwji3QBsFVR9iORRD35nhs3SWBCV0XDxMCovSMqREY2YmGTfWFK4zwiLIY1OAT8altDwso0BrSifNFFRHS0wRNqMF0yptDJI6iciysSCYjtxU/Bljpegygn4DKzB4+AAMGTYQJWUBUaob1zdi/Ro6kUY0N7bJSYndsmppNO9K6Tl3V/pH9QIWSDDonqDCzHWjQ+ahyzFbjsiUJBrAJiArEMU0ESsvTUs9KW8qO6+twm7r+qrR414TyPgNq6U0md5jhsLa7I7NrqlM1WoXNiCR5+RXJFdRVY5+tZUCVrXDB6KqXxVKqyO632Q0icbNbWhYswFrVzVgY/1mGXCyrYaSpxDbzRkEgx4ZyPKKEtTUVmHoqMEYOroW/WtrUNm/1NQrJHJobWnHlo2N2FC/CRvqN2PT+kb9LG6xHHYhexfdz6Je7jtr7kIByRjZylQ8aeqQmPJRlG7VCOUVyJqyHVP8KtZFzIthZ/h/iljy91g4q7sbx6SSPTL+kUgQFdUlqOpXgvKKUhlXMlubGlrQvLVTIJTpCslDHsA2oy1YBkBGgCCA6QCrON9KI8gYKO9ioUxTbtRV70MnR2dH8KLaSIsx0ADlrjElVjEqdY2RY5DRegilZF9oiNyG2Wxvj2rfqHtmtpgx2AYgmnpUsj08Sw4H5t6zxisaTaKjjdE069RMB5/qV8maEIhqdIiJRAUQ2LlKJjgcQEWNAfG1w6tQXVOlPd28cSs2rGnU+VPXOple1lzC7nM09ZPGDpgUHtk/zjXySacZoNBZ00iKMbD2w9Z1vS/o032QZSOTRLtCYEm2uE2Aip/L93Yz0vk6w7XKDoX8YqTIFA4aPhCDRwzEgCH9UFoaVjlHe1sCq5etxboV67G5YStatrYoEGVK0tYVu7nFNDNZcqHUXVCGv6w8rABFKUgGxQSTvDfrGqbM0QAvM56AaZmAArCyMr6X5R05pc/IfDCF6airFvtIhrCyXwVqB/dDeU2ZUkbU760bmrF1c5MVnBn20Tgsa8afNUyW52A7VLLr3Gteo70tJkcsZ05wIRBtbLqamtgQwKSACr5NkKVRPrL5DNIMW6UyBwZwSquaIEh6zPEPIb/kjrLL85eNJUut4dJWRkEpZzNGRIE1MyJWMGiuwXS5CQipn2ToKBM2SKUum/XZsw3NmfGzGTyUVZSgurZKsj1oWH/tJYN/Uz6fUWDUtLkFm9ZvwZaGJmzasBWtje2SOc1lswaxC2TKd5lULvU1XBYR60d/w/uKEoS3tEt3eR6qybYGjqujUr7DlGHYe2pKLEzQY09A0KQFBSeGWdOZdiclpNemKN8KmC2WjUwuAS51i2dKdo1+m0SBGQ7cNZ3VYrhpr/0K1kurSlBRXa4MDJdIsNeytVVZO7PXJv1vr9u2RUoTMqgRaAuipCSi+0xazB5ZZBOo5c/WtGw2U6JqiOScSAa4ZFhNrSr3zvZdDEjFfKkMxMxiJLEg8oM+WH+fJ/tKu5LhNb5eA+85QN1DeYbYT7LR1DvaQlO3ageBpkFFgUJZBJU1Zeg3qBoDB/dD9cAKVAyoQmmZaSY0Y8TschVTopRPRrjuePrPObEKqpUxQ/RYrxZracOmjc1Ys6IB61Zvxpy7FmHcuHFdHQt2+onzSs4443Q89/xiXHXFFJx77rmiMvNfvPkXX3oRvz/9ZJPWSqRwx2134cADDtS0a9GmVv0QaUAOrfvk009w04wb8cHH/zF1UYxAE0ksefpVTJgwYZvr2/9499138be//Q1XX321BoAWvtjJ9fD8hzH/0XswbOxAVPerEvW5cW2jgOl9d8zDHnvs0bUW+/0rV67EHnvuKqG5Y+ZfcPzxx29XVL9u3TrsuvuOKvpctWwNKisrHddY+MNPPvkE++z3I7z5+jvYbbfd+vSe5uZmDB85FE898Qz222+/7dabfxHTfWIGMW7atAnPPfccrpsxTSi/dmg/jBg3BLUjBqGmf7miALJrG9dtwaov12LN8rWYMfU2HHDAAXkT852XuHnzZvxov+9i6KhBGDV+KIaNHYLqfuWKkDraE9i8fgvWrtqI+pXr0VC/GS1b2zDz5tu1/kIZUHdXIoFVq1Zh0aJFuPOeO7qK0D/94HMMHjy4T/uU/0ds077uuuswadIkVFdXF32/miGsuWctLS34z3/+g9PP+i3KKiKoqI5IWQkyWra249/vfIz+/fv3uBZe6++P/x0d7W347W9P2U5u+nIj77//PhobG/GTn/ykq5uzp/dxOOl999+L2+6aIaNDfetXNQC333Yndt99d5SVMc1hBVkW/b5lyxa89tqrOP+icwWQVBibzeGj9z5HTU3Ndh+3dOlSfP+H39PPlyx+AT/60Y+2k0Pu+a23z8B7X7yBmv6VStuQmVy7ciMefegZ2ZO+vHg/d951J26940Y5X4I06uGBB/ZsP2bMuBEffvK+nDOZfp7Foocex/e+970edcYev0MZrK+vx/wF87Dgb/MwcEg/DBszCIOHD0L/IZVK3W1taMa6ug2o+7Ief3vo8V7vyZYt3hPl++opV+L9j983A5AzOfxtwd/x/e9/v8f12XtGe3b/rPtx219uEvNy912zMPHgiX3S1e//eE/UDKwSu0fP0tbcJladKeYbr5uBiRMPlV4y6rdts62Xa9aswQsvvIBp118j4CbAlslh0rmTcfrpf9Bg2MLX1q1bMWToILz15jvaf6fXxx9/jH323xtPP/Es9t13X8c9+PTTT7HvAXvjksmX4sILLtzus1jXOWXKFNw/5x45zDV167azxdy3e++/F7feMUOgnI6WabBJF0zCr399PAYNGrTNffPMeF7Lly/HnXfegSUvPYuK6jIMGFKDISNqBeTJvobLguhsT6GjuRXr6jZh7ar1sqVNW9tx6EE/xXnnnoexY8dqzfn6Rzlbv349nnnmGUy//hqlBFmHRwBxYQ972tHRgWuuuQa/+tWvsNdeeznu6Xvvvaeff/e73+2Lqm3zN7Jdf/87Lph8vmkSSybx2xNPwe9//3uMGDFC92GPs7LTeDznf7/7b0yZOgWNLVsU7JA9ZOBIoNXezBq0GG6/9Q75laL+/5NPcONNN+LfH7xrQBX1I57Bq0uK+38unkHSa6+9hl8cfaTOv371Wg1oLvaSTVi0COddcBbefP0f2HXXXfu0T/QNY8aPkL8ncN1rzx/gz5f+We+nfbWfkKESnHRamIayO+OmGfjo8w9QM7ACtcMHoP/gfhgwtB8qSAaw9phdQXkve7KB/SPXXxdfkRMboLy46RghymxvjipCqF+1ESu/WIdJ516GX/7il9vQdrwIhf/WW2/FlGuuxoNzH5LwFHYIcrGXXX4Z5j70AH720yNw8003y+nanYPFdogC+dRTT2kzGeEwSnrlxdfxne98x/EtPChu/owZM1SEXfiiA7n3vrvx0KL7MXKHQaiuKhfyXr96C9as3IA5986X47FHHNjv5+FccskleOihuZgx42acddZZ2zyyiX9XV1eHHXeZoNRV/Zp1jk7OadFUqH323RtvvP5WUaUrZvz+/tgTOPTQQ/vkxO1rULG++uornHzKiYinOzB87BCMmjAc1QOqESoPoKM5hoa6BqxYuhprlq3Dg7PmY++99+71M7hHky+ZjPc/+QfG7jQcY3YcoSiU9WdMw9UtW4e6r9Zhzcr12P9HB+GKy6/E0KFDe5UBCjv36KSTT8C6hgZ88dkXMhZf90VDfsUVV+Dyyy/vFWTlX5v7RVB98GH7i7FhJMzURGVpf7zy8us9GgNeh+9/6aWX8MUXX+Dss8/eTm76ch//+Mc/QED1s5/9rNdz4PUElGbeitvuuEkg4PJLr8Kpp54qx9WTztG4EKDMnDkTcx+aLWP00pJX5GAL30cHM2LkcC3/ww8+ws4777zdrdCxH3Lk/hgyvD/611Yinc1h45ot0rcnH3sOu+yyS19uH7QDN9xwPW67YyYOP+xnuPnmWzBkyJBeZYfve/rpp3DuBWcL8DOSf3Th37H//vv3aR/txdF+zZo1C3fdNxODRtVi5LhhctZkcZo2tGH5Z6uwZvk6PP3Y4j7fE6/N/Wagc/ElF+PZxU8LOD36yN8VyBbaIKeN4jnfceftuP3OW8VuPrroMey/X+/3Rl29aNKFePOfryFSGlEtFVOpB+9/CKZcfQ2GDRvW695SrhnInnPeOXjvg3flNy447yJMnjTZMVjeuHGjbP6rr76qIM3p9e9//xv77r8Pnvj7kzjkkEMc94AB1H77/xgXXjAZf/7zn/VYw/wX7cXjTzyOE088Qfu5ft0GgYL8F+Vi5sxbcOudM5WRGdCvFg8+8KCC9fwnuzitkSkq+pkTf3e86tkGj6hV0Dtg0AAxYwyOtm7cKgC/dtUGbNnQiHkPLtI956e8nK7dtafnno33PuSeunrcU5Ilf/zjH/HrX/9a4Mfp9fbbb+ssacO/7ovZr4ceeggXTbpATOcLS17ED37wg16DTso1SYUHH5yLa2dcK9aeberJWAKHTTwc1117nUBxX/3/meedZeY9pjN44+U3ivp/+/7eeecd7H/A/jjt1NNwww03OGIB+295j7Nmz8Ik6sMbb/fZBzOAHjpiiOT+5hm34MQTTxRQ6+1FnSVpcsEl56L/kBoMHjkQQ8cMRlX/cpRUlWyzt8pO5TVi8dque5ZcldPgVWt+EAWYVGN7SxSbGxqxfOlaLF9aryjyk4+WYsCAAdusiQiQB3PGGX+QMtIYFr4+//xz7LHnHjj8p4fj7r/ejYEDB/Z2X12/p4I88sginH3OmYr4X375NYEqp9fzzz+PBQsW4LbbbnN0pHTa/N3Dj9yP4WMGYcDASm3ImpUbBUznzlogwS80lrzH+fPn49RTf49p06Zh0qTJXV2V9joYfe20845SsrVr1263T8Vu+F//+hf23W8fvPrKa/jxj3/cp32h8x40eBAeffRR/PyIn/fJuOdfmIaBn3vciUdj6MhBGLPLKAwbPQhlkRBa2jux6qt6LP9kFdbWbcDiJ5cUjYjzr8m9vf322/HAvHsxeqfhGL/LSNQOG6CRMFs2tmDlF2ux/LPVaKjfhH++9R+Brt4U1r4+10tjvt/++2Hp50sxZsyYPu1T/h/RuNHAX3nllaitrf1a76cTePW1V3HCiccKsLGu5w+nnYs/XvLHPinpW2+9BYKuCy+8sFej7bSwN998U+zoUUcd1atD4fvpkK4nwLn9Vlwy+U9iFftiTOzPpnM97/zzsPjZZyTvZ5+9PWvOSPqMM87AP/7xDj788KPt9pR7RqB63qQzMGz0ANQMqEI8mUZD3SasW70Jzz75fJ+jfps1ISP117/+9WudH+3Ho48+grPOOVPG9dFHHvvaQQ73hcDqT5f+Ee9+/A+MHD8UQ8YMUop284atqPtiLeqXrcOzTy7p8z3Ze03ntmLFCuy6264aB/O3Rx7DYYcd1ied5jkzWJ55+81Kw7z0wityqL29uJ+33HIL7r7vL2JTmRqeeNChmHHDjK8VzHDtPJNDf3oo1q9fh/POOV8BkZOsEeAzQKONnjhxouMSqScHHngAHn30b/j5z53tGp3xAQfsj3POOVdMmlNg/tFHH2HPPb+jjNT6deu3kxcC8GuvvRZ3/fVOgea33njbMbNSbB8p29TJ35z0KzEkDHqHjxyC0uoSJKJRlXys/HId1tc1YP6Dj2Cfffbpk97y87geAuHDuKcN63HO2efiyiuudNzTpqYm2RRmfBi4O70ILknIFAPJPckKwcx9992LyRdPxltvvi3ZttnW3mSMv+c+33nnnZhxy40qnTj8p0fg1ltu7bNv5DWov4seWYQzLf//Wg/+317TZ599Jn269E+XSh713NYiL7Kbf/nLX/CnP/1JQPzr+ODBQwfj/HPPl09xksNin8l7IhH1pykXY8joWslP7YgBKKmqQCSy/bOT86/jmv3yNPUz2A8j5n+rRb8jJYbti0/q8OVnqxUtLH7GGNl8R0sBe/bZZ6VgTJMUpisJiJ56+ikcd+yxeOGFFwXovs6hc7FMN+6zz95Y39CAV15+VQrg9CKlTGDFA3BKe1GAbr75Zjy4cBZGjK1VDUIulcXqlRuxtq4BD8yaL2PiFN2S5dlrr+/hiiuuxGWXXbYdYPvyyy+x8y47qQ6gvn5tn50KgdM++/4YL7/0Sp+VygZsixYuwpFHHtlnY5C/Z4wQLr54Et779F8Ys8sIjJkwEpGKMNq2tqNuWT2+/HilDM97//6gTwCJgj9v3sO48prLlBIdv8coDB9dq6aPrQ1bseyzNVi5dA0uPv8ynHzyb7dLm/dmALjeE044Hnfd9Zc+rafwegRsVMqrrrpK0d3XfZF52mmX8UqtMdK7bvqNOP300/sEwMiuPfnkkwJOvUXZTut64403QBB19NFH9+ms6ZDpkGbefiu+XPoVRo4c+bVulzrNNOyP9v6h5Pjf/3p3uyCLKSI6TOrUjTfeuJ3B4s/J1D28aBaGj61FvwGVKqRfu8oAtmeeXNIncGEbfhpF2hgGVN/Ifuz3YzSsW49FjzyKI352RJ/2MX/T6LxoxyZfeqEA29AxteqGa9zYhLov6rF25QY8++Rzfb6n/GsTeHEPb5xxAxYtfET32RvTw/fzfbfcegtumXmTiqQ/+uiTXlOyfB91de7cufjTpZco1UQA8twzz2vtX3dv+d4nnnhCjNaZZ56FqVOnOjov6s/w4cPlKw4//PCi4OKggw8C7Vqx4IS68JODD8SZZ5yF6dOno6KiYrtr0T6eeeaZeOKJx2WLycbmv2gLWDZz991/xd133yN2xB5B1FdFIVNy991/wZ333o7hYwZjyKiBKK8sU4lN/YqNyk788mfHKUh0WmNPn0OC4PHHH8dJJ5+Es848S2lPp2vQJp5zzjk44YQTcMQRRzhe8pVXXpE/cyJSertXyjwDJAKM888/3zHV3ds1aPu+8509xNa/sOQF+e6vK2P0/3vvszcaGhrwag/+314LmX0SAtQprtseWeW0Vt7bHXfcLp/+yivF2d/C98oHDxmke6JN6iv5YF+HWOmAQ/ZTTezICcMxZNxgVA+qEcPGahVT013weB4ybAveuslMMrEffq35X5xxlMSGtY1Y8cVafP7RStStWIdbbrxdKc9C4WbtGNM9RI2F9UWk37kZTE385z/vOQIZ3jyd2W9/+1scdNBB2+2rbWDOOfccvPTiS0XpXzpFMmwUMqe6Gyoq06UPLZilWpT+g6qRTaXlQOpXbsDcOfNFxTsZS0bYTCvtuOOOclSFdXoUzJ132VmRBI1EX0EB927vH++t++qrUpHdqB1ci4XzF+IXv/iF43rJvlFZ6bid9oIG555778E9s+7A6J1GYOxOo1Sj1dTYipVL67Hi0zo1Yyz/akWfwCcN9/MvPI9TTj0Jw8YMxvhdR2LYqFqNjWhY04hln6/CqmXrMOfeh/CTA7evxaKRuv/++9WE4pQ6JECYedtM/Pq4X2P06NG92Yntfk8AQcBGx+90NjzfyZMnqz7DqS6QsjNlytWYNftepfbmP7xA7GZfHCvZBabTJ026+BsBNjIPNFZ9BWx05HRmDJZ4v06Mx7Jly2ToGeA41ZLZ0fvCRQvwztv/2C5VwPO69957wb9jWqbQKJJx/u739zB1kmMGoapfmTreVi9jTewmPPvUkqJMeeHhEYCy/pDG14kd7Yv9ePDBB+XcFixcgKN+4cxUUmfIzlAOCgM+gljq6s+PPtwwKmOGaGQIi8kZiLBBZ3GRe+Je3X333WJPCPILa7yUxnv8cRx/wvFYuGBhn5lU6vDMmbdixs03qoxl1cq6Ptkdft7ixYvxmxN/Lfkd2L8Wb7/1tiO7RlvDcpAddtgBF1xwgaPzY5qSWQ8yrrQ3TuDCdqK00QwynV7M0Bx88MGYv2A+jjn6GEfdIgtCUPeHM/4gmXD6LNoQyiblhZ/LFFRuV6YAACAASURBVG/+iz6J5RH33nsP3njjTUc55DV4Znw5lcDwLBlsH3XMERg8ahCGjhyoBhd2x9avbBCAf2j2fNVZFhIAdMSLn1uM5xY/h+uvv97xHsiyjd9hHM44vfh98mxoK8mw0Q84vegDCAJYE/h1Xwaw3YU99/yemKdCUEK5fvjhh/HII49gzpw5jrXFXCMB8dIvPse7//6PY3atL/rLAIP6S9a+WPrXvj9ej7JIppr2vCcbTcBGHaKdfPHFl3RefXnxvgbWDsTnn32O8ePHOwYNF110Ef7whz84EkzMmOy0+wQxa6N3HokROwxVox5ns1Fe7CG6dsOBvfeux/51p6bGqTNBY/xNNyNnrGxsaJKT/eLDVVj+VT0On3ikFLKwiI+0OAWPNHuhcyDdP36H8T0qGP+GxZhkxmjQCmvgaGCefOpJ/Pq4Y/Hiiy8X3VRGenRAVLTCugXuKJ0uU0XzFs7BsNED1VrLOVJMibIQfs7sh3HYoYc5HjBBIwtOGxo2yBkWGl0iZtXkuIC1RQAbBYlGhAJud32y14KjJV58wRmwUSkeeOABRYzqKNIzzMyjO+b3ANgee+wxgWumEp0KUnk/dGLTb5yC0ROGYdzOI1BZU4HmrSZ9ueyzOnx39x/gvnvv2w7w0VHwVUg1M+13+BGHYtDwAZiwuwFsoRIf6ldtwbJP67BmeQOefvw5x/UQMFHJaFxZd1C4v1zvfffdh0v+eHH3kMpMTvVtTjWNBHiUVZ63ujStLub6Nc5g2v78UaNGOZ4vFZtydfkVl6oj74nHn8QhE7evs6EiFpYNsJ6DQcusWfd3Paj90ksvldNwKtD+4IMPrPSD6Uyibs6ftwC//OUvHWWTgdJRR/1CBtWeecXu0+umXy8j58Tq/fOf/5SjYoqKQUrhy0Set+HyK67E7Fmz8JvfbN9oQxnj39Fh5EfNdEh0vscefzSGj6zFiPG1KtJu3NyKOgK2uo0CbE51NYXyrs5IuFRyUYxR6Yv94B4dd9yxmL9gAY7+pTNTScB23HHHFdUZgtAf/HgvlQ+MGD9EMwc5W6vuy7VYX7ehx3ui7DDQI3NZyHjyfAlEJk48GPPnLygKzLvOmSMUrCG47GZlgL3vPvvLThTavWK6yiDgoIkHyQ6d9YezxTw7pXVYm0ud4L4Uy1zQ/o8bPxann3aGQJRTw5V9HQJTsmdOr5dfeVkZjvnz5st2OTlaG9TRT9DnFGvuYsqSgRc/t7Dm1SYRaE9YCO7UxMaghzpql9E4fQ7l7vt7fxeDhw3AkNEDNYWgraVT2agN9Vuw5JkXHG2dDQbJnFHXnWpyyagzrfuznx0he+j0+fQnBJMMvIrtKfdr4iEHq1tUoyKyOTz99NOqhy182QDstNNPM8O7rQ7UTz/5VIC98EUbSxtGJp12eM8999zub7h/1Fs76HIC2H3RX/p/yiCJjd5AFc+OzCaBHW1mTy/aL+KWq64ygI2NXU77ku+D86dRrK1f5whCbftKG8lAu/BFdnT8zmMxcFh/lRCNnDBC0ysI2GhLNbxfY2W6W3nVPf/YP/7KETt66QHqerRKVuMTWlo7sfqr9fjyk1X44tM6bFq3Bf98513stNNO23w+nR0jp9/97nfbsG9EiYzkjjr6KEy+aLJQbGGRKC/ECI2ggszYaaed5ljUaBT1IKVVnVg4XoeAbd68ebjnnnscARsVlcL/8MI5GC7AViEHumbFBqxbswVzZ80TKi+GyGlU+RlOgKIbsOXAQ3RicYjKWXOwcOECfYYZi8DW86yExanOwNQIPigwY7e2c1wFp3cvmL+gaEqUhpGC0hNgY1Q0/YZrMHbHYRgzYbhasFu3tmLZ0tVY8eVa/O7EU8VKFYJwChuFpxC4k7X57l57YODQfhi/03CMnjBUs8HYhfvlp3VqPGAqjF1whS/b+DB9QUNcyGDSyM19cC4mXXKRmbPHuV/JFD744EPH7lo2w9x0002YNn2qxkmQQaYCrFldX5RhYzTEOptigPGvf/0LLr3sz3qo4CsONYdULqbGCx0AjQLr+6686grzCK50VoaOe1t4n9wXdsvRWLP1XPOkBM4X4BdHOrOpLAUga6G2c76HQ4azWcy6fw6OPfZYR32ivtLIF2M8FCQ9+SROOOE36pyjUS48bwJ0fk5h3QcNJmtF/3LvbRg1bqgAGwfZbt3cguWf1atedPHTxQFbvrzTOPK8J0++WKD3m9oPm5khGDjmGGf25m+P/Q3H/upY0Ng61YLRsez1wz0xeNRABTkc5dC8tQ11rFfq5Z5okxiskTkhACp89WV99jmbmVN+jT7iCHiya2edcY7qdQpBVzFdZUZgt913VdH9ddfdUBTYE2CyDIaF7XfddZdjqYkaCoYMxumnFQdRBHVkxos5MO7Hyy+/jImHTJQN5zn0BNjoJ4oBGV6LjDSZHTaLFO43AyiCsVmz7xcryVStkz1isMNXsYwN/d74Hcegdlh/DB01UON02ppaUb9qEzava8Trr76l2riegA73xalkgb6K9oH6xaxQMcDGQJ73WQywvf766wJs9oPEWc7x7OLFOPSQ7WveqPNs2vvdKb+TzaRssFGnfk29IyihP+NUCBIQBJ5O92oYrJnqcmdQ4MT299X/k1l9sQf/b+8zg3vWdpJV7K3Zoq+AzbZJ9hBqPWCCe1O/1nFv6HdpQ4oFKMxMkGEbMnIgRu00DMPHDcaA2hp4LcBmP9nAfoqPwBq/Frw+06RE1U1qhk/yezIV14Tmhvot+OLj1fjqkzqsq9uMB+fMU4FjvjIximPExkg9nzblz1kzNn36NEyffm1RSp3onJ1oNGqkMAsZNq6I1C7p8hdf/HYA24jRA1FTWyGQumbFRqwnYJs9v0fAxtQWiygJPAvZJTZWqCXY1UfAxmG7mv/i0qwgMmw9ArY/2IDNq8iHirRgXnHAZjtkKoNTSzeFmsbs2humYPQOwzBupxGaedfc1I5ln60Ws3rln6/Gaaedvl0aZPXq1WJtCtNTGzZswJhxozCgtgpjdyZgG4ZQxK8hucs/rRe78swTSxyjTgooO5JYMEpmrBDI0HARIPz81z+Hi7PuohxSmFSHYmEAQXmxDcU1U6/WQEcGKpwlRsDmlFaj8e0NsJFhuPSySzVM6uOPto/MCa7p4AhI8/XATnmd/NsTZTgZyLAb76KLJjmmmNSk853dNELERFtpMWzFUrDbADY90o2fkcWCBYuKvodRNkFesZoirpHdTL869mjNbfr4o0+2A6JknHguhSkB1pzssOM49B9UhXE7DZcz4yOmyGIvI2Bb2TfA1jUIG8C0qdP/O/vx6iuYyHTbfAI2Z/amr4BtyOhBGLXDYA0V5Vw3MtLrVm7oEYR+q4DNy6nrfs21pL3mbK/pU69VDVlharqYrqrLd8Rw2ZLrrr1ejtep1ufDDz9U8HDSSScLhDsBB7LKg4cMwmmnFgdsBKpsFqJzZxDh9Po2ARv1n77nN7/5zXYlFDZg40iUdWuLB9fcE+ofbb5TTTQBy5gdRintP3R0f4044azS9XWb1LD3wX8+UubICbARvJDZcWIA+fdcI0sNGAQy8PymgI01f4ccOlGzyTTiKZHCkueed2SSaKc4xuOk354kBpdQgPPWaDOdGgUJwkhAUKcYZDp1fdPPELDRnrDUwEnGvi3/b+8z75Ogn4yfk2/IPw8bsF151ZVi74oxbPlBpIbWE7CliwM2ArKLL75Y9ahO6Wqyk/Pmz8Pcv92LkTsOw9CRteg3tFqYwDw5g4Pk+fxoPUG16+W655krcxwQqMnIHNSpRzzlEIunEY12omljM1Yv24CvPqnHmhWbcf5ZF+GCCy7cpnWb7AcjmkJqlz/7/vf3wsZNm3Dt9GuLFgDaURwp6lNOOcUxspIyT5z4rQA2pkTJsBnAlsWa5RsMYJvTM2Dj4bJGjtTsNwFsXSnRRx8xD07X40P4HDiTEi0G2LrpWPPUBhoRrnvB/IVFGTamTygoxQAb72X27FmYfv0UNQmMJbhihNjYhq+W1mPN8vV4YPbD24FzSg47tTh/rNAYMSqcNm0qHnliPkbvMBRjdhyG8qqI5jut+Kweq75aj4UPP1a08JRyRABBNtFmBjSlnVPvOTy1lM8pDfCZM4h3JDSg8sP3P3JMafD+yAhcfc0VYvnYlh7vTGJ13ZqigI2f21NKlIb7iisv194ztVoI/BigEDyR2cwPOmh0aTgP/SnrI80jxaZeMxXnnedcEEv2g4CNw6bJpnCI6vyHFyqN4cQ62KkyTY1nypyDdjMZLJhfvCnl2cXP4udHHIElS5xTojSwDI6OPuYoAbbHH39CUXl+6tOJvbFre356xCEYPLw/xu88AkNG9Zesr6/bii8+WdkrYNs2/WAeZ8T9Yk2Ik8Hvi/1QwMeUYw/ptr6kRH+4z16qfx05fogeWcV5giuWrukVsPUtJToR8+fPw9FF6rfMOR9lmFQ9XscrxpZdnrQFTvJRTFdtQEDWevq04mCYjpjMCVOQxcYlMdixGTYGW8XSh7QXCxcuFFv3XwG2iQd3jWzoad4l5ZfsVaGdygdsLF9xmutI2SYjSudJdtzpc/g343YcjYFDayTrHPROW7du1SZsWr8V7//nI8f6ULthh0CMgNqJ4eMaWTvI138D2ESkHHqwbAlBBh+79fzzLzr6GoIEytiJJ5+ogdVsq+YTe9bUrXEEbAQlBGEPPvSgarmcUssEbNw/BrPFAFtf9Lc3/0/fk59upR1mvXlv9c59BWz5PlgDiQmkMjl89WXxpi7Kxx133KFGHA0m1hB/BlteRErDelJG7Yh+mlk6ZMQAVPSv1LPGbcBmBk+7DDi0h+jf8sj5Amx6KoE1IZz/nUol0NHZjs7WFNYs24KVS9ej7quNaNzYhq++XL5N543d0ZDvTNQu/dZb+MlBB+pDCdiKOSjSqUTDLDpnWtXJKfV2YBTsvqZEDWCrRU1tpdItdcvX60kHvTFs/AwWHlMQCgfzdjNsxWvYCo0UAQpB0wUXXiiqt69NB1zDj/fZW2myYgXUNmArVltAQWVNFVOio8YOxZgdhiJUEsCWzc1Y+fla1K/eiGeeXCxKubDYlIWfrDUrZFZoiOiYbpp5PUaNH4yxOw3RgF5OEV+9vAErv1iPay6/Tga7WLck5YZMHcE7BV0PBOajW8pCapvnEFQ947KJzyPtwAfvfehYX8H7I6tx9ZTLNXiRj2TpbDeAzSlaJEvAiJryx7R4YScTDQJTTrNm34dTfneq0jGF9RiskaQMsqarsDGHju8HP/ieeVRUNofpU824DCcAwrTqd/bcXc+xpGEgk/jwgwvUXdeXJgemWXaYMA7z5xUvYGepAjvLOACVzHXhi4DtlVdfwTECbFlcftlVcmD5gQoNvP1oIfv93HcatynTr8CIsYPE3A4eUSOQumbFJnz56aoeAZuTI3/r7bfw5htvFjX4fbIffaiPYjqIwI51WIW1YJRLpjmOPOZnGDFuMIaPH4bS8hCaNrdqXE1vDBuDBwJ6MhKFtoP7yFQhU1sLFszHL4vU2BXuDQvqd9x5grqWn1/ygpxwX3WVayEQmH7tdAE2rstJFlnjxWHLTA8SjDmlpMk0cczQGaefoTEwfR0aXng/3ybDxmtzvBKBglNKlOlGzt/qCbBxT+g8yRA53RMBy4Sdx2LQyP4YNLSfnjfMDAVrdTetI2D70BGwsVyD9YwEwP8vANuhP52oZ84yc8bHl1FWnCYtUA4ZMJ948vF65CDtFB8B1RNg4z4+MPcBfPnFl47d+/RxlH0Ct2IBV5/0txfChvuYTxjxmixLsm0918GvQt3rC2BzskkkQuiDX3v1dfzwhz8s2iVKO8pGJurF0888bR5TxaenlEfU9DhwWD8MHccGyP7oV1uhqQpmZqR5vqp6C/IZtpmPnZvjDwnSOG2bbAQZtmQyoef+kUJtqNuCFUsbsGopHyvUiCWLX+pxkbw+D4gdJOecd7bmH107/bqitHtfDowggSnXF158AQcftL2D+VqAbdEDcib9a6tVs7fqqwasW7MJc2c93GNK1Kaq9VDaoHngvf36poCN3UyTJ0/CCy++iAP2dx5+WCgwrLHh7DZG1cXa3+2UV58A27jBGDlusB4h1ripRXP3GtZswasvv+FYSMq0Bmu9Cufh0Tg+8eQTOPvcMzBiTC1G7zoEA2r7aQo7n3LA2UQ+hPHMk8/p/T29KLBUinPPOxefLf0MkYqQnkfJR3iwBoxPGmjZ0ob33/3QsUuHisi9vXrqZQiGQ3qUVUdHHKtXOQO2HhcDaNjwLrvuLMW8ePIlqoEpdF4EffZMn0IGls5j7LjRYt6yuQymXXOdOrycnCQ/i4CNz2hlepOPGnrowfmaY9gXwMZaqwkTdhCgL9aoYAM2p/vWY6H4aC4+Ak3PI8yipqo/3n7rnV47hum8/3DmGXj/43+Z2sgdh6N2aBU6O5OoX9GAzz/smWFzWg/ZSRaRk3Fw2q++2A8bDMyfNw+/KlIf1ZMM0MkS0F0x9c8qIRg5bogeUM3HDvUG2HqTLbtrkV3brEstdmaF19Gw7p0m6Okxb775lmNtaDFdpfNiKuv000/D1KmcLVk8Pb/b7rt1PaSda7Ce2KTHrVnPv1N66PTTz1CQ9XXHWNj39W0DNtoAnlsh2LLZxdlzZvcI2NgVy4zKdi89s5ZMiQ9lVaVi1/iIKj7Gic8MXb18vTrs33/3A0fb9P8SsHFw7iGHTdSAZAI2PhLy+ededJw3ZncPn3DyCXp+NhmeKDu7iwS5djPV7DmzTCcs03R8PB83TKVVbGA0JSDTpk4rWtLQF/21/X+xkiiW0pBIsQNt2mKCM9sOc63EOYV1uN8UsJE02Xe/fXHVlSaQdXqyUr7cMEBiUHba6acKDLP+lYCNYH/wqFoMHtofFf0NYCNxpi5Ra7SHnnBl17Dd/vh52l8xbDTQfEgvC+HTKXR2ppCJxbBpYxvqvtqEFZ83YH1dI6ZefT1+f8rve5xvwvTf7373W7z6xmtw5bKYPu36og6qLwf2bTJs8x+Zi5FjB2sOG5+esHrZOqxdvREP9AGwFTO+3xSw3XPP3RpMyJRob+3K9mezlmu//fZVx9svj3LuHOw7YJuivRg5bhB8Pjc2NjRj1ZfrsWHdVnzw3vaUPkEZi3DJiBYWm5OJIUNx7PHHYOjI/hi/6wgMGt4PHrcLG9c3YfVXDahftQHnnHGB2KXehg3ak+BJK/PxVOXVpSivCsOVc6FND1VuUxTr1FZNReTQx6uvuVwPE2bgwUdK1X1NwMZ7YvTGmT5zH5yjI7jh+hmS5UKWkHU6ZC1YO1OowNSHU075HV5/41UBoOlTi+uDDdg4OZ0GiA9bfujBBfjpT3/aJ8DG2rIdd5zQI2BjyoD1FU7zg7oAGx+mzAcS57J6dt/zS15yZFzzdYLpjQMP2g+1Q2owfrcRGL/jKFQPLNUzLlcsXYfPvgFgY+E02fr/KcBGY0vQeMyxR6NmQCXG7DQcw3cYpuebshtw5WerNcph8dPP9VrknL9XlG+yskzFnn3O2fJ3BGxHFdHpQttDJnWCBdicOvl60lU6BLIpvzz6l0o3F0tX0a7tvvtumtem54FaDWpai+VE9BzLVAannXZG0ZlhvYFW/v7bBmzFPrMvgI2BhwDbwgXqUi584K8AW9Cvh3cPGT5ATEk4EsTWjU1YvaJBz8r93wLYDj3sED03ldVQ1MOeABvrVk846XjJNutg+fzP1XWrHbMS3EdmHWY/MFt2iRjCwDSaDD6n2Hr+cSaLaddMK1oS1Rf/3xtg44gVTguwMxu02zbI4ZpYs8lgufBRgt8UsJFM2P+AfZDJ5fD3Rx8vOg4sXwapc9QnNmG2tjfpeaKDRg7QmKBBI2oF/vn8agX1fG60dQ+20ul+7nxqUo7/wVoZPoTXbDIfiGy+2tsTaG/sxNqVm7H80walNX7wnX3EXjiNzrAXyBTQ93+4l3lgczorho0dLf9VhPwt1bAZwDYI/Wpr9HB2KhgZtgdmPdQrw9YjYOO0clLxfZzDZk+SZnT7dRg2e9jut8OwXW3GFIwboDqjTeuaUPflemze0IyVK7ZXVDKnBCSsC3EqHpbDPng/DBrGTtGRBggGvWhp6lCqgHvNa59y0qlywKSsexs6yBlqCxctxBVTLkNldUTGob01imYybO/1BtiuQDASUEdpR9vXA2w8Hz6WirL+wANzVBtGa7RgwULHjk12CrOdnKn9QsPAtnamQG6+9Wa4wACGDNs5PTJs3xSwiWHbcYceR4EQ0DOtzXSX04vG5Y0338BvfnOM0rKxaAK3zbxT6d5i6Wx74Oe5F5ypmowd9xiJ0TuMRHV1CRqbOrDi8zoxbByjU6xL1GktXAdTov8TgI0dkIzqyai2tLeg/0ACthEYNm4IwuEQNq5lI0WdAWxP9R2wqQ6yvl41Q5MmT1JHHnHBNwNsGceayt50lYEfU2NkxXoFbD6v6ba2AJsd9dtkCh+YzrEexYa8/v8I2ObOfUBPVHDq5Ob9KCW66zgMGjZALFsw6NMcS04d+N8G2CLlYZX/EIA9/9wLRRk2ArYTTzpeNcNfD7CxHts8B/N/ArCxtIPlO8WYLgbB7FAtrDvuS5eok+wSZO5/4L5qZmNjxuxZc5TtchrTVBikkQCYcs0UvPbOSxg6ehBGThiGYaOHoGpghfASvxjMZXM5BUnaT7uG7d4lV+Q0E8xjmDUD1LJgXRtfdFptTQRsjapjW7F0LTavb8I7b/2z6INSbcN96mmn6MP52JRp10z/HwdsjGb5TMKHF83FKD6/a0AVspmUHMh6ArbZDxWdw9abwRHD9g0AG0drnH/B+XIKfA5gX17Kn//Y1LAVG5zbd4bNALYhI2tE85PKr1u2ASf9+ve49NI/b8eCkW1g3QIfVM+O3sKhkGR3vvPd3TFgsOkUHcXi7PIwOloTWLNqncbEbGpoQkdrFFWV1Zgz5wExi06dwfl7QYr7oskX4a1/vGqe5xlNCASSBeyZYfvmgM3+fNbmzZkzCxdNnqRHjxUbcsxUNYMSsleFwzrpPDmok4834mva1GuLlgj8twybmJcJ4zFvHtka5yGx7CLmGos9l5eAzTyO6zh4fW4k4in84shjMOPGGY4dc7YDu+LKK/DU4scUEI3fbSTGTRiJkrIAtmxsxTICtg9MSvTZImM9nOSfaR0yXMVARV8i9P8mJWqPaznyFz9HPNWJ0TsO19MOQqEgNukpHnWo1+DcvgM2+z5pa3l/nC0lhm1B3xk2Gv4dJnDG5ZmOQKk3XTWjiHbGlCnXFAXDtGtdKVHbIduzoVREbUYM/G9Mif43DBsZcdnm888vCtjIwu2w01iN9eDE+nAkgObGVqxbuREb12/Fe/8bUqLvvI3DDjsEkfKIZnd+24CNo3a6UqICFtau2ynRnBuZ7P/9lCjtGcdoFHvsJUkO1rgV/r4LsF19pbJcTl2iTnLE2s79frKPmESO1SFo+9Uxx6o2kd3QvT2zmd3Xhxx+kJ4lOnqnkRgxbihqBlVpNIztC9lsoAZDa06uWMO5r9yQU665q4vBsGyKnFwuJJMpJKIZrF25CSuW1uOLj1compw7+6GiKRrWZDBqmz13lgBbKpHA1CnXamzCf8uwPfb3x3Dkz490fHxUb00H3YNz52LU2MHoP7gG6WQWaziZevUGPDD7QUfAxiL43p4/2RfARgVn4SWNMvPUPj/bg116rAznyxXrEuW4i9PPOF11Rawp4vmwiJuAjXvhVNf0dQHb4OFVCo02rCWlvwGX/fEq1aQURpf2FGmulYXIhUCLjMSoMSM02kOpo7EDUVYR0YgYNnasXr4Bmxoa0dEWRTKRVv0N2YvzzjuvR7aN9RVLlizBqWecrI6npJ5324kP3v92AJvddMAuZY6tKWw64O9PPOlEvPbqayoidXrYOVviOeOLDFdhdxLXz6d9HH/CbxQxXTuteE3ndoCNNWxzi6dEu+ZzeVmw6lUKmql+jgIp9ugy6goBm9OwS+o+ARvTEMefdByCIT/IoHS0xfDB+85NHnwP173n9/bAAI3zGIGdvjMKw0YNRjgcwOaNTVj68Up8+h7tx4aigI3BXpe8i/VnR3Sux7Ee3xZgY70XgZ1T0wH3g6nZk39/PEaPtwBbCWuWWvDVZwShxVOivCfWNnI+nVPTAcE8wQGf39pTDVv3OXvUza+huakMrpnCjuPzvrau2s/3pJNxeloFz5S1QQzO2JDDAajFmw5qNZW/WNOBPRz1W+kSPfhgzet0msPGNJ1TjXG+0+1LSpR2bvbs2UqLFmPY+Ddjx48WYBsyYiBKKyJobWqXLGxct+VbAWwMgJkyLxzGzfuxH8HV0xw2BgPsTg+XRsTsf23A1hHD6lXOKVEyjLTdcx6Y83+96aC3lCjrSzkarFhXaDFA15eU6DY2yeuFP+jr6uBnM1silkIimVJZAIM7roUNYj09w5QYiXbmsWcWYdSOI7DDrmMwYvww1WqTBKH/cVlD02NWLSZtkGve67eZGsECwGbyv2YGFL821jcrpfHpe1+i7qt6nHrK6Y5DVXktCtmuu+2CcElYgI2P65h69TSNa/ivABuHKj48T6k4J5DCIXUspC02OLfr0VQL52D02MGoqa02gG1FA9auKQ7YKPScZdbTM8n6AtjY5kvD+PC8hxDw+5UqZESSiCbUau30+BA6egK835/K+XRezV4yzGcK8+bNLzpnq+9doldj6MgBGDSsRqnr9Wu3YO2qLbjrjntUH1cIyAhcaCw54Jap0UKhFCi+/nrMWzTn/9D2HmCSXdW59qpc1TlNTw7KQiL6AiYLjMA24Sc4I5BswGCSENgX2/cSRbCJBgzXxmADAiQyCGSTBdhgkYMCRmmURhO7p1N1d+W6z/utvatO11TNjPD9S8+oZ7qrT52z99prfetbyU47e4ftOWO7QcevLJftfi+XdQAAIABJREFU7r2Hxa7MH1nSXEkEHGPMf2efdbb9n3/4P/aoRz5q4OBrwuznPebhyq9oNdsCfT/5yc9PyLDRA4yQ6MpxQqJx0gG9hPAae5U0bAUhzTe+8fV264Bmmx//+BWaCIC89GvYCEv0+Mefr8P2xje8wV784v5tPbqAbUh5ISfKYWNawROf9ETloBbon5T2ZqoAticPGJ8FYKPwo1+PvgjYuO4zL/xD9VBrt1NWXlq1yz/2CTlqvcwqyuRLX/o3u+DCZ0iezrnvaQJsW7fPWDqfESt/MoANeceoP/vZsPOeN8W1L30d69W/qvakANs3vm6/+Xiasg7uov+pT31KuuWnP/up3f9+x4aKabfy6Mc+0vacvtPOOHePErnnDi/Yzb8gh23fwBw2FD46CQAA6OotuEHJY5BYV/TXoBFkcZ/z+ZxydeidiWf/T+/7QN+RgSc6qwAXekUB3GHN++k3UgLu/4D7qwK038xYZEVtPbZvk4M3qK3H/+s+bIMmHcAuo7OOV9TEc/O8VOjT+LRfWw/AEH0qAdiDABvPfdoZp9jm7Zts56lbbZy+fEtl23cbxXmH/p9UiQKGBlWyRsDGpINBHf1p60KVKICNXNSTyWFTSHR4SJX1FCnctve2gW09kB96lGH/+k1DOJm2Hid1fk9QJQpIYsRev4gB54/RVuTs9gLfkwFsG2xwPmfFobzli57bS29PqvjrjYa1GgA2D18+61nPEmlFy5Z+bBuRS/DKy15xse1h9jaA7Wxn2Ug5EWjLZGy9sm7VWs0qlar0YOoj33yPctjUIyTksAndxe+lM1YvN+zAgSN224132c9/cL3d/Iu9Nn94Xl2i+zFPGKYnPPEJNjI+pMPDpl/62tfL0P//2UfpRIANAX/+nz3ffvLz76v3GFWi9SpVoncdF7CdiG5FaZ0MYMMjIcfpw5d9SJtOtQjhYgzyV7701YGl1nhYF/3JReqNUygVVIlTWa/J+AwaZH0yfdjU1uNvXmM7T91kW7bPiLU6cOec7bvziH2YnnQDxnQdL2ybbBey6/Sttuf0Leo5s3h0WYO//+EdHxar08tgsTaEE2mpgcfYL0SK0r/fA+6j/ApIYCqYTgawEarAsJHDtndA0UFUfih6PJ/eXIR4sN/znr+3H//YS8bv6QuDT9gc5+gNrx/cl/CeAravfu2r9sQnPkFgnpJxpjpUqjX76GWXD+zdBmBDyQ+aLqLZsF/+sl1w4R/a6BgVZm0xmq95Ne1Ijq1uZX241hv/9vUKh97ngWfYOfc9RXkZ7BWd32/4+V677kc32x17B49x8ibDn7GLLrpQ+5zJZa1Wqdmlrx2cUnEyfZwohmH00/EAW2c6yA++bw9+0IOP2V6NInrog2zXadvttLN2aZQbOUsnA9jIa4SRHtTZnkkHTHLh/gZNYtA+P4F9LlhhiMRks+p6VUz7rzLQnmpFQBgvmJJ+uhk2GSPInGe6x/drbwGrvmPn9uM2zv1/PelgEGCDLACo9hZE9TJsJwPYGPsEaz5oz/ic0844VXaEXKSZzRO2ML9sd99+yPYD2H7wk/9WHzac++NVsp4IsBFCwxH43d9/ug2PxZDoiYsOnnXRBVYslQQQ1sprsvODGucSMaJJLcC+X9QhTh3gWoC7X9X+n6joEHacmdn9QpqktNCkGMLoVwVsssEXXWj5Ul4Nkkkho53Oz3983YYWZ1HOCHnSvgrnsx+IZD14pmdc+IcKi555v9PsVKYNbZ60sbHhDmCrVCtWq9eVmqaQ6Ae/9m4ND41N3QBtGwBbKmONtabNH10Ss3btD39hN19/sx0+cNhuvWVvX8BGRddvP/G3NWtPgG1lzV776tcJsPVLWD6ZTsedwcDqVN5/tAyHCw91UEEEiuV0Dti2GTV23bJtxtbKVbv9ln12x979A0Oig0rjk0rgngC2D132QSsWC8rFgmFaK1fsK8dh2D7xyU+oPxiAjdYbpBeC6o/HsMVJB5QfQxX3vmLj3Nf/zWts16mzNjU7oQactPM4cNec/esXPYnznr5iL58/ff4f287Tttqu07YqpLYwt2R37D1oH3jvR+yhD3noMQwN7CNAAKPIvffzkFGQp55+ikrOeQF0Tx6wNRTSGwTYCFejoGEbCOv0A2wwbCSKD2pkeaK1IgS1e89usWb0vrr44v7DtO9pDhv5jwA2qHqcAM5zDUP+0SvsiU/s32w3Arbjze8lBP3Mi/7IxsaHjRFRAmyvurRvLmpso/JG+vqdud3u+6Cz1DR3844xM8vbvr0H7Bc/u9Wu/fHNdgch0QGzRD10/AW76I+fJWY2l8na2tq6ve7Vb1Dz1l9Vf9BT7kSTDk40HQQw8KCHPNB2nbLdTj0z9hhcs5t+QdHB8Rk22DXka1Bn+65+++jASQxxn5WYTGPTdlu5hV/5svdgu6cvmAe6rd9x+x0DARuGB4MDi0O1dm9bBD6TlJEdO3cct5ntSc0SvQejqQYBNvQHLCZs7KC82CTDdteASQdxVN7xABv25LTTT7VNW6ds9xnbbWrTuK2WK7bvtgMCbT/6/o//W5MOND7rA++3490jaUbsTb95lZwlFRFcdIENj5Rk8E+GYQOwlYZKSlcpr6zabXtv7xuSjc2FiQAhJ/0KmNALAH0+exBgOxn7f6JJRwAqPoOm9r2MFmQAzC8g/VepEmUdZYMvushyxbzsNlEM0hGu++n1fWfBRtbwta99jb3iFf1HENLX8bee9HjbuosB8Ltt95k7bWrLjA2N+IQbjeVL+UhF7gHmLvXPX3mnZolqyDJ/QjfeDsOWyoh5OXp42e66db9d/6Nf2E033GKH7j5ke2/Z2xd50+jyiU96go1NjUnBlpfKdslLXqY8i35VHCczS+yb3/qmPe788+3yK64Y2MqC0TJ0Mqfpau/GoFgw+KefeZp6npCHsmnzlK2urYlhA7CRl9c7dovfI1RCqI/8pt5QUFSSJwPYEHCE9qMf/YgR1sjQqTzQql8ZMOnA6diP2bOf/RyNrSDvjV3UuKKPDM5R+sxnP2O/+zu/e9xZooQEAGw7T521mdkxW1+t2d23H7EDdx8dmH9xIqOAUH3nu9+x/+8pT7Qdp4QZeyNFO3JwUSNbPvAPHxGT2LuOACYAG2s9aN5iB7AN5ZVvd88A2/EZtvj5ADao7H6AjZwZXoNmgJ5obWL3chhW7y7fv1lpB7CNlpTDdaKQKMCKLvfIRha5SpnV6z7pYNB0hMgm0dQSz7PXuEnZf+nf7MILL7Cx6RFLp9K2slS2V//vS/vmonoblX+yN73lUjvtrJ12/wefYWecs9u2bZu2WtvuEWD713+9yi76kwsVYqIv5NJi2S558Z//9/THSTBYJ2KlmZX7oF//H7ZzzzY77cxdNjU7acvLa3bLf1F0cLdddaU3mu59xYH2GNdBgO1kJjHEfWYGMfmsMO1MSYEFowfVPX1xVmFRuS75af3mPEZjiiFEVmAxel8wx/e+z72PO0uUAgmmDuAo9BvVwzXvSVuP44VEGfs0CFzyOXHSwT//8/vtzgFznyN7xTkZpI88X/cUMWw0U56ZnbL19aqGv9912367+qvf+m/NEiU1g9ZEhG37MfoxjQPA9nu/93vH7AtnmOrJCy78IxsaKcnR5wyfqEoUwDY8PKRk9/LKml1/bX9Qgs6ENQYsDer3GWeikvv4350lCgM9aEA7Pc5wHIjS9OoyemACfmmA/KsCto9d/jF7DkV2yiPPOGBrtOyGa2/omzcXWX9yIPtFbNgsCiF++8m/KcB2yjk7NfFgevO0FYaZMuF5at4Hk2JQLwJNfejqd2/IYes0aIuN2lJpJYcvzJftjhv32S9+dqPddN3NAmy33nxrX8BG3PwJT3qCTcyMW6FQtNVy2Z5z4XMFVvophZiQihcK9d5rzOV1f/EL9ge//weaRUcsul8OG4IDw9avrQIPi4Cfea8zbOfurWLYZmYnbGmpLMBGlRdVoozf6b02hxZlPmiWHteOgI3wz6ADFoe/09snm/Eh3Zb2AgIqVPpNOkgOf/fBsx6upuLneFWAn/70p9QglEqwQSNDaFXxhr8lh23WJmdGrUxhwN7Ddujggt18460nLLQYZCCooHnEox5qW3dtsl2nbbHh4YLNz/mMvbe88e+UV9U7CUANV5//fMX1j6cgmVXaCYmWSYIfnMP2/vf/k/qwkfPmIdGq7R2QQBsHGcPsAdh681YAJOTmUWk0KGR7IoO5sbv86+2SS/qPWjq26KBql33oYwOLfJKzRDk7GhhP65DjVKJS0Urj4xMxbM/64wtsfHJIZ3IZhu2VlypXqTe04aHwD9gb3/w6O/Neu+1+Dz7Tzj53t83OTnQA2w1i2G5S0cEXjsOwASAuevazbAb9MVywpYWy/fEF/z39wfkFdBxvksCJCnUAbA/+9Qfazj1b7Yxz9tj07LTAJAzbXXv32Rc+f1VfwIb+YvoDwHhQZ/uTCdl29jk616SRt9q6Jjmlv8oLBh5wMwjgxNwzQl+Aun5tC7jGwx7+MOW5Dcphi4ANFpNCmH6vbiXv4DzDyEQC2PpNG4lMHvmumu3c5xUbvqIfrrvu+r76kQIRjDzsEWxJ79hFLtsBbNtmlKu7Zdsmha6UE713v1jkBz/42NA672EiDHlVyNygaMIDH/RAgRDmnfYLSWLPWAcAW78WSxov97WviiUfHh3RzOrlxbJ95d/6R08iI/esi55pw2Ml9bsEsP3w+z/qG9pljQCVjOwbFDYG+NIKiDZQAJd+TZVPxv5//srP2x/+wR8IsFFR3fvCbtBcux84YnIMqUg4lL2tyE6mrccGG6zxf4yHTKmf5jXf/V7fwq1IQlFljN3oPTdxcsoTnvLbtm33Zjv17F2268xtNjE7baURjyDFdh5Ui0bWMPXR77w3FOJSKeoNAv1r+NNOabjwwvyq3XnjPvvlz26ym6/fawfvPijA1q96hf4+MGxTm6aE7MvlVRspjtrVX7+6b+82mBOQOmi038gM4uDM2HvBi15ob3rDm/TefrFwECsUMJvTL1EUoXrIwx9ku0/boRyU8alReRy3/vIO23vzPmfYfvO3jgGMUZGjsPsN82VxVSJ/3/to1QYBtn7Kg/5cr3zlK+V1nmzjXA7iF6/6otWqtYFd0QGvVHjR463fIYmTKN745lfb9lM32cTkmC0vrNhdew/bE3/zaep+3i/8ET1PPCcmWfTz/Aj93evcM23LjhkHbGPDtrJYtrtuO2R/8ZK/tgsvvKgvIGLmHEwm+9evGg3j8WsPur8Nj9AjCO9v3X7ap7kv68zzcUBfe2kAbPWGrSyt295b+1c8wX4SRoFho2puEGAjSR/Wql8iaawSxWkgf6E3Tw9FfcUVlys1gLDrIMCGnDHpYGxiSIU/q6vrGk11T3IKodsx8Bidfqw2a0lbFsK7/YyKcti+8mV71kXPsInpUcukMwJOr33Vpfbc5x4bmmS9YWzf9OZL7Yxzdtq9/weAbZdt2TzVZdiu3WvX/fhmu+2WAxp71jspg32LrMBFz75Q1aaUuS8trFgpO2Jf/+oJ9MclL7VHPuKRxxwz7o3E6Be9+EV2BT30nvrUvg4fjWQZ14WBZn5m74t9+fWHPMh2nbLNTr/XKWJUlpfX7ZZf7rW9N91pX/z8Fwc+E8YZ48o4qd6WL3yOgMjjH2eXq+igf8pHP/3BvXK9fszXyZxVgBSjmwA6/WZa4sjQ/47cIGS615lFF8HSPfVpT7XnP+/5AnX99A3PDegBOONw93s5GDtfDcGJDvRzysn1O/9x5+uz+gGA+DnoP8KEvWeQz41j5t73T++za/7zmr4pIxhpCATYGfRRvzMUGX861u85c4dt3zVr9VrT9t1x2O646U774Ps/InDRS0DAlqArIDZwDvuRGGrNc87ZWqaf/+zavgn9OICvec1rBIj65UnJbl7+Mftfr/orGxodUjeCxYUl+/K/fmWgnHLmL3gWTtqos+rLZfvi56/qO9koVk8CTgAl/fIbvcXQ2XL+v/e97w8cC3gi+8/54fzSUqmfncQRgMzBAe21W+hC9ByFP73nBMAG8/aqV71yIBjsJ6vIPViDojvup9ceYAOJyPFc6JReOdTov298w5757GfYtt1bVHiw4/RtNrV1otv8NzJrsUE1qOzj3/3HzqiqnqlVjvKoYgSwHSnbXXvvtpuvvdVuvO4WO7jvoN1y0619Q48s0BOe/Nui90hYJjF27tBR+/xnrpRx6HeIjucd4mWQo7H/0N22dcs2+9bV3+pb2XO8a2AIyAF54Uv+1E45c6edftYeGxor2uLCst38i9vsthv3adIBcxV7DxgePzlCn7/ySiX39jPWoPh73+dcdcUGsJ2oDUi8V5rC4qX8zu/+zkmPpmKzr/zClfKYTnaMTe/aABRhDD/6qX+2XXs260CrJH3vAbvogufZy1/28r6gCQWGckCRD2ILAD+MJPvxtd/TzNbJqWFbW62peiprQ/ZvV32lL9A/3v5Fj+TJT3uCGDtCfivLq/bjH/ysL4iOrRJe/bq/Vn8kWOII2PqFy8lzwBvCaAGg+wE2PHrGkfzGY4718JCvyy77sD3nOc8dOBMXRf2lL3/JnvqUp9gb3/imgZ2/8Tgf8MD727hyxzz0++EPXq5w/aCQfO/a4bwwvuz6627o6x0fb635GTLGGLiLnn2BTU6PG2Qwfe9e88o3SBH15pI5KPqgkcPGSKr7PvAMzafdPDtptXbKDtx52H5x7S12/Y9utb23wEb9mz3k1x9yzG3EofN/8txn2ZYdm2xsYlSJzwfunrPPfPzzv5L+2L9/vz3ykY+wu/ffbR+/gjDxk/uCAapcKcf/yU/65+PEooPdp2y30+61x7Zs32KLCyt2y38B2G63Kz/3xb7PhGzg3ACQyYHsx6jQMuT88x9rV1zx8YG98/rtGUwSMtsPJJ3MWYWlgXmkYz2g7ERNrHvvAbYKQPOhD3/QXviCFwlA9JtgwnNzn4Bi1rjfK4Ix9mhQ/0AK2h77uN+wP3veC8Tm9X4Wz7xr9y77y1e8wl75ylf1BVo4hYTnmDLz7nf/vV144YUDK0GPd05ilSjtoU45e6fae6TbKbX0uO2mu+zpT/p9+6u//Ot7PKoLecHZIvcMe3LZhz8iu3OiXpW99woD+LjffKytri9r2gu9K4/OLduX//XL6lnW+9KZ/8pXDFZ9YmpcBT+ry6v2ule9zp75zAuP2yWh3zoB6CA7LrzoQnUC+PKXvmyPePgj7rH9B/w8/BEP1/mF9OlH6iBX6CVy6XrZZn5GYQRgbnp6esOtAthgl7HBAKiTzQWNgI10gH4tdU6kXyn4oX3RG952qe04ZavtPH2bbdk9a8NTIwJsapxLGDTtNQURM6U++e33t2PfD6g3bsTHOnjSG5Q7zMDKwprtu/Og/fLnN9pN199sd9+x3276r5v7enbEbwFsm7fO2MSmCRnLuYNz9rAHP8Le9ta39QV5gx6QBcUbeclLX2zZfEatIN7z7vfY0572OyctQDw84IJqmbqt2Rn32iMvOV/K2tE5yvLvtFt/iUf0UYGmXqMYE5Zf//o3qI9aP/YO75smlABclEY/5rHfMwqw/e//Zb/3u793j4SFnl50okaxnawRT34+IPjXHnQf275zs23fM2sl8swOLCiX75WveJ094xkXHBO25Pdj7yb+znP2K4nH88M7fd8/v8t2nr7Ztm6bUZuJu24/bPtuP2gf+MePqIXJyczFjPeMkn3zm//GLv/0ZQ7AKk1bmFu0H37/Z8cMd+Z3IoPogC2vnD8Axy033d6X5cXwwEZiVPpVzDl1/jaNDeqXL4SSpbQc5c9B7MdGcF+cjYc+7KH25r/9W0066JdEj1f6wAc/wMamRiyToZ3Gun3kQ1fIoJ7sXhOmYnzZG97wRuUGDmpNMOjcoQcwoBc9+xk2NTNm6WzKFucAbK+X8u4Naftsyo/am976WvVgO+f+p3mvw5kJs5zZ3bfP2S+vvd2u/+nNdutN++zKz/5r35YisWHvc//0Qtu+e7NGQa2uVe3gnYftQQ94mL3lLfdcf8C2+Ezjtn38ik8OBL6x19OgijdYqIc94sG254xdagg8tWnSVlbW5PDdeuPt9vlPf6HvMylp+ROfUKn/oDND3i+OAPcKA3Wy+4yjCHPVL+JwMmeVsBbsyHXXMdHjn07a0YxnTKPo/vD3FFl40QtfIsPXjzGK9wIb9/jHP76v2FGs9hu/8Rj75Cc/NXANYKUe8xuPthe/6CViwns/C3BOAcTsplmdtX76CZ3L0Pv3vvfdpAHaT37kvQXvKVjFaT397FNt885Ndto5e2z7nk2awz2/f9Fuv3mfxpZ9+AMfEwNzsroOW4WcPekpT7LDc4dU8b15ZrN94QtXKQfwZO8RffX5L3ze/udfvkzFEFSPry5V7PDBefvSVV8ZfPauvtqe+ccX2PTshAqYVldW1Qz461++2mh5dLJkCxgCB+dpT3+qHZo7pIbjj330YwWOTtY2IiQ8xyc+8XF7wYtewChU+8Y3rhbb1/uCjMGh5TzQ3iO+lAN+xeX29a993Yjg9LKA2AnNf/6rv1SPzeNVFyc/M8ks33D9DSINTnZv2GPW5iGP/HXbtH3adpy+w7adukW5kGqTRYp2aJarwoPEK3XF1/6hrWabWa98UB8R5btRoUCOREs9v1bLVdt3+z7be+MdduN1N9ldt+2z6392Q9+wGTlMT376E23Ljs3eOqNO0cKiHd5/2B7zqPPtNa9+jWj8Ez0gyuSqq75oF7/8xTY6PmL5XM6qtYZQ/1v/9u0CK/1CZ8kH5MFRkq9//aX2ze98VUCNpGhmXKbTGZufW7Abb7jdbrtpn/3LP360bwUjId5HP+Y8e+xvnC9j3G8kF4fs3ve5l9bvzjv29QWy/bQUTBfjXKDv+wliv98Ruv/Sv6nLMt7qySr3eC0OgULHr36Z7Txlq23ZvtkKpYztv+uIANX73v1hDZLud12e88yzztClfnHDf/Vlt/Cs8Gre8Jb/ZXtO22pbd81Yu5Wyw/vn7PZbD9j+fUfsfe/9oJ1//vknBN3sHyEMwMDb3vlGm9o0pgomWsUcObRg1/zHT/oyFgCIT3/6k/bK173CRkdLamy4OF+2X1x3S1+ZBRDCMiCXhOb7MUjkamB0+ykcPg/ZeMEL/8ze/rZ3KPm1F9SwZjgO55x7lt7znOf8ad/3IK+//vAH2MT0uDrJ0z/usn++XN7pye51d3RK2/7u7e8SgBw0toUzjvFJMo/I2H9e85/27Oc9wxm2bEb98173v9+kkF0/wEY7jr95+2vsrHufYve67ym2+7TtNj41LOVzaN+C7b31brvhx7farTfeaZ/9xBdlAPp5+Xzu8150ke3es8U2BbB/5OBRhZoe+dDH2KtfdfL6Aw//pZe8uDNx5YqPfUK5ov3WMQKG66+/oW9vP/bl0Y99uJ125il26tk7bWp63FZWKrb3xjvtlhtvs09f8bmBz+Q5dL9v+/bd3Vd+ANiPfvSj7NOf9rmEJ7vPACHymwae1TPPUHbLoLPqcvthe8lLL7YXv/DFckiJDpyMboblf/FLXqDKOXTRxS+6xF52ycv6yhlsD73arr76mwMdUyIz5z3mkfbZT39+4BoQfjvv0Y+wS1765wKHvTKtnnA7vOXONf/p+UW9z4Jdefs73m7vfM/b9b4tM9vsys9/QR3qBwESfoefJXORcPLOvs8ZYkZoEr55+7Rli2lbPly2/bcfUkRh7sBR+8A/fcge/7jHn1DXcQ5x1i6+5GL72fU/seGRou6dytP73fsB9rY3v03A8kSgCf3+ta9/zZ73gmerMGbTlin1NFw4umKH9x2xqz735b75fZx5APFFf3qBbQI8jA6pqpQK/9HiuH3oXy6Ts3oi8AlIgul69nOfbUsri8oh5kU+3OMe83jZu5O1/5ybF7/0hZJvmoFf/dWr+4Z/yV8j/IzeS+YuIt/vfe977KabblbOYy8jy89J5WA83Le/9e9900MG2WCclac8/Sm2Y9t2++xnPmfnnnvuCfeGPcaGMrXn2l/+zDbvnrVtp261zTtmbGRqxIYLw9bOtbujqDYM7zVLvf9zb25DteYKectmcwJqnTlxKZLcqRKtW6VWtcN3z9ltN96unK879t5lP/zOj/p6U7BNv/vMp9v23VtUiZmytC0tLqk3zdyheeWkvOsd77TzznuMwA/KPwohxh4P6NrrrrW3vvXN9vMbfmqTU6MqYMCLrKzVFYZYnF+0ibEpe/tb36FO3MSteQ4l5LedFeTwfvvb37RL/vwSm5gasa07NgmgkCDKNZvWtrnDS3bn3n0Kib7vnZepNLn3QFCF9ajHPEJK6fvX/LAvw7Jv3z677/3vY6lUSyxOv3h+v42HjaIXEuCzX95Mv9/RkPWrv6Ef4ZWfjHLndzjIKM7PfvbT9n8+8C7bznqcus2mNzOWyuzwoTm7/eb99uF//NTAXD1yRO5zX69Iu+7aX/TNe+GzAO0v/+vn2q7Tt9jWLTOWK+Zs/vCKqqfuuOOgzR9asnvf6/72qle+WsYRT7kzkiPsHzk411zzn/ZnL/xTG58asZlN4zazGfCQVquYA/sX7Oovf69vXgRyRIjr0je9QrNE5TTMLduPrrmhb8gGhUxODIqE0FU/QPKtf/+WPewhD+trkPi8j3zkMrvk5RfbO9/xbnvWsy7sG8IAfD7q0Y+wv3j5K+yP/uiP+r6HPTrvcQ+xqWkYtozypP7lHy+3X3vAr51QIUR5oQjm/N88T8mxVHn/2v0fpN5vFKBgdDTyhDL/1VU1+kV+aR0T94Cf0UD2+RdfaFPTMGxpW5xbtlf+zzfab/3WsUPoY9+2t7/3taoOJUd0244ZGxorWa6ds0Nz82qafOuNd2liykc/+Jm+odr4uRe//DkaikxvK87d/Nyy3X0HI3/m1evqHW9Ff5wPpEtPAAAgAElEQVQ3UH/AGL3lrW+1azF8o8NqVE0DSoAvbW76GT0q3c4775F2ww3/NTDJ/AlPOd9OP3uP7Tl9h41Njlt5edXuuu2A3XrT7XbZ+6/o+0yer/J1e9rTn6aZn71hGfYMVu+8Rz/SPve5K9U8+kRGOe4zQJvr9QNYnNV7h7N6/XHOKgUoT336k1WNVq/W7e/f/V4Zv17dzB4jL+j3V736VfbTa39kw8Mly5XyVm/U7WV/9hdKCehXmMB97ti5zf7j37/bN2eM5yG8+6jHPNyu/OxVYuD7rQF65ZGPebj91V/8lV188SXHfBYgauee7VqeD37gw8pX7A0l0pfrfe9/n73j799smVzaaus1pWy85W/eZk96wpP03PF3ONeAYtJHaKKbLD7ATj3gYfe2rbs3284zt2gcXyFftNXFNdm5/bcdsSP7j0rv/Nb5T7CXvPgl0qusT/KcwfLwGYRB3/C3l9rY+IjY9ZHRIUvnslZeLOvsrSyt2ssu/nM9E/cBax7XKO4NrWfe89732Fe/8SWxZDA409MTZpzfI4t24K7D9tnLrxp49gA8z33RRTa7fdpGxoakN6nwnz901Jbml+15z/0zFf+R94hTG8Eb55bngOEk0vCu977TxidGbXxmwsZGqDilynzZjs4t2sriir3zHe867vmV/X/LW+wnP/+xwrnZXM4a1Zp96Ytf7Vskwtl91HmPsH//tje5jy9Cj+wdDjmpLr0An/3lfl/y0hfZv3/rOwMLVXrtMM8LkfOU33mSopD0ZPuLl71CLceI0iT3hvdyH5zHz37us/b2d77NRidH1Lh/dtcmm925ySY2jdvIxLB0JYBt0Cv1D59+vRi2XL4gIcpksl6doP9Slsvm9beVctlWjq7aoQNH7Pab7rI7b9tnRw7Oa/HZKJQqFYw0lSP+Pbttk6oEt+/EWwOwsekLYlmOHJq35cUVW1+tCgy2mk1PllPz3rQ6+hdLORseLdnUzIRNb54QYCsVira+SuLksuFxL84vKSmyWqmqJ4pivlyG4st0xvL5rA2NFNUPbvPWaduyfVoltLNbpmxkpGSNVsOWgsK969YD6j+GUK6tVXS9dMoUx1c7DYawCkgw+aFujTrzVn04K2X2pWLBsmrT0bZqtW7VSk1hQBrj+mxWR83e484sm+G6aUtliVH7tQn3svFUjWp+WCzlJZMhndL6ajxVNm1pyvr5nVZL/dP0O0wNCJ8TN1ytWoDMcV2H8jY2PmQzWyZt557Ntm3nNoEh9mDu0KJGdDFCav7IohrT8rzq/6IS44w66eOteWsRZqixHj6xAHCQL+RsZLQkQ7v71C22Y89Wm906aYV8Vi0QAP377jpih/cftfm5JQ1xZ618/7j/lkLxXIvPocv++NiwzWyZsNmt48rr4tlXllbswL4Fmzu4aAsLq1ZZq3kn6BT3kJWyA5QTzhudKKlf1dEjKIxlW15c0x6xN7wAgFmNQfKZbBQ0sA/cD8+ZTrV98Dsr2TatOeFoZJ57ZU+QNe5Xo5SaviesHfeEaCMntN1gQLTPh6NLfUOdsvEcEVz2l+edmBwVSBqfHlVZ9/Lyqs0fXLKFo8u2uuz3rvvr0OGkOiAfGT07o7vIz6T/HX3MULqr5XU/bx2Z7HpxPLO383E5oeUMVWLTAOTZKbGayBHrxxlGNij44P5ZE54LFnNmdtJ2nLpFc3p3nbrVJmenbHS0aO1q25aWl+3QoUXbe9Pddsct++zAvnmbP7Kg/DxyMXmxfpzXTbOTYsJ3nLJFThbrvTBXlr45uP+oHT4wJ6+fZ+LZNDEjyCh7yP0XSkUbx/BNjNjY5Ihl0llbX11XeIfK8LVV7r+us+k5Ir5+/B19x9QP+h8hEewBc0NhGnfs2mK7T99hW3bOSj81ay2x0ntvudPuvvOgzR9e0LV5JqrIuJ5HMNLaI8lOvaX5irxI7CbVI5/L6z2KaFTr6mzONZCzWNLPzfB+9kJfM6ZKPp/fyH56KwDC6Nwz12X/2aNGs2ENzird2NErnOdsRrJSwlmnt2EL3VVTrhN6WXpF8hvOAdfNZtRqhSk2GJjRiSH1h6xX6ipKwRmvrFYko55a4zk4PBtridyjazgjUa8g97lCVvuG/KHLeHbtLe/jjLKOubSaQ6dpq2Btq9db+lzew/PTGT7qRtaoKd3UUPuFdrOlUT86g6WCjYyXtH+0VmLSDGkH6+WKGpLz3H5/XbMpzUDydxp9kbF8Ma8ZyfSv3LJrk207ZdbGx0fdBljTjh5ZsaNzSzZ394LOzPJ8WWOhsFU8H3IQLqlzT2+90jC2akQNmSemRm1ovKT9W11at6NHl+zooQUrL67a+lpFuoV7jLLBukkPFdibks1smrBN26bl4I5PTVg71Rbbd/jueYVFF+eWrLJe1Rpij7C5JWz3zJht3b5JQG9sctha9bb2lXGCcweP2tLR5fD5QQfF52CP0T/5nD5/cmpc6VCzs9M2PD7Cktjy0ootzC8qPQrSZX0N+1LztUYwwuxMZJdw7MjIkGw3RWuEVNfX1lS8tlpe070ziUFnKHZPwGCHvHtdL7wiiYPcuzyBbPy8ZwveIof1adU9mtioNf38tnwAuwox+S/ik0JW64UM0ABftrvWsvVK0K9xb9BJQbciM2AJdPLI+LBNbpqw6e3TNjk7aZOzEzYxOa4IYgyH+nPEAtCEHH7wqjcrhy0Dy5brGhMEoRkAADdKSKm62rC5I75x+/cdctTNBq6uSznRqmJkbNjGJseMyhlCbZOzY5bJMl6nKpB29NCipiQszq3Y8uKyrbHwzOFCcaJs8hkbksEp2cTkiE3xYDOTQqT5fMEqlbqtHK3oPo4eWVBlY7nMXMqaxg9FUMTiQCmPjnGoJmUEABGTM+P6k822rVpvWGW1akeOLNrhu+bs0IF5W5hbFnWLcuO5C2pGmvfeK+RGMYpCYCwAmUxQYDTCZdRUk2aWNQn12npNCpCxFQhQZC6Z9cjBZh6gQAKtOlBmQbl0BKapORcO1rLe0qOAIi5ktda86gC2alBuAm3d8RgSMhohp1whlop5Gx71Q7l566SmG4xPT2mNWg32dkVg+vDdR+zo4SVbXgIIVX1NMeSFvJrWolx4GJThOgoOENAE4KY0iUGAcPOE7dgzq9FE41Njls2nBKoA+Hhshw8uSaFR6IDxR1FGw+2gyxXr6DiHf9Q2bZm06ZkJGxrNSnGurazaof3LdujAUbWcYdQVFVr8rkDe+LDAGu1KAIsobYD+3JGyngvlDNCUoQaw5Xx9eQGgAAH8PDaVzmbDjF2GGQOqUZYA9jTKFgXjh5e15izwrNVKI4AaH+LLe5An9h1lUKnwHld8rCf7OjxctInpMZveNGrDI0MCgivlii3Nr9jckUUpz7W1ateYBqNIFSfKZ6hUFKOIlz48SnNmz98jhLy6vG6raxU1XcZoJBWCG9aM5AQDPMa6z0za9KYx3Q8vzgXMKEBraWFVcs6L94sBnZ207Ts3qViAVIiR8aIViyV9Duzu3MFlMdo4BRgOvG3GXXFGWOhiMWsj4yO2ZeuMbd09a9t3bbGZTZPWbjdspVy1xaMrNndoSQVMOBcAWM5vrVGzVsPPCcoX1odiJxxHKsFR/PwMgAfQWziKo7eqYiitAdkfadrspCyfDX2PmgCCujsAuayNjI3Iedy2a4sabo9OjVhxpGitat2Wj5btrjv224F9R2xODEJZ+sh1EYAW/QH7bzKwAEWAkJxL6ZiC1h35wz5gyNhjJjzU6+wVzls7nGU/0+y3Azg3NgJuvAc9wbzDvM885JnQO8gz5wvHSJ9t7oCxNqWRkg1heCylz1xdrajQw8+kn205bAGslYZLAsIAtokZN6bIFE7UysKq1nZ9rarPdGDo5ysOsuYecJbQleR8CTgOFaxQyHJQBCg5G64HHYxzZgRsC3nL4eimcUTqArfNOuvTlFPFWaQXIQsp0BccJ5AizpUA6lDRxqaGdT5oQIyRXl5YtfLSmv74MG8nEQKP4LMbAY4Y+Vzaz9jEiE1tnpQziXM1MT1s7bQDZBwR2Nel+VVbnF+2pTnWpiwnGLARnUXJB4Z8pCAnc2JqTPp5fGZEwIePXS9XxdphM5cWltXAGr0sOWq43cSJlaPG3kyN2OT0hO5retO0rs2+ctYO7z9ic4cWbGF+RXuM/uH3kRX0zfSmCZvZPGXTW8cFaNOZnK0vVQUYsfs4PCJbyoB6zh1xqmAf8nmxYRQKcVY2zUzb2MyIFUtDlk1lbHV1TSzf/PyirrOyzHVwuiBtHJygi4tDJTn94xNjNjbl+XfZdEoMIw7B8nJZmMPPp3+2MEzQ3x3iQg6R7xvnTgAX3Y7ODPKPXDEiEn0uearUZU+jjEayJTq0nC1kFUIpP1xweUtnPQq5XrWq9L7bMp6pKzNZyyN7YyU5ORMzyMy4jU2P2vB4SeAPdg3AFl/uKG18pT72tbcJ2iLMsGvuYdIUrhE8f2+qWxOYaFpjvSFFubxQVmiivAQjta4HFkofLtr4JIZyXB4ph7tQzMpg1Gs1/d7S4oqtLC7byvK6jL0EmMVH4eYyGhbNQwAkMBbkrzEqo0VRRK0t8IfXAfMg4cEIVTBEeHVNeUAwQaXhvGaoTU6O6oDC1HAI6HOCGmM5MKowPwCAhSPLeiY8ZIyojGwpZ0PForxk727ckPfLARB+buNt5WyU0EA2gLpaTYZxBYaq0dCYoAYsG0oFoZTH6UxAKh+YnaZzmo1q05q1ptbKQaM3ZNFcxWD08RIRNDoeo1hqeJpVGCYaabrXgdC6J+4sIUYVsAUgwIixHgCg0tCQlPZatap1XVpYCvu6JjAejSmfDXvDPfOcAouNttae8V6RqcgVAO0leYhQ8lOwRPm8lYoZ9QarlGu2tLgq0LSyuKbDt7K8FpgWvP/A1MGwDhdtaKRgk9MjCmkXh4ZsbCSnw7a0UrW18qrNH2bP3EA442PaYxif8bExK4wAghgBRtfuqtq40E9MLCrvT5sMhtgxcjhZbh1eNypiSaQQCeybNSAn2g7WMFRsEF4/s+U0kDsojUoF9gwP1p8pk4H1yWkPI1sqFqPC2BGYGN9jzg8AdXisaKVSQUACRmJ+viyFhbyXy5UOUxZb8QDgCTvzOyOjwzYykrfhsSEpQAw0e0ufPT8rgfltOuPrSsUBKywF5488QYZZA7ZHx4vuQa6tK59mcX7FAQ9Aq20CogCkSRmtUZsEKE+PysEaGhp2Br7atpVqzZbnl6U/jh5Z0riylYUlqzUcGBULBRufHLap2Smx4HjpxdGSFRo5W0157irAld5nizKwKO6qA4tGQ+uKDhJgGx/xkMwELCVgpCl2A6BZXsZJwFhV5ZQKtHMmQ3dxjZ2pN7TGvMQaB8DGmRmdHFUoDb1QbzetWl6zhYVlOTkLC0sy1AAOrWsa1s4NETpW3nizZY2a6w90VS6X1/lE9zXk8FWMsN1auWbVWkVGWewOrFpg0KTModh4tX22cNucQeDz6J6MY8hze4smkwcPkwd4lEyn01YaytnQUFFOGIYPfYwuAIDBZGDA/GynAkNQ0PmCJRgeKllpNK/bgKVa43ytLKlADTmDLRcwzLpjimzxghnBiXCGGobEtJaAJ9bDnaW65KtaARCgNx2wFTFsSqFJyRFGT6MD43NyBlNiFVmXVoi+sNIu2+RTIR9DY3mNGUKXEi3BPtGjTMwx8tRsCghG1kfAnqeRsw2LRQRoxCYmRjSRY2hyxNJZIiw5SxeCnVgD/DV1bmHGALPr5VXJK/fNNXEGsvm01nRotKi8sdHxYRsZGrHckD9GvcK+VGyV6wAql9d0DusV2Km2Ay50LPoS2Z8clg7g69DoiOWLabOa2dr6ui0dLUuvA1DZX0AxL0ARnw3Y4wwXS0UbHS1Yppi1eqVty0dXVLRFRKQsdqxma+sVJwis1WXXhof0LBAtANB8qWSjQx665UzAvi4trdraUlntvqSPcPjrDckIGARADfFDAj7gFZuDbYSY4cxz35yxBucz406znJige+MZ47nEnlFx2eSPM9sO3rCL6Jy8ZQpERZpWC3a3XnH54/2RRNAiYQOlo0tWGs5ZvlDUnOR2E+a4JRxEMRx6v1ZxBlS/hm5mrORwUYQG0Q/0CfqZJrkCa5a3VABr/YCaS4JZ6opvvL2tBwIlS2kREoW6b0poWUAvQEhLKSocuN6w8npF6FhIF8PTaIr10eEv5mxkpGhDo6M2VMpbpV6xXDZr9WbNaquwTnUpTBIaCT1A76bSHg7jHmBXCI3wBzBUzBe8ymWtJgaDha2ueuhwpUz4wWlsjF+r7Yi/GEJ3CDH3AvtVHAK4kADZlnEgp4XnrdQIFzA3bdW9jmrd2o2WNgclioLLw4YRymoSq/cDBwgQDZ/OWamYszyAjVFejYYtr65ZrdW09RoC2bBKoyqPkkoXPLR2rW2ZQlMeievTlAtVrSZQirJBIUHAwb9xn9lMzjLFtodTsxkPm7YB1+SeNK3ZJjwUqPagpFGm6s4soWEN8jLI9LeSJ1MYsprVhe5XqghcRXuKAuMwibVsQpl7uE3hVQG2lL7PPcI2JkNLMFxDrDuAAS+ecIsiuByapq2uwhw0dXihueOh5fkBndlcSoAbQwlgg5UaHR6yAmCt5UxXDRBSrtraMsCt2gEhUj4AyxKKGYYJ5jNj7VrTymvIibNaGHqWiINGnBOqOlo/gBpbUlnnZxy4wHTqq0N9DHqz5WBdXncIR8SDhWxKjuRl0WSRsJcpVzSF9y/lQei1JVmL3iXPytrxPuQfY1wl9Fyl8Id9gXYP4fbgKQoY5J0h05oN5y2bL9jwUE7MOXe8ukraQlPX8JCve5t4QWKPfdyJQsM+As0ZDwf7ed17edWdCIyFmA2YQXnFGf0OHjngf2S8YHkrmOVTNjrq7BygzWopK9cIPwFGMDqrVimvhlA2qRAZGx4bkdyMjoxYabRk+WzBqs2KpZtZq7SqVinXrYbsrCGnrhgj0+cpCjCZzlZgtDhr+VxBDky1RkiqIYcM5Yq84UnDdgNu0oLkpCukBBoAQfo3ayAgPGRDw0NWhLlM563SrthQqmBr9UoIOa+rZ15tHUCMw9vQWW00HPQAyPPZnIfDxQ6gV7OKKOB8cQ+cXsAMxon9Wa9UdC9IESkcOHSV2rr0LTK6DgtXawgEVOrrcjIARC1zZ8NZVBOQn5nZZLOzm2x8bFRrJADSbgm0ZQs5taRAD1NgBojuyFnDnWDYOuSStBcxXRihnFk6n7LaOsCpKmMKu+Sh/ob0vhstl5M27B6Od4MzUBf7BqbMFJy9ymTp8g672bDKGjYIMN6Sp8TnDA1x7zjcLas3G2bNjNWbgbFi/xW1IPwMi43BbYp95QUwVuhxiNyrvBVgSDNEJaqyJ7Wq37tCosGox7go4VRnBD1tQIw6EYDhYTHjqVzW0qQU5fU4VqmlrGk1q67hsHN9QLD/EdAITlI2BQhIa+Qg8sE1OXusM3SLAH+qbul6XfYPx5yzw1QabCchS0VQGEpeyguwSXcMF6yQy1lpvCQ5BvRUV6oiEnBuYegUcoeZZn9wQIaLWhtsA/o3lXNMIH2x1rYysl1Db1cV6dKZ9gQCfSVCB9DD5mI7WRt0gPYfu5FOqxccDBaRGQFXhSG5jr/AG6wtbB9hd4AYeYHsQ7m8IrlaX8fpRC44V3U503E9+YovIwa33ZZe4qunJnmqi5w7ZKSdsvyQh9edpHKAD2ATIqJDhs6pX1PYBDyCbswWtU+w2zgc6KRGpaWzyXOhWzAtzXbLASU6EqZQdi1v+eG85TN5rZOsf4JZ6yxGCIsm/5361Lf/ri3hFGDjUHoOm4Q9ADaPC6W7SqZpVmsT621bq1qxakCSbFoeT4qDUUhZPl2wVhrgQ5yXjanJ4KJIAGvVWlWLiFC6qoL2R222BJJyxZQUHiuG0ACGUCauVPMCLCxSo81m+GPVKxVR42yCqOtc3ooYeoUPTDM8degoThBL1LBM2wHNGjkt1arVmyyye90QEPxetljQv5t1D7tyWJQvps9tKfRTwAMmrJBqy/Muk4eSagncVpseBkm32pZFcBVWrdmmbRNWJy+izs8zMqo5gATsDyGVlOe+KCSBp9FOWZYQSM6pdyN0E3JYUE4xzBWTkKOhgCHkZyiXXK5thVTBUgW8fg+FV6sVa1WbVm2vyytsVxtWaxFuAIhj9JColAHZPF/NGYNqo+EHkXXMACJblmMdClkbLRasbs6eAJQ9NOb7x2Fh39ZWymbNlDWsYdby2WmEH3lvLpW1dNHzw/IYN4xvHvq5QSxY4eBmI2XtatPqIdcmeifkHOK9pNssLuvUEmisIbOEWlpNGb1mqyGAqEMj0JJoIE2eXlD2rHmaw9+A9fD8L7xt6AVo8lwIhSQPF/eHbGN8KOjBAJN/E86o1Spt3QOsUHzp/BQKViykrF13dZjP5q1M+EGyicyyLy0PhQWvUgor5/lSOaJlefarbgU0AfKUAUC2rY1zFah6z8mTKnVZD3IG+5vJE3oCWaSsnnIDg8zU+G8VY+zV5NGrZc+KI3njP9p4cO3IsEVZxHA0q205blUUXLVqjUrFDYa692csQ8gY45MtSs230g0xKjBPyA5MHTqq2uJ8pK1ZqWrfOLMCbGx3DsYza4Us3uuwNVsV6Ql0ynpt1Rqsq+Q2Y+W1ivJPpYGk5GFU0zp7nB1kWjKVyxnYA2CeSeWslW9Lr9XW1y1dZ5k8ItGokwtTkwLnlcumbQUmoVq1Qi5vI0MlARfu2QFbTpovA1jGeQwhSLwhHMmV8op0H0Z/ZXnZFhaXlE+8urJkjVTaystlq6w1rLnWsmq7GsKdQZryYV1TZmOlEdu+faudevoe27RpRo4iwK5gTcuINXd1UqvDmuasWa9aNcgJOk+OC2sAI50vCJgAPivVNelt9ANsIABirVLxkGSt4fpLEcpwrnTU2tasei4ROtoyhImzls/ULFMq4o1ZpY5sElY2gRSlJ2RLNloqWn4khLBWGzrjfC6OWB2tLzYwY6V01pqBnTbYG+krmPS8FSAhAEmFrGxXywCOZuvLFasFO8I5jyFsOaektJDTpHxk0xkdUu4dkRWzWitrDZ5RgA19lrJ6tS2DXbGqNdebvlYy5G3lphF+z2cIzxHKRmbzAsBtEs9h3/ImYqFWCfnJLZz/trXRA5xdznLVU17ypHQApomSIftcKOg0yWnNGV/OIMe5LqbJc70jS89zoKeKw26v2XPsGgBJeYKcN+6/DmkCqMfpq0kPoQMhUHFkSJpHNjo6LQ/AJmfXbQF7UV3F3gGc3K5w9uS05jJWpPixAOucFpGAXLdJC0jDPiM7FZ0TQBWA3lKkY8X8NQ9jRzvgaQb+PWd1Q95fyPVuQrYMO3PdqrRsvdGyTBuGFbOO0+apUbL52DZFDfJyZDMYFOaBNx0g1slNrFXDV9K8wC1NgU5+T2xyKquwp/QkOi/nemLQq5dtS33im29r40HGnmsxPMobMSYoR7ewPvkgKhrYKQQaBYkS1X9ZN2Qx7ougeOL2sS8XIDxcFyRi0X7tEAMMv+JAAwDJ+nGtkPwtANmwdDYvxSeKX/fnkQIdgpR54UGpKAEUE1f33BIAmntLvBkK24UpbHtI4kVI8RwAOZ4XIe8V4EUSbAsJBTxmLEfhAKG0RtOqjbrVU3iQZu181g4sHrZybd1GS6NWzORtrbJitfKaZdJ5m54dUeKnwGQhY2mIH5h4wJparLT1XJ3KXdYFj5ZiALFJKLjj7nn3hwHFK/xUxCACnl2oYCbZg0ZQVABHAByI1PMAEC4HpJ7Q6UIswOCIMRi27mHhe7GCNRrt5J3CMqAXhHswCMqtAWyEUI8cB/bQ/92VD/+MyjogDxlMWaaVcRlEWLIh1wRWt17X3kmeMTzBGYEhAzDi5edk2D3M4nPbzDJNZ2tgCbgfxNUVAfdjlmKd0hlrtEghSGtPYsqB7oFwaUOrFs4NgNOfnvvgbHQSWRvOBtSbdRWhqNo5Asjw/s76+SMEvxZAkXOBSb5CHx++pVB+CnnhvMbzG84Ze6+8P2eWkj9P/jtWtLlHHQsU0paqexJ9qujXc8XoxhtD4IU/DtRd8fj7dG4BiBjuRs3a9ZC/whoGWee5MBboGcQNNlJhfjFRGGzXTZxHfXbDHYhsIqwg+QwFN17t7mc/gocWnpInKQpYE7bnerxPZw7DCWjLOpvD8+Nxw2Ao5xego5CyV6V78ULIg8TIhmKqRsqdPC/uyutePYE9KyYMZc7PFxYWnQVQfmPFyqtryvsBoFFlOX/0qC2vrFilAivbtFQWmcboZq2+BsMF8MDg5iyVzdra2qo+kxBTq10Xk8ew8nPPPdtGiyOWyjXMGlU5yLzYZ+Sf5/Rka4gt4Ifrn0BAdiQN1oaQWHx+T8oLshgLIWIJWycfxyMpLkieY+TqBRoDOUXfds8a68La1usYVWdh/QwieyCncB7C2dTHhMvz0drhoF/88Pv7tU+Az4LnAPKSI9jziuxKJAR09iIgaLdtKOcFRGuw3shoNmONdFp/rzabAkZUhabqMJerCm0qz3Q0byX0ElG9cI+AokwqGa1wR4oPcJ3CWnTPKScow1rq9rFn6D0HRLH5aq/ejcAtPiaso18gJNeH/YBV53cVbZB+cAfDc7ddp6nQh5G21tK2+xn3+6QqW6kgsKo4+EH3cG4VpWs0xHgCYEQUpWASAfddXcQ9EhblvfxehxQIFamAxnYKxjZhf3pYqXjufH9rSjXg870YqGQ8Po9HJlGh4HYm6ohoM+J+JwuT9L5gP6OOI/KmyIkAHOeYHFm5M90lluMT9SE6rakzqlQ0pUvEPrheFNF7P6lPffsdbc9fCJ6k8tky+kXYJ25Gxlm0oCtdv9nOLesAxodMViryvZhc2TmhGw6EA6B4oPoZdR5G1RqhkNSVLYrRw4940GKfVOHlleuR3xIAACAASURBVG66XhBABBj2joVpNhCUUJgQkhGjqYvGKiYpqloRs0goI0sIEuDKffiBUhgszBQLal+CyYZVGnWr4iFb0+rplB2YP2Ll9TWVFI+PjFqOgyamjTABwuyKy+EQ7JP/QQ5jpVVcc18jZzzjXnS/HqNvOoY0/qTXKAM28HRgmjh60Lva3RDr3wDY3Px1ARsiGypzomAlv/L35J72egui0ePnJQ5K9GJl/POFkOTvuTjKzxHL5yE9qpgdHPhBj58RK/66VW7dtXG5dMYTQ6yKH0IAoe8gnpvSA8hlUsK1Pwcy0anKQs4yGWu2A2CTgffPSJ4TXwO8mgSLF24l5iTp4AfPDzkj1whjDz0f16/3bOgzxLCpVHDDs8cnjcCk9xqdaxHebTiLG/cqCYrj+7hO97kdlGg9AvhNsnySV+2TA7aOvujojlBtJcCG3DubHT/LfQE/3/xxBdiCmHCjEUBfx2FIAsh4phOV0ihnD1k7cI37k/w8fRaKVUnJzlLDeEWZQgaqdVI5HLCxleQxCbChdxJAuFf+PcE/aL9QydtphQBbniuJPQKIMSFk4eiiLS+v2NLKisK2sHMYAgwN4VF0oUAZOV95KunGLV8oyfCxxDDZ5A3yubTguPPOO6zeIGRYtdJQ3nbv3mH3Oucs27x5k2VSsPkk4LhB9EIz1+VR3yhNN9x/xy3wZdS5aDaDB9H5jaTz4PqhA9B0NjyS0vuKeq3z2QGAseZusGOeFMwvBhCt7ohMMCEAGlXAhnwzOZahsEN63VPSOoBdd0HaWWeDNt57OM2d9YhnpCND+IaprPK7KzjqACqAAaFq/o3cNBoCHeiYRq3CgtkweUzFouVJsalWZQd4sQc4kjxLzDFUcUl8nrAvUXbTgLRmd4NcZ4VK50RXgmMW+5hvRLAWwK26LATWSec5AjbOM/qfCwBU3VAplTcCdNnNrkXCtmiZFb0LYergZLGPbvX8szp6pQNcwllUClAX1ERCCKBYq3tqS1duNsqWO3ZOzgDYaK/RBWyEoElJOrYaM+5xErzFe4x6wbkodzL9/dGxRGcRvQnyH9KdBMhkQyKp1S38Sjq88VmS+qrzvc9+5119AZs8fijzAuyU2xu/+fA1HL42hj7lhoyNdMPTbS/RH7CFEy9g4Pk7SUORVHpsqhQJVGwQWCHyNBuYtcLQsFgGwowxudUjW8o0ElBrNQNQEyiJ3oovFkBw4+f7hvvB9pJngJnQbsJguwCS80PumbNuCiPjWbUaVq5Xrdys28J62RbXVq3WbAiwzYxP2WhxyAoyEiiXujxcGTkUemgdkXJGOqEsum6iBCQa2ROfxiBM4bmC0fJndk8fsOb5AJ5LKLZT68SGuvJwZZVOtBFwRiXIaucukqAs6d30Hij/N6C1Yxp8P0LIIcoTnqLah4TWD35w/eCjxAkZdGn9rjKOhyse7qR8+e+6Q4JCgc6PBl0AT4AtKpDooQdaPLZjSAK2AKIjcRDM2ca96wCNaOxcrbmx8XMjxRbuhRABLIsUcGLPOppBtohWBTCLkVI4VnFF5ZI0Nt3NSilk3AVB/Vk2DGZ0HNSiIiaPR9ohAK6o3GRHA+DylgtJENs962x9jvCr1tq9Sbex/u9u7qwrP+WLhpzamE9L0nbvsyWVLO+LhiwJep0Ny3SiCDBW1XUPzwoMZXAU/d65Bn0o2Q9kBoAKYFMelxyGrnHjvTK4gW3z6jWX18hyiskSS0CFXt6OzC2oD97Bg4fEpBH2XKd6PrCKAmHDIzYyMmpjY+MadUSfx+GRURsdY/YgRVEwGp4DxHNxrzTl/tGPfmB33nW7ra4tW6mUU7Pfs88+w047/RSF5vNpAJszHhG0CTMHnexNNY6FWO5/eHVm9xWZmvidbnpB9ztdwCa574CQrsMVHR6+rqyUAxijeMFzkJ0VcoZHdinYJnewPf9XJ0t/DQCiAyr8wPFz/T7nJ5qjY5402IpE9Cc6b24j0tZSFWtKYK1Cvy16GzaaAmw1HMNW20ZGhpXc3m7UjYSjYfJqlbvXtAxpEmEN3AkNhVdh/SVHAWx2yYQASlhKKvHCP9mzCNjimUue/36mwgF3d59UHBLOcwQR7ijJvfI/OKmhwb7YScxIAGwCP3wr6CwnSDyPK4YnY2FcLkNXCnc0ks6lzorC4HU5KjCUwyPDIZ/OW8KotUo+b6sVQvIJCYzORmJNI2DTOa5UPIctrBV53B1M0LNAg2xIXBcvWPIizWhPFaGBwFL+mv/cc83Zbk8zE5gLeEE/7wC4bpSxo0t7GL/Ulde8py3aUgjfFRSJn9wA3q0r540Mmy4m1QY4I8wQwI8ELgHqgnez0aqHExYOh4cue9mHAAY6xiwkZ4dNcI/ZNzubL0lJwYLhxYhREz/riqFWJ7+BTUI5ekWYhDkoGjrwR6Yj3EYMAOgJVTmnfLZuyAcwKEUsQ9NWsi0hVXmnxOdbDVusrtlSrWKHl5esRal9Pm8jw8M2PjRqJRQO+WbVqg0VswJuSYaNEn0xbEEQQn1SR51ERO/vONZb7Xcwk0Aqud6EkRyw1azZ4nA5o8RaOfD13YseMDlPrgzCpwR3qheoxXvoR+smDXu7yb4kgUJwmYOfhmB7SMRzjjikHp5GPptKCO8H9pPeSTToSQ9OSeFKDHcPLN6nAF4Ipwusd/KNkgybl5LDRJOn1t2fhOYPVsCNfgyLbpRzMWsyHK6weK/YmgDe9e/AHMoPTTBEbIDqnCXPxzJsvV5aP5lgDcnDOB7DJj0QjDl/Z+1jPqTCoS4sncs709EFbNF58zf0rINyzvgTARtG2N+n69K4O+ttF9BFziyV9Plehl+TM5WEE72KLgKouL5c3cMhgPSccs0AALQWonoUwwIgotAphtD5CmBDDnlm9WZEDlXA5JVtvPgsGCFkNgJvAAayxfcwFjwXP8MQUS2//+4jtn//QU1AWF4ph7CtWbE0rIINAbTJKdu6dZvNbt5iExOTmu6C86eWKUaY0ENL3rPNoxqqpFtd0cip73//P+3Q4btVzDU8UrBzzjnTzr33vSyfbVuqsU5CXzjTCacuyJrOQ9jeDpMVtxLZvQeALTppXQfDw5pdIN1lQKMRp6E1N6CWM6H1VFxvtZ1KMICB+gmALRRf6UIBwHUSanCQAFqkzWZV8JEw+T3y5E67y2MMpwd9BdtE5IdQoZmtNZtWpuchgK1FbnFblYQ4AAA0chtzbQBb3nLYE1IjKHVJnH+dawx98IQFGiJ46zA5iX6bAmzdfYvgJAK2qNf6nn8oDTFgQde7/55wVv3su310oBZBm3z5GHMO+qcTKQtFBvFcCrQRWg9tbSJgUioKBUGJnnyczXhWOG84HQA25N3PvbNuOl+5nHKXI+iPzxyfNYLAZLSFa8bPlx5QXng3jSv+bkfvhlBldN6irEY2Gvvp3RicxfOz4nne0fGRe6DPAMAnARtkCEWKHu6NuqkDCEPqVdIBTV15zXu121zI49veN6jTQDeGMoLhiIbbEw9gqDzpr3NRsWy6VcmR57/0GrIEwxZoieSh9TPm11Cju/Cw0QhFAwtgIyQlQy5D4pVM3GoI2AiwVStrEkwqPSPK5+faFAlhIrcnEQDgLgGBClnqvYGnDyDTo3NUSVI1V3MBzmSs0mraYnXVFqvrtlyvKoEyVySRvGSlXMGyVGMFwDZK7lQCsClQpPw1D4961W4QAj9aHeCmDe7kH/Q/klGIk4AqAhh9hSGUEGEUa2LZxHwBSJSj6M1iO3kMIX+hw5gFTzt5SAb9vcPORi8IgA+QDkY0hjY7CoLEXRJrQ0sZZATAFidycN/cvx+NeI/+6d6Prpv35PkHzg7xfQ+JeqgtyTC5MxIUWCA1O2yDrhlKtUM1SiLgldgAd0r4vdjzqgNCEmFiOUk65H6gladBLmU4N7CHqiZMgLW43H7eBPcGb3zis+KbkiwTjgEhHb4mQW/y71GBemjYwUaHUQorf7yQ6MYc1ojuw93IkIYCn+AYOngNiCCwwIyjUxV6lhYUQwIq8b5kMSNrnmCkO/IZ1hUZYi1jiETtaWDv24DQvLqoLy8u6XQxvoYm3ZGd4ytVk9rLUPxDor7AZD1W0rtxU2+qFuDS816jJ8/9xNwdwBrTLA7sP2w333S7WqSQP0Uo09mzKZvZNGvT05tscmraxsYmNMkFRo17VTsQGEhypSj2SYdKfrQBocLQQ44cn7v23WFf//pX7aabf0HtpZWGsnbOuWfafe5zrhXzKVtfOmJZwtJyWrJe9JXQ9XJCY3TlmPVN5Kx1tNJGBzIZAu0H2JLOZ1dvBBlo+yzJmAIT9b4btBB+CqH5LigLWZA6py3L8vMWDDG5eO4c+BnCUaI4gDzCDkUUBTMB2oKTH8AadkTXCn0LM+mcAFul1RZQWwEsh/AohQcUaJDPJR68WrFcu6XCiaF81lLNlhUo40oyLNFahmUUQ5gIF8ZcsRiJwMGItjfKWjT4fP/kABvNyt2ex5SiyLI5iRNIjcCwIWMQHc5uOqB1/etf5YCHZrNch+LCeqwoDXqL+1KzaJydkOeeBEMxqsL+c47IqYvnqaPLVOQWnTz/bi9xkAwTKwIWogUdGxiImBiJiSAv6sAkWEraNenqUFDga+U4JEp/ZI8hFBQNU9w4Nl0PrUVCqleyHVeSrY+6KmnDU5/77nv0GTFHgxskNwLlmKTGnfZz6l95Cfo32tVDorpox3bEfJ5uqMMDzUERdwBcZMLihnt83Bfdr6FRWcmExgRdTw5bjbLk0I4g9pISaBNDRE4ZbRzWZNxooMrishAIlYoipINDDD0yffpg92IojY4elipLE2wixgIlCINHbkvI+rSqtWyx5mBtrd1QKwO8rWK+aCMKh2blWRVTaStR7g5ljKfF2mI8I6sFA6Kq3W4ytgcdIgPpHM3xWLak4eoH2jhwAt7ksUixEdLxylCFBYOH57kgsejA91HXE77sKunev0fPJHkfUQC9uAJ12WWeIjB0WfKwpBKxg+LoHDSUBntMRekGDy+CHw97RqPrBhTA5owcipfKQyeVEw5EOJUuCg6iQsQzAMDQoT54Vt1wSggx+691nIAI2GJif+f+QzQDeNwBfZp24SE1lHypWJLBctYtAMsNRjMktnee/1jgFRVA/NyoiPRVTC4uQv8ctqigkgojXkfXjSXUx2HYImvfcfSC3EgexCi6EY1MvliP4Kyh6Ph99YBUEUjGSiUAGyFAb/9A0UIEbEnZi8o/gmY1xYQhC16rszV5Jf4jEwA2RucAmAv5gpWKPsfRC6dIdQj7ribjVLV47mJ0GHlvNAjcRzQUMYdNeXBVGpAeVfiTeYKHD89bqpWzQn5ILTe2bduuP/wdVo0QaKE4pGeNegCm0YsvHFjFjvld5sMlJQL65ZUl+/a3r7af/PQHtrh0xPKFlJ111mmaezwxVrLy0YMCbB3DRs+0EM6V4Rfs6TK4kc3ornUyLaI3JOppJcfksHWKZJK5uAmWNtiAjaGywPIE+fcu9EQEQ0FWp1xFyYiuF5UL5jLCH76nSTE4o5w1S1ujncdlCCqgY26D6LvjpqgM12kC+rsTVbyNTtEahERbbVtrtm25QTpM01ZpNK8KVFqqFK1IK6RazYops/HhIRtRo9SU5doZVY5KT4ZQoqBTzMNMMJA6s7Kz3f0ghJkEbMnzzjVPDNiwW2HCTNB5nTzwqPiC7Y/hUJevkM4R7EfXEexaqwgc6UBA30GtZSiKUK5uqJxPOpHxWSKASuqb3kiIClcFhZMRuWMjTlGeuZanbCWc3KC7kp8XZTvqjl676Q4/gI30iJgy083rjXLLNpE2wYPHtB3Xb26beF+9xvno3n/UtfE9sWCus8ef+Y936wnxYCnpVhhGiYsZ0dXMxNJrQ5J7zKGmnJafsXIxcTgaX2euOsr3GLAWz0Sso44HNgygD542lOGGVwBS/mCKLAYgERpghgag5JZ5gY0DKrYWhg3lgeLk0PJsyZBoJ1dIAMRvwHOb3GtQvFoeu4fTmg0SHvnqoZK2GlZmaDdlK42acthWWjXbd/iQLa2UFd6YnZyxkULRaCQwlMnaCOHSQIHLdMqQ+sfLoJKvFfJ6JHAdwObIgG4/JwJs/bwEX1O12gwVuqyVM20ANjeioLFElWhI+o5gStdNkqc9+QPxgGzcwC7A4zmVs5d4Q4hgdOTG198TUzEWiv0zZkajeVIq9VZTms7YLxf+GPKMeWDupZH/4tfDSwYEMOMuhiQjMHenxI1NZJYiKPDD3s1RaoVwUvRCA1TrgEDP/eoWiGxQTnTvpi1OoMMBCoT2IzijkMaTqEM1XQCDUaE7MuxWYEVlHb9u8MwTOTERtAmoqciqp3o0wcxFgNMLSJTLRiGOV8x0dlDKrSeHrQueuiX2ScAWc0RZJ/Wmi1Vx2vNQIR6uGUOZboic4Y9OVLyJJChNOgwxd4T3uRJH2YfiCIqF1ujTVpFBBLChH2L+GXKu3+FzadoKK91C/3ildVSwnVB7yGWLrBtgkSKAQ4cO2YEDBwTE89minbL7DJuZ3twBauPjE8pXI1SEQ6rO/14D5OsSjKez0SqnCgY7sB7IczDo/Hx9fdWuu/5nds33/sNu3ftLS2eatmfPDjvn3LNs5/ZZs9qypVveJy7mhHUjGGTXugH0PJzQBSBxzpNFR1EeNwL9jUUG3i4iAg5R/J0qZVdJEYDEvCY3hFHfcw/x+ZLaLxaZsSJy1gN7i25WSkxtXYBNBUaEtCkoaqetYSVgXFC44YAloiyCBEp/IGUIBtWLIHS2YOyzOQds7batt1NWbrRsqVKzo4xyXK8oZWJqYsKmaGCLDUq1baxQsOF8zrItC4DNCw54UezSYchiSkQnIhGSLzopRHHFu8nrybSPZEpFrw6O+l8WRRGyuE+BElB4NEYKPC1K8hjy12Tbg8MeQ58x9hML9uJnsGbkeftoxWBPCUeSUlIjrSH0OBUD1m3Crpz0YHOlVzeErpHJlDVg+hLly73EQNSBMVTcawsV3YiLk5DxQTYz6kHPgaYAKckwenOymJPG+igapBzXOOkjFJcohw2x4xkTecGJHDfuIaafdADbJ7/9zraDAjzZOP/NZ9rhzZHc6osQkjyD8HjmTlt9hpx9SeaCBZND640wrzHmr0SY4YbNExS7r6R32E3GjgrYD60Lp1cz4ZyEkGYwXl4IgGDwh+sR6iWZ2A8rlaLr62sSHnLKWCxOozY2gqWewGNkmWL+G164Dm6T8v/ASmnoAX2j0gJs6+2mrbbqVmm37Jd7b7X5hQXbPLvFdu/YpWa16WbL8q22jdIyJFYyBa7J1ySg7tBN35Wmf9+9XGf7Yv86/8mxr6TgdTyFuOYwkK1a6HDvoVH/Q75YyNsLzEIETQ4Wujls3QqZwSxb0pBu2G1AVkgKjvIRirw6YbFYFYdijEDMFRH9zzLWaNP2YaPCikwH+0RVkOh3+i+R7AsNHwafM32i2Q6AWDNMoyH38EBHEYXwv9YyeGfymKD7qxXdegeUdNjCjVWrSUDnyidN+zk7tLyozvK8yE0aGxmVHNKwmARkvFBVDSeqiDvet9EY0svvoxcZma8OaEkw0kr8DYrD5d3nNsaQcJKVcmXtpfCASK6bDPmJoaJ0P3x23FcHqN0qUdnnTruerjF2jzb2OwwMm4B0qKIKsk6/ReUY9VZFSwZDJXfY/3gPSYYoAvZkjmLXm/YWI2LoQ88u5IXKdUKvY6PjCoXqFcb/RFaL71frLVtcXlOvPuVZ0pS56sUJ/CH3jn8TAq2se9oEQ6hh+3bu3Glnnnm27di6yzbPblXIk4kMyAlsGmFNxgGyxjEv2PVUSIIIz+8cDrdHLiLAw/VhZMxoNnrnXbfZd7/77/bza39s9ca6bd+x2c4552w78/RdNjGUsVaD/l7k6NGGwNk2dCUGE6OUZNU853LjHNp4TvxGehiODQ5dqKRKhLC7hji8McxGjaHxbnqEh5M8JzLsdEgniMDA7YnrxAjciK7UaAheJVevqTZPFAAg0wC1ZioCto7VDs/QZdsE2BTO8pC3+oepYTRtUFLqalRnfKOlxLLNrZTt4MKCLSwvC9Rt2TxrW2ambQhWqd22Eo13+f0WAC7vs3CDXonnMzJB3KeDVK9+jba2A8yUR94fsPF7vSBno4WgNyEOQTfVIwK3CMQ1jUJnL+axdaNnScDWZQUD8AvhNtYOVhLH32eVu7PcYblolJ7QL2opQ2cGmtWHdjdRf7hTlHDOIZUUafEYjTuLG2VTUbdE9WwSQ6jpfCfdx5FJLFqJuXIb1i/gBPV/DY2xGZuXlPnYlifun+xjzNGFhaepL2SB2oOZmgLnsj7HnZeHgh2H8YqAtQPYLv/mOySZMYchJs46OmTocakrTInkbPckmwrllQrOwnENwqnErBlbITQdSvt1yDvBK1eALDKKMp7AyHR0DZIzecnqkiiEvmioDwynFwBIrwcSP4ZEvRuHgxASHxHO2PeLe87Kk+22KtDWB4YtVrf4gfGcKEr/A/2l3LMUlZXQ5RzolPqMWjXVFmhrwLRV1nVwKc8vFoo2MzVjU+OTDs2qNRtBmAQEXEEEfrJz0JLGxYUterxRwJKHzeFTx8tIVHjGgxpY72CE2tZSOWpvKMCvzYtcr2iA9bUTbomfE4sENnpAXa/4WCAX70/1NYBDNzFh1A6sigN3vjoL4v/uqlQPw8AI0rJA81IBmKFytjPkt8m4kDWxJep7Fm7Fw7142Clbh6IN7WAU4VPRCp8UwECnKbQ/HyDHGQ/CZCEHLtlOplNNHRq5hpy5GN5Phnyr1rY7jh62+eVlydzm2VmbnZkxqqea9AxrNK1AFWJgIjMJ0KbTg9whg7GKOYzWigAycpcaaZalkjrj82rrdVOHdXLk0BqJnKUYnu7IWbMpoMv3Y4uFCIh4pkzW81CS1Wkux67gY86IQFEwPugNTyLHGHXbSHTzTbzXloc6HNxi+KJMeYgcptWbbidfXQfF5TPpoSfzQ7yQhfBnKFoJrQX0GaFCmK8cSxXmyKF1Q40GOLqwYIePzNv+/XNWZvbm2prWVS04wpxDZIVmv5pUkgEoFG1yYtK2bd9hu3fv9v2e3dwpgvA17D6PP3uCXQoPGh1oGRhZcI4r6x2YkHCionHaf+Bu+973rrEf/vD7trA4b5OT4yo6uO+9z7aJESbJpG1tlbFMS5qIQL82KusdmISEbB1BL5Ihd8eTqr3LfQQwMXzj3eHJhc5pjeX6iI0POi52BVA3eXI0E4U7wQF31sR1gdYhrAskApW63IvY8uBYeRoJxtp7R3o1gM8KrlZgTtf0b35H+VCAYqNxLlWi3SavEfxFHZ8kdWJ4NwKoeF/kqqHrcbsoOlhcX7fFctnWalUrFIs2MjxkkyOjNoIeIq+MAhq1i0xZi7F0AQjo3CSKDLR/wS5sBFrdf0UHMv5u8uug3+l+n3X3CEv397qAh+c8Jge9k0DvgCJWmXYKI0LFdEwpiTaE9ezKh8/wFbMWHLGOkx0IHk2lILc0OFTu8CYJHU+E4S4UEQzpSuqTygjIcIbRmciD4wbPydZLpA890YaCjHl7LYJKfBVQDY6FR7hCCD6RM+cOvJMb0omdtAiilV4o1SmK0fgsZI6efRVbWmYE5prwgEbGadyaF1wk8+ySoFvA9fJv/V0AbK50RfWFZrYaE1FgrMtGpcqFeZEYX8gWBNg83ABLQV6ZDwwm14Q5mqq7U5Jnpx1VJ0ORhrOdEusEOpZSAgA1vI8SN+uKwhMk+SoFmga1UzGarA71RrSANq+A8gPcBXP+8W4Q3HuPCx5DX7HKNBqwCNjY6EiiAjiguPmdJs336CFLt3D+8D28rjBLlORgOtYPl4aUm0Q4KlVvWAGjEipfkgdsI6sYQwjdsETHoCoJLxy4Tq5fF970c3jj91CgTVHiPV5x4kaiwMQkVJf1UAksofaEyqQn0vv3DrOXBJMKAzvgdc7Ae/x4GYWzXvyd4cPK1Ou41e7Fi2NMA9qrIl8kIwFsy7uha30ok9f8xBBe9LmeAPy0csdWNU/UZUcHT/bSwypS2sLnCUMTDIhAG96SbsRH+jgD67/nBQEBMARWICamKiTLtJCU2W3zh2xhdUWfMT01bdOTkwKeACuSkilS4ckAbYCsyLQpfE8uHjeoKQEoBNc20UCyDigDNVmlu3roN4amEojIZa1Oq5pEla4rvq48AWyUNB27xieaIQO8CqFK289o6GIaGEQPPTsDEIfNs7pdgBcGlyfY+Q4o10P4tIQYBky6NJHl1TkKhq7jqHTaD0Xd7L/ZBZoxZF63YjFZJeZ76R6dhwOp7iYUSQPftfU1VXIC1vbvP2BH5o7a4cMLGrOjgq0A5Pnq80GLNlxiJuKITU1M2dTUtM1MT9ummVmb2eQjonyGbXAYg16NLEGHWdkA1LrP5EsUzq4AW7fBqTRA+NHCwoL9/Nqf2fe//z31ZUNOzzjzNAG2Pbu2WDGXtlqF2aprVtQQekZzeVQCAOTj2xy4kvaB3ANgHRDDCnhDYhX0qDdbaCyeZewfbknCiQzPIv2G7LbgpTZWWjtYw1HzELkHFER/iySI+cKENr0oKurkkBOt9kuex6apMoBP5Rh7eBOwxuejZ9brHPGetBu36CF3Nakbgx2Lznu4rxaOCXngzJNsNm2NKA6EhqpE81YqFATWyF1G16P3Yddk+VyBdFjoJMsdde0g4IXcKz2kJ1x4fFYteTU0VJhXnbhG8hyR9pC8XkeXx6InFalFFt2v7bbL1zAy86x9dJ5iL9RumLKb1+VD4HHuPG+zU6XacUK6jntk+DqfF/JpvB2XR4iUOxf2MtntgegF2DCdH/a0iJj2xH3q1p2Yic6RUjP8iTopSvxMefG6JU9l6ug7FbS5c+FlUaTvYHPaiqjQdxEnb3JsfAMDmLSVcg4D09aRiyu+/a4A2Ly5JL8QS0xZ0E4Jk71PlQAAIABJREFUfwBLrnA9xJTHs24xBHlIs0eh8LlxbhLaD+8CjzNJo2+IGasPU2zYm0i07Bxwum5XPFcGxioAm/ggCmcwX1O9h3zQefSCIlpu0FgvVKJ1WlXEJFrl2Pli+oJEhirE9AnZiFHpducOGN+Fst0yb8LfthbCQYiR/JYEYKMPD2FX5TtgVNFoITJAODAnYxqKNhLAoCv40cM+FrQJWoRy6XgMozj7/R0bJk1+D2W/kWHrrxqil5lkzfxseFly/6aw/QK0GwsUImBziBH6+6jSzXvb8D0YHBmIRKKo2yUHSc0mEwdivoWDqyRgA7DE5pNq06BWEt7GA1nsBWxcMwI2GaSQYxeZG+1fYPy4xy5giz5INxcEdegsUpzSEfJAOLwtB/VzlVUrK1xjmp85MjTstD4sVGTWQntJAbcY/gyMY8ubHunDXbQ8ZBUPOmCrxmgZ5gnC8gBeAX48V4YWNE0vYIo5bh1Gx8Mva6urAn0OcjMKJcVKW85foVAKPRFjrpEDvk4ftSBSlXVChVX9Lo1E0SuuZwi/eQGA2NSQ7hBDYV781C1Y2tCCIch3zD3tgr14VlyRRsOXzO1zxar5M14ljfMRGS71JiRdwCeXrKyWbXHJx0IdnjuiCs8jc/Pqlbaysu5yKgbNK8FJtaD9BiHVzbObbWxkzKanZ1QByt8pnMAR9gqy5IQXPx/RQe6M0UkAnqQRj8U2Eskgl518yUQ1Nwby9jtusx/+8Ad27bU/t6NH523Hzu12v/ueY/c79wwrFZjw4In55PnCrtVr6+oxif5U5pzGSTMT0UcFAuI4k+hUQqkx1zO4KyHHywkAGdZIbCRUjABbG37KKxEDTAo5SV7UgVMuWQ6jy2D2dI5DxXIuFBB0UhgSRhvlHhkVj750P4G/kU5TYcJZ7wiH8L7IsnVvOcpVTFz3NCAgE5YPkLZOYQIfBtChcwEpL4zJw0Yp6ZG5UIxDbOsc+pzTEFfppA4kmdXBznQEbEn5P3mw5mvhDFsXaG2QL3RlmAUb7ZEARbBTvSk5fpV4vy4J8ZzHZuQ638rX61awxqIyD792W/x42k8AtIGx7z5f2E1sWOiP6qArRtrcFqyWVzz6AlCni0Qge9A9jJLKlUZ9vKAiNI4hZI/CBI/4+U4vBOAlsO+fzzWDR+K2vXNWXR+DhbxeGcCGvWirwLO8hoNUEXaKNsufPZmzeezepz75nfdo+DtvZnF5JQFbcqMiekTponBQ/ozcgGHTAqhrPB6pDy2Wtx8Gy3tDOVcx8Q/Xjv3NNirbLi2L90bPKw2jD4m8MR8FyhGvKwK2yGzEg8kG1OUp+ufEUGgUOoAAQCpJ3iiGHxMwQ4fpeL2o/rvGrW0ZMXjOsCksyqYQi/bJRFIG5DrEWZwM+lYlIMoE1kQtPHpzQjaGF/vDKP9uHA2T9My6xRPhICaVZFIGlPXfW5q/8dOSiL+zR50qJba428U/ykp8n7zY5OL2GB61dAjMp4dBuVbopi2mzRPDI2DzdhvhQEqB48179VH33gizwOj4aAyMKL58HDnE+9QChn1PpaxCX4/AsHmqlAM2NyIkAYfKrNhaJniACl3hWTuu6XjjHl4IfxgqX3T2uduf0BN5ZXjwb3MZTcbg11QUgdMElY4xlAfuQ76VxxaURGykyT9h2AgJwDozb3Ktsi7HxnNAqEV2LxNWTXN1yeHDgwW0ZTMO2EI1sLMeQe2GPV5f88aUymvSFIaQ/xPySSLQ8n3xKRhseayKiukGgDWS7rkv2mbw/rVV+iO2rFQcUksLdw6DzIa5xrEiUkAkKEq3Ge5ExTPdz1DFa3WumTCIUV4I6YTOe84AMAsYw7te0WD1I/NH7fDcnB06dFijoY4uLGq+J5EEmLMhxs0VSwJnE+PjykMk7Dk9NWNjY2M2SisOBo3naZbqYY9O+5qQxpFkuPVcIaLRYToSYbENbHVwUDtlzJ3UAX7gbJvCvoW8QqGANVi2vXtvtZmZabv//c61B9zvLPWClBfJmJy0Kd8LoFYq5m1trdypkox5fIR2OpEYpZuEnCSnejrFCU5AbSyJimybbI5z5wkj71xbTIHgq/raBcAX+6/FHlcqfJGBdWe7AyRCfmQcMB2dHNmHDlD3T2+EKsON9kdmNwCa0GvQTbH/P+Rnud0UklUe23qjrupQwqMpOi0wwkyOOgw5Pe9alqKRM6FGWn6k01bvGQ3Xq0OPp/uTDFs/3ev3OhjwnRRgC02yNyrZLnnQiUQkSJZkKxcVxqhXZaIyM4Z+AzhRdK7hoD0CFrVcCn1gO/nTQcdssGoaK+WN8Z1V8+4G7D2fu7BwVDntCoXTOzFLE2sfjwVgKwyPCQMoTUYkR6wy9v13xzcAtJQ7+f4Td9wppvC2S7HBcQRtXqgT5TkWJKKw0M8VjclsKOUl9rl0R7c7oqpb8Nbdx9RnrvmHdqdCJXYwD0wWv8wN91ZYsDAyCJmslTLk2KSMBod88P9l7c2CbbuuKsF5+u62r+8kWZIt2XKLbSgn4IxMTAQRwEfhD/gk+CGIIAI++a/6q8wiIbMoIMgKArKg0uACky7AmWTYxrKkpwa5w7KFjC2r13vv9vfc059TMcaYc611zr1PojLrOuT33m3O3WfvteYac8wxx1zf2LBmuyXRLW6kD5Yn2OMbKA7XcvGvPNB46AEm8UCgjcOH7BlwkKujLK5PzFsQkELboa8QKSN9WpnFco6fl9Iy3ZuwtKhzUKxxkBRsRI0cqA8Jpoatwv+wYZm7s7yiUhH/Q+nQS2w4lMWgLOvOSrCDv0dHUoDE8k98HUA2ssc4tEpn7HhPCdOsArbqchfXaoBIh8bdNj5F5WUpbJlZi7W1+r4YYMBAeUs5Z8Um0CawBk1OaJlylp5b7SVpWOlCo+1BHvDLmbEIzEgoMEPOB9Hj88BqM25CvIcogSgfCn8vioD9/Ym50wamPQhGJzlgy9m4dw0VzEkANpU+yJPxNbhSMbLG1xeDlbeex4QJJicsPavrRAedAxasj8Wc5o/4AM2+t7/HkhGMJrc2NrXeoZnhgOgG/0R5NEqiKONHMA4dCl/MQYLKmT6OjbMcxbY5J5DkBAHOA0wRlHiHNw1qORZGnkq4NrwP+I9NRlPrddcIfqhx8UDIn+e0AbF1/J0O3sMcFrrUekPl7Lwv8loMYKx9sbwu4/sRQLGHANIADqA1vbOzy3InRkTtHRwSpOE/VgsWmsMLnzRo0G5cv5cGt/BO21hft26ny/+g/eVYNRg+e1IjPOMNASG05midLA5/u/1WappYSKSWM1iaSHri/QrwdLsdViq+848v2M2bjxO4Yb7o+977sH3o/Q/b5kaXzWPQ46BqAHYN46qgZ4O2jRaU3p1PvZDP6EWDBsqoMWuZzKtv9CSDCWY8mNuyaYEHVMwmFnzg/4rucyQhPLgw97MB6Yu6xXkGAeBLYJQ+eCtCE+yxns/f9w5fK0r2EK07M71639P5g+QtAX393hKwcZ/idZAwwTAXfn/IgTHuEQ1DYGCwfyHlQcxHIoZSqTcAATSU8fO/FbCVCUv59/9ewBbyJ75mZMaJYUO1QkA2KhABaJfPbz2e8LcsWSTECMZH76bXGS4WFYAG+0jnZ3jBaW3zffF4VVMDSSZfT1xTfg7s7+85YGswecdaJRBjl+fMahjr5oBNzBqSZejctbdKho0phrL63JbI2CygyCI/gCYHwWucmsyFZQUE70bGNOADH1EFTBDXinsUmCuaD6L5ITBL5TNP/u6CwlDXIODGrHZIRJCJoBwLGMF/o9218WBkt2/fJkijNmNri7oB6D4gao5xDQlxxgN3w954nEs7L3Asb5DKtAg6eFzqYJKhLEqvoQGJjEIAq9RVuVVGZAHFKKAajCid5s2LO8YxSYioz6ujVetWr632cRfmYiOjRk1dEYhmATaU9ATaffwUGDccl3zJ6HLLGUu5YfE7aJwaIt3SQNGZJpUK8/ioBIxCsFwALR5ZK4BthunDS59chmyx+RPwK66FGYaLRO8G2gC0y4+lwMLRVGq4IGDzRii2+nOIixIGCWjEqPE5pDcCz0BvydfD9wC+7FwdYlBsJAA1NiBE2QvgKWnPosVd+hc2ncBtn6Db532i0SVsK6CxcC2b7qH0gAH+8DPQKcR7AFirY4yazz9lacmF3EmKtEILRfcQ738x8i0ONewvdBLiAx2Id3Z3uFfAYp3b2lbWiKSGXoU1/h0ggsENBywoleKZBqyh/BMMZbutzji3MgidoBoEXN8S3VPJ4yi6RAVMZY2hIAyT1/A2Q+dkdV6lGL/V7mjkkDd1uGhKov80O1j6EY54Yfv/1Dpd+CRmX7K8DvVO2FYfAJn6XFnyMOuvmJ14YokB6zs7u/bGrVv2OkdE7drRMQy3kWhi5mfTYLlx/sIlu3Llql2/fp2aw0sXL7HES8Dp94PzR5BMsgNXDFBk4OVeTvWGFQ3p3Q7cJXbNY1KURQVI1RCj8qiAK2K5xruN7PU3XrNnn/07e/LJJxir77//hn34Q4/YtasXba3XIavGRAXjitBRCfZ3iC5rqoylTfMpM9CmHR8d251bb3D0EkB4ADY6v9O9XGcJ34+LvXlfnEHEmohqScRY2ZQoacJ7g4aZbvyVBQFblOPx3qKbNiUPCgEuQZAdDr8nNJRJD+TegwDrKKkVzFkGboqraGzKzywqHwqi+L3YS1zf1CdVOPSdSZwnGEC71JlxVlEGbBr4LguWKK+Vzz3F8bJ8sByaldy5hu2s74+YtfJjxT/df81znNVYH2RJnEmr1yeGO9fLlu+dYjVH/1Hf6uP3XMumtakzMTR8urCcXGOPY2/FntbvF8APwAanAJoZF0PTxbqLnOmf9FklYUMkpRfQnPn+xLmD2MdOUgAnVEKmPIgoBy7Lk9hbzvAHncMVwCJfzc/zhU0nMxuzU3xE0FbDmsVUBjS6oHmLVkgxrmpBAqDs0g+MFRZE2Kep4xSJSgA2fDLaawMtB1ALPUwgwHhwYIg6GDo8nXFw8WA0tPPnzxOwjadqcQ9NDSc0OngLng2Pml1qsfpX6t9Bc4tWRUlUGqTwZ5ELt2jEuKYYhcPOm0KoWBrycgM6rYmsvcwOBH48E/bTK7pFMmhzkSjF6XhiMdOuKiNHBCpmic6sxYRinucyLA3qlma1RcayCthWN9sS4DmFwHTIloduurX+QktnA+v/uWnhrI29mqHFmoh7DvuJuwULfD4A5+r36BngWt31GSMNuRF12HCYNQfTI7sG2xIz7hQIQqsYsyT52QLslBlzet5+QGCds2kFWRmdyvWa2ZMIDQsupoWAvNBtoQUfgSYYoNnc7W7i51mi9LJtBT5YA9ck4czSOCQANoKdUNWEbslLSHkto8HG7UFiLRaNO7F/gmFDyRGjXPDe1ntr1MThPsAUFgkD3gc6RVlyo5xAugqWRJOOM3NR+NluW3IHvKYYaw2oxjWCQULmmFiVwnYBmXPel7r4ZemBpnngEKsTxLXYYc6AFsUy14TgUnO7vHy41DA0t81NBHSV5ssybAQVTgagQSXmEg7s4OCQ94hDoGczu723S+3t8XHfIM7fOziwkwF0WwjyDeu0e7a2vkkN2sVLV+zajRt2/dp1MmoAQigxR4dXDI5nGZpTDyYy4PX3EQxbxBswe5i4ECbd5f47fTjmTCut7SVxSbZbgLeknmLW5uJQOzo+sOee+6Z96Ut/a2+88bqdP79pH/rge+zhhx6w8+e2WQpFAooy42IG+wp1cCLeyrcQjKYc5yF5OTo8tDffeI0+YygF46kgSWf5HGwY2GG9aRf5Z42eDiFopGRloiYdgLVppLsak4cSLZoaIJ9wX67Q+AkKqzM2Vi0BW6hanAnHIRrG2zVfl2Qs8KrwIHP2UM8lGuz09wBsWsunARvmgfKQBfjy/9B9jr8jfqH8pcXvFRWiLDRbBZOY9VBnxd+zQFyKpSuAbfls0J4rz+7Trx+GuQ55S/1qEU/LJGP5NVTSDsZR4awEcLqXcV5rXrUYy7AIwvPiaMlgT6Eb9YkkWB+w1ynZ8dg7GaN43OdccIdSkHdxqpFm+Epr56sFa8jLl3SawHmJeA0tK/xV0Z2PJBgGyz6thL+LjW/IhfRnOBksXCLDPY7Xm8CXVSVXSLaY4HCMXVO2PbA18SHwXIPOsJZgOYAyPhcWHwHaKp+5+TsLBDN8gnMCKZJWcFAWjVlXsALQAYavB01qEO2xU7ShtnZk9tub1u507GTQt+N+n8aOcYEUB7rzdSSCKOksH+bxwKVxwEOOMUkxXiRoQ9at6+gk9HEqrg3S5TOvTVlnBDEtvrDxUH9iUKwcps06eujd0pGaxziErs2ZPyrWsOE9i9QSDgUUDji0L0v4jodLdmOOgfI1n4UG873Q5PjVFFqb0BUGICnBJRkgcdLpmaWF7Hsngbe4yUUjgsBubLKzwoUy9FgPsXFlP6B7iGyCd7DIBMu/lyXR+Hz+urp4mQHT7RsMmbYWGjXw/FBSp+DdrSuUOEkoTuo6Rs2ccfnlOtZTVsNMdC6hg7nWaJ8CbBzPRW8isao02gwfuLGo7gBslMoVB05m19wh3TPJ8I/CKBtpmFRWJHCKRglnuVFGIdDyUUihA0ImGM9ATQZicykGN3mmUZA9hz8bBPAtm9BmAqVHdXuiXIe1h9+JhIf7rxj2nEr/vqboRu4Gngy0tK7QM6e3XbudGFrNsgwtit4j7jXXgDPeKmdqIHur2bCjvT2xf+yqbFmj1abmkyOWoPFsNKk1gfh84gcv7nesv3PbW6nMmABbeEYROGl2H8Da7u6evfnGLbt167bt7++zg3H38JDmpqPhmFkxVsn6xqZdvnzVzp2/YNvb521zc5uTB2B8jc+h2zPKvFRcunQELCRALXWTPJRmalry0UMqnymmEogzbuhAWd7XuUSaYm2ZkCz9PYBcCdgYvRWvvbkDaxqlo+9+7x/tC1/4vH3nOy9Yp9u0Rx550H7gQ++zq5cvs7xZAbNWr9JodjjoswsOBy6uEc8Nhw+6X9kxe3Bgw/6x4RmACUH5EkkDrogzf5sNNSb4RAxeqa91NSNAN93yhFWWHOhaREzgn/DObNYohUFiG8xdaH7I3lbBsPq8a4/70ovqfmBNCLCp+Qs6Qjwb/H6QCtWGzIeX42s2kuXvTZUNH1GYTg10bnuHI5MIT9hN/mDYCkgKtWdlYRWj/mQx5WbIEaTPiGH/LYCt/Jm3BmyKpW/VdFCezeVa1OcdHZdEywpoU5zQtCCNZlM1D7EK+42d5mDYwT6FP2YxPgqfz2B8Wc6Ea0fDS5QjYw/hTEB3Ln5vzB/F78HXGTc8keG5SyZN1h8wWOYILTQTolmkgdnFbe1NB2zkfj02ic32LvUyKYuGH8bkCSUrSEYr2EfeiAC9P9ZpyG0Y732+Ne5ZMIIptgSD+OlHNZoqMScOfsosvwwmcWAw8MAna7qwpjchsCPOuznHE1CCE+rY9Oc4jXcJiIDvHYE1K7s7eF7joPQypCN4MkFMnaIpDj+kGra+lg96lup8pl5sVJRiaJKbMn3tEuQ/JZBgizhXcC6HepKYDN3zAsd3oWTpeYWjb69eORAUq0YAiftFYWPOfqcQ7bpbOcOsl5oCWCScVbgwZ4CmIeRBqck7ZplpIt3qn5MBsAK5NIUQpyt7DmAV6yB+LzZWDljLo4/wPZPxqNB4nO5uwvsp2a4yMPIe19T9i+cE9krSBAc0KEc6wFLpJDNrBNcQ71LHEqM+XMuUvIByW/QZsZCbkJMyWMJRuZtGJ2A9IUaHLQZ0KNHowO7KGJUmmVe1CoYE9zQnGmIK5I8nNk8lX7G8eTA6tnqzWuMhh4QHhzgOPmRjFKYiGPk0ATYWOGBLwm5qJhX0cY1kyLEGvVEBBwRAxNHhETuSACQA2ELzibUzhNM4tBUAVmjqAesRjLUEhF7+D5asDJow3oTuzNvoXYzO5iAkJShHpqw9ILNKQVxTtrD9nVtWr1as0+1wViZsXDBXk++phnsrzdRwNGGXJu7lxuYWwRMF3Tis3Zw3rADwPTgMAMLwPXfu7NjLL79ir776mu3t7lu/f8KSICx3qj7EHY0PKGuilHz58hW7cvWanTsnwAbQqJFYHf6dzRXeJb1ACcUxU1g8yUZA9wvXl5KmUo7AyuXC6k1MlAkNT95fKaN+i5KY7mi8aC6HRsIaew3rggbPtrB+/9iefOqmPfHEY3Z0vG8PPHiPfeQjH7J777lOPS10ucOTI5uOh7ax3rMFJ59kQInfhv3Cc4CSCCQI2n84hMJ3TRMp6lrLOIDJZGhOcsQa7J16AyPAsPm072bTIafT4N8VgFnDqDYlaMkLMzVpgcECgyPPLtyNwXBkw4GeO57XaASWMDzqNPowOdGDtWuwTzgxMXEWhmQrGLYcPzKDJGMQxdxgXSSp04xLSTqKh56uO35GVlfpYPGzqARcqxWOMo4Fa5Q+t1Kp4XniPpCh3T6dGCjuRQk7DsjMYurVV68p2Mjkf5oMtIMRWC2VOmOJysZ4xKQP8oThcEzABmAkpnoZvUasitFy+De+j3rTo0NresxLQm6/GTqzCrrCpRVK/mW6jnV8giSFjSti2GD/gjIvzJUBFvE6ZAWrIFhg4o01h7MToAqJJekF1wpLG8fG/UjKyYigO9QTY8xOrVbt5KRPVh/JBLrK8bvwHhGX8BFa4ZAAkI3DdfyH//K/LDjXi/NDM3tWshMlDRmADX8iFDUWVTYfiALX5HoANGxeNgpMRjaFQ7QbMfIxuoku2BPO6PNuKbVg++BtMlmO/sOJ2bs3o+tHto3B0MW8LtlMcE7kbGFHR31rtxFscVCBLchdbFjMuE4GoZiZSbwYXZsy94vAWHa/OOFslZo0S9HBRjBEHYWsG5KYEtuagM19y7QLKEDUAZ/ZtcjCA12Xm7TcwLruwtuuMN9Nz4/WJSEOiwxRzA5+bwC22KBleRm/t2x6iI1bXgNr/ql783Sq+FYBh6GtUWPJA4EVTvBYDjjkVDqE5kCHvrI7lS35HBzUlwxGopKLzrSlQHMKtaF0rTWrAI3niOANwKGZnujkCjF+NI6EToablaab8gwIkKbyjrSbYLV4+Kpp1ctUeE1R8w2r2vHRIRsG8OXeWo8MNdYF9oamCbgHlmcOsR/ZtIBpDzOMEqtaK/zm8Gxd2wJQiE5PBAPtczEMfC5ggdAZ6N3hXKvsqJYRZfxbSZKXtYrEAa/RbANc6l4FOM9u5L53YkpB0qM5U2hzmwzgQTcjc4+5jABoGKiO/YNuRNjiwNwa+xldmwhgAGydbo+BUhJM70bn0PMpAdnh4TENbG/fvsMyKP7c3z+wyRhWJBg71bVGu20b21vWXVtnyRPMGXRq6O5E1ycOfFnLKFPHeoyuZe4X3C/RRg5g9PfSZiG6jDNcLY9+lGSgC8vG3QGy4rvecv8k/zFn11xOkEvPYpLANJB5NTAbQ3qyPf74Y/bmrdfswqUt+8Ef+rA9+I77pNvBeDpYecwntt7taKzfKmArLGAwOYZgwOfuhv2ODkXYGaksiL2AQxLvJwG2CprHpFtE6rxYQK8Gp3s0YgCwwW5Fo/ICrClOKUcV6yF2lu4Es7kdHZ3w+QOwofOYSTptghzQAkSRgdPpUa3rDJHwXeXLYMSUwC13N5YlP9pIrHS5M/bPw/w7fqd3zvpD1d7Lxq+JI3Vw/las2moIKyUuaa2U2oMA/Ksep+la8nD5sqmgBGyr15PxgI8B87Cf4kpqHpkz3uQmDQFvrMUAbGBH43dhzXAaTbO5NMIKPx+arjgLmCBg5BUYTD9LGYNTqVmJYb4nukhVRjQHWVhl5BU1gC0BNuCOYNgSaweM02zT+kegHJ6dwhOkRHToB3JPnogyfg8PN0u2OIPhgOsUyTRmBnNM5kI635AUUHPssTqsmir//j/9TwugWyxu3CgCjhWj3DJ4lIANi6Xb6LDzjEwI2S4YxoExmbITAjYDE/j6UBMBT5LoKJGxHDr18oEZyUYUFiFKxc2Q6a0AnA7X0JmhPTa6MFVmchuIGUpKCzs4OLJed503BTcYNgJ0WkdnSL0uE8bCqThlk05BcvQPQWYSRhTlC1D2aooQeHLPNuqaHOb5nzrRM8PF78XP4P2taA2i3IP3+lZdlnou2u7MYIuAkHILZ1zi8E2bj4EFgEAMW1DnsSFKkB5BLA6TnKXF7yy79DITUwK+HAiLZhDcuprGO6FkBdCGsnGj0eKhGmOkgvHUYejMq/sqpS68eO9+Miogi1pO6ze+lj6jHDmysQBs0SUa3cHCSWIm2dWTni3eiwM2d33X+hG7hitgc4wnCdLnqVSvLkqMpzECtv2DAx5sYJo63S47ivDtKDmSuhcuSR5rgoRmR9RiwXy4QlPmbkf7MTpLOa8Po07czBTvNfwMse6DwQxGh8ECAI5WRH6AOcsmVsVXnR/SlUaVzw/rlDYLyCBddC8AFzc9g/lYgxwXV52RpREolaWLhjrD80tdowBseE4ojaJcjAYFZq0YnAzHkvGcmSkCIMDZ3t6BM2kog+57qV2MHzo6MVwdLBo62rcuXLC1jQ3b3kLJc8MBbXSaemdaMbw5wLoAW2bjeRg4M6/1Eiy9WwXkws7SekQRsEyS0gHhkoPV/Z9+2P+S9bWq72R2TWstbD0EeKTxefH737XHHvuyPf8P3zLgpf/hYx+1Rx5+iE0GFTBq7Badshw697FCae+vVCRwaIapdiTjfOIOQvF+sN7IYvteDHumOthpsukO2AxJ/sAWC2jWcHBCN6dxWaI0Q5NVzJtGcodEBQbHUwC2Y+ufoFECgA2dx/BxlEF66NtC88ZCVw3SAMgcVGVQiTDrZd8KsGn8lRuyY6Yly6DS1QG0aVKDnwOpjcL3j+9lr6QptqywqRkArT71HOzKFDnAySmQf4ZtVPy+0JTxd6+Au/J14trK3xFNB/nHsgZHXQ/cAAAgAElEQVQwztFWG5giEyBcD9R3ytYCIBtJVDTHrK330gzfeBYBpHnOub0X/g6dGfS5cQZq/WV5EcuXHGWFcBjmzB7LHUcgQcfyY9MB1gEaMOeapR3ncDBsobGlVM7NfSPWhb8pC65xDd5BrMRCsqmYRQwNKM48yDOg/4RWLxLeSKxDa71EmP0fn/2fE2ArM+1gK8oHGmAtAgwubq3VY5mIC4DnhDIWlpVsbv3hwMZTzKmDzQfa4pUeRRkxTBlCNyYWM8+EU8VPBzX/dJPUYDvH06yb0aw9HMAoM4j6nk4AqgAAOszeAdjIAPhF0BbDtTax8Ii0sXnnMx8Qr25OBS2xEFq4KAlBS+RePX4gR0k2Bc9iDmIytvQNWlKesRnSgQbRoQ8GDwaw/BqvwG1MlrZ0sHVeYoUIMryd4mCJTERyJt3DEoxnUKZXPjvL0n0pu1zK68BrlBqK8tp5L9mhNaORILtqxjgoqmR7aS7a1GgSb33j/ZafnkAbM5Ihhgcjk8+DgtPBEYxUcVFlgBTcXAZsqz5sKYPTXVgCbNIJaX5jinfFIOWcWXrQ9nJvtnmBBgZ+ZMd2CC0VRd0Na3c7qRQK8BaArTTFlWC6Yt9/7TUboLlnOrO1bpdWHmudLku5HP0i6i8DvUjGPCBFF6p0hNmhHidNdIZyzYQbe7EW8PzGs7ENRgP+LF4LQDu0LmTAuBZLkFtYAIBZQykMXYncjyhT1JnF4u+LSo2aNkwz4cxG7F0e2gtahJwcD+zkYGCTwYQHNRg0ADYAt9EQbA26XDUTFCOgLl26Qn80sGmYkdxbX7cmBry7v1xmCHMCg7WV+JwA7QUT4jjCV4fimqcsztqLsdcKUGxLB4yL1aWBXPZijL34VgwbY1JiU8ToxyxRfhrNFvBha7dSkw5mLO/s3LGbTz5hTz1z006GR/aRj37IPviB99lGr0ugZizzIgmAF6DibmJy8gAFvhuA9RjNU3aCRiNVsmzwwd9kdcMmBpquCiQHYDtwsCKph14NZSGsiSnnNctgV+tYbKreW9KMkTDQTGiAAMo4qmBrZAkRZ0GQINzHPCs0DQ/XGPohnXvSNfExr3TwLldZANhwr3B9qpxQgzvHoa3kQ6VRmaimpEvRK/27jJlnxdm7wDV/weDnlnXMq+dBrK9YV9EIkpKyMwDbWde1nMijAqXEJH/k/U2Ntesfy3VPdox6tpnt7uwzeQVZ1Ot1WWGAtArxCBU6aWBDRyibGswCB1ZZX+uxeYMMcMTn6OSkXt5YcmRsS4bUupJ01nFCjY+sIruM5FZjLAm9yaihoqPxeJy2AYYWiaQz78GqszLERLzqVh1+VW4Dgj3BpipMQJrA5kgVgG6nx5JwfEB/126r4hnkWXp+f/Q3/2qhuV3SsQiUhOOwZgEG65Lqv549waCiVW055RwuOt5Y4IJaDj4eD+xk2Kd4lNJM/LwzckGhLwG2GFvkHsExZgoHNfOWRMFqQ6CmjNIONjI68WKgu0StCvYKrAJ01BvgIdIjTnVFmu+G+J+Hl0Abxor4cVuIMyP4oi4tK4iYnRjZW2RWbsPvtL+j2uhqQh3cBeOrATseHgBbAsql/YIb+OE604w+3zdLJRlvK48OtnhdlkTRuYSW/ejUdYAXa6AEWwHSlwOKZqkRsLmuZRWwLf07Ge46+PXRWBqGOyO7hkCKrkGsSaw3eoCRcgGghL5KgC1YwelowtmbEDiHXkMlB10T2SQ/LfNRGVeFdRFCfo3UBGBj44CXQgKw6fksM2xiNJRJ69AqS6v6bVHCkejeZz169zAuDNQ7Zh1i85KJwFqEFpQjgBbW6aFLSolQBP24eljIvPj6a3ZwdGzj4ZAl0a31DdtaX2eXaKfZXgJdeH2UL7X/svwh9j07cp2VxPqASF2ARTE5GTJHeRTl4wpYdDUchVmv1oi7wBdWCrlrOzq75jYbw6qHNLumgeC515ssVSMwWhVlUaOGjfqk8YQMCgDayeGJ7bx+22ajGYerY34xwBwGKm9sbFmv27MrV67b+fMX7dq163b50hVbW9sUe+tlF3SJRZYscJRjH56nGiaiLBb2Idngk9foGsZg1rKuzDvOhS78fRaAjSJ1Ga+mgzQkI3dhRZYPb/h7+V5aBWsE6pI0oNyMR4I9g+ad4fDEvvq1r9hjTzxqr7z+sj30MBoPPmA3rl6xZh0mr9DhzGw2HvFADsBWsizRWc25oYUFgpJINShgvUHuwHKoa4/wdaxBfA8OuCZ8PMk84Csqic5mAzJsKJEyvjgIxnnD+OqEG89qmD97Q1x4IyanAJpbe7x3z84A2LrfqgwFuxbgkidF7GUnWzOzJIohEvZqVZMakGhSxwBmjToXlH+d2XP/LtpC4FsK8HY3MHZXtmwpoDqllAgE36pFSTRYuqWEneVArbkAbDrk/GAtS6pnXGBZYUnTg06ZUudKWtjX6OUVE9U4MredO/vcj/AKBGhhg4vbgWgmqIbFx6UhTkL/1Ww1mJxS2eyjwjhTnP6Yql45lkuATRY97mUZumNvvKMci9KViaHMT6bNcRDJG54nGpcGKRcWfeAhXBvOcZxDAmw5scdryGTd5xJTh1wlEYOqAHRs7Lb35k58P7vPHbCl8zqu+9Nf+nc6zwqPr/Jwxs3Fv9nViNEOBFreJQjqF5b+nkkrg5AOSAqBGUWuw/GQgA1iQ0AkoG4ayUFD5p1VetMKDpLpxfzPcDMXy6aKcIg2cRMb8mUiAEFAlcEmUydm7bg5YtXwOZRXYgQOxe48hbOGBO8mBK44oeGtJAStW6dExMt6ZFOkDQkhdabbBRLBFojN81yVP693KIuPAH+nd0bJUJXsVxncwRAm401/rWUNjXuZFQcAzf3cc6beQGaoA6l83SiRleA91kh8L943a/7lPVl5G6tNByUwJc9Z9+wzyIKQ23lGzYBDwKZNqzUCS44x522CQ4KTPPWXnIjhjCsPAelnIrN13JFvOE+d0FlJwxaATSxedHGGKDkDNj7DBTJ6qhmWbEeEV7Khb3xvMGtRFsXrM5uk3lMSggBnNFbE+ms1df1hJlqAdng/7YCdO+7b8OSEmtJeu0OGDSOuOm7cShaXnlYQ82tYfPo97tOFMmjSZTkrhzVC0S+DYmaJEvtTWVijg3mRmFig7+WM1tAZuQ4O+w3ATxNJwm5HzC5HcEWzDsdloXEJOra5DUZTvjf8CU80jIfaPzyyg8NjGnVPBmObn4ysURHAR+BDyROzOq9du8GmgevXblivt24b61vW6UDTJDNmAUpo+CILVkNQMAECJ0gu3Sg1ukaYc7mgGQJklMKYsAQZkz0cI25kb/RgInxtAbBBxlFVZz7Yg+jAZZdvu52mzpx1sPMKHWTHZIOyJJpwps/JDXYIf/7jd1+wm089YV9/7qu2sblm73/ve+y9j7zbNnoda2CfVQCmMecz4vHyec4DEUAF28AvjnvVzbzlJI+JEQBf6lYFc4DDNGwbsBLajbZ0otAGGNiNkU1naDxAtx70sVgfTInUOV6UN5l4V6tkK8gO+zxbnQWKZ/DBEoPpHZklHwR7JTdnLuOd4rmihZ6/Py+3/ciADYDCZ1WjFIrkj4AtgzZZ0Kh7lEANpTcHbTmOngZa/O1vA5w8MKSlUX5//D100OWYM+5fL7mXSflZa8xv5PKXko41EulS95dEE4ox7hOaR7DpfYnRRzkUcQOxIfsGsmrkZtL4fJB/YNzCjQKl1nV4tLmxd3SeQ2+K/6g1pR5XtkM6F9wDsLAwgrCEYyzdZoqADbYibkGSphAgytP7VfNtOWGJHdhysaAcxEcI4oQC6aBEWGssYjiwCeJvzMTFPdCEF+nXcqVCXbMJcAdL/2df+t846UAdbRpnE2U6ZkEufAtbhfi3AlqNHovywkmd5GpVdxPR/UM4r49tjK5R6CPwlmHF4TNlaJ7nM7yCSdMwX5ljSCegkeAqi2qRKPiAYYMGS4FCYE3ACDcVa4Wbl0eOswocFC/xq+xGhMISINIxnXQTatrNmXcua/j3sUv0bMDGnDrG6XDTimGjXqeYfBAjh96KDo+vLf+5rKHhe/DSS3qtMBmMkgyNR0VJY1G2Wsi+i0PLuzpXAVsJ5nKEUHYTrMQqS7AakFYDAv2P0BfPm+pXDv0fMiEfz0RKmsLSTF3jdwIkTIYjW+v0mNkEu4aGl7DDQGKgZpDcmOFntUdIHLyaEqBnjANIDFsAthCTSgPk6lG/VuolEZzZuODNMh7o43CMTD6VQZMAXwGqBsCcyu3uDeXsL8FyTdki1ytpmqKTEGzJYmEDGNtOpppmAHCEP2uwMGjw8yx7eju5kpS5l6GHXPdgonr0Oyp0aw7aEuCOIO0dqQwklbnV22jcgfBcgl58yHuqwiRPCZ8yX2lC9D0EoD5QAvsU2Sb8z2jfMVvY8cnQDo8Hdnh0YoPxxI6OB3Zw1Lf+YMiyF/ZRs1K18901217HrM7ztr2lpgEAtQsXLrEUur6+Kd87PmeMKJN9TDCA9KJbKld684h3JSLTlYZK65wr1TuK8RcwgegcY/jzUKEuUa0pL4ilJLMsDVEIj67YiXwsX3zxRc4pRQx+8MEH7R3veEdqCDnrMBVgk0QjlQp9bYY9Dg4DMKXQquJ344BBLL99+5Z97e+/Yo8//Zj1Tw7t/vvutY9++EN28dy2NWpmTSxr2CY5YItOaT27PHanWnd9TnTXOyupkteUvmyId5w97V13cTDhkGyiU5QVG5wD6hKdzdF4MKQnW4r/nPdYV5d26MVgmwB2vkh0sDY4YxqMBxps/DzQLXIvrRiTyHFvKl3GmtSf2dYDgC2t1+TT5jYgBrbaZ6HSvh4m1TBRRecyABwkOFQp0lRdBJyAW7BsuAfxcRartnomLK2DgvU+C6xxrXrSpAS9aKoowEBxAfprcU3xtbgO/p4EYPMYR8W5fHUhB4n7GcPfo3lM5wtKqmjKypYWobWMRjyQREhq8doohQJH4ExAMtOG5h4TbEZjxjN8cAwkLDQYZwTYo6ImdjWwAmK271GwYC65QlDCeTNlEiArM1oD+axhGnc7CAfpBENqXiNKnSCO4EuKygk7lxveQKdSKpNlEgl1DYZ3P8torEtSAe9kLddd/L3yp1/4jQVYGlJxbF/vJO8SlKOw4ZmpFN5b8VwIlBbSjAm1++KmCF+dfDt7O6TA0SnKh6jpqt59o44h/5SAmXfr4Zhiyc7Zrfia/LE4x4gPYsTYrfZ+IF5sUNxQUPW60RIbQxtEtoseKgFQopvHH1wAHs+uuUgJeMKnJ3dbRvlE3UxFTdzLQaFLkWYvwrbeYHAV9IOjSLUAjL7qYwMubdgzRkDl7slcskqlKzfwTKUaL/niuSKTR/CGbiAYthBZEhyQhcPN1TmVWbtljUIcTstu1MvZ4VlgUwe+uuQQL3kvOEjepSrBmIZOzz3nEOBwXYPhiY0GQ7uwtZ2yGWT0KLvjT9xjADaUSv08S0xAMAL4xfCBSkHFQZvnErnbPnzSKDR3aOkMW62G1m/s/GwgGUFHo4PKsSrx9zD7dBI4CWAdNqZB9z6LLjRortWI9YZDYIgAAr8ydFghu8QRh1m1mMPnvkYhd+CoOL9Hh8dHNJBF4ENpAYJ76kVcM6nELAtoUyOS15T4TGFqOodAHCUvNfHg8+FTxzZ4n7cY64OHvc96xb0cnoxtPJrZweEhGwSO+yfsBgU42z88Jjs+maqBCNIGjPuB/ca57fMs/V5Y37BL58/b9es32EwAPUizCV8n/Tc4ge1MAEXZOmhLhiFx1vfxLSFz9tmyBDicFRggPioRoW9CrHGGLTVk5CQq7/RcFch8lA4PMHSwK/n2t79tjz/+uD3//PN8Fh//+MftYx/7mF2+fPksrKZzlcyn67scSKm861+FR2arZcPRgPNE8f5Q5cABiGf//He+ZY/e/JK99MqLdvnCefvYD33ELl84R3atXQdbNLMGDKtd05USCzIWWptIKOL84BngID0AWxojRV2OLDwSwwZTauxBmmLjoQBUOMM2G7sXojqgydJ6xycTdY//AzQ9wBuUjvfy20NsA1jDOoEpcvgM5pjso4GwceijVZakJe2JPQxwG7Fe1QFVj/Q5MGwC8qqmqwQaiAzG0NBQkW5wmoijsAjadFaGLUiU5fG50gmEo60Uofz/PXohqcT9Q2z2T0my4d8dpX7a/mAP4QxWty7lKwA0aBJkF6JegyPrWKXxJNp9Hl2eJ8ZR2WPqhkznjycovH43q1U5MN+/spku4gmwQ6wVvj6/X9YfAGdYq52OvB5RrcOZhbFqxCmwMsK82cGARs40YuYM5ZZmhJOxDwmU0rKodgXAlI9naNRdD8fxUmK7NCVEJrhMeikVwfkiTARcw9FsYNvGExueDLgnMTsY/0V3OYGz6xYRK+mBCfsljEpE+dMncsQ94xN3XXGANe7qP/3Sby6SNs01bOI6VCJgW24KsO63lMwf6dyTDyXcbNdKaIFMKabGBAS6ercxy6sh3y0cwHj6C3UDJVDhmVowWaoHB8TJRy1uPeDcLDxv/HvSYo8NgRvhiz2+xo3nIU82GxH9tNiLRCF1inA+mXe4iJHU7ghRZdC8Cu5Z1Bq6oGChROglHkwHR5ju+TULzPhTiO9NzIrTpHwdjT0R8RKgrwRX3t3qvzMHG/dVmmPgeNtBUjZwDfoc7yU6dSI3SUHLx2rlzl3dtXwdOTONz8U90iGu651wHqQOe9yH0JGk71k6rvTUIiBgJl+7ARYpsitQ1Cijycker7WxucnMHuUYvCaAfJT66ILPbq5sG6KkI68z3N/kS1Z0UMczRsYfbtRkpqmvE6ukUUt6jsGSRYKq+wig5YDSTaVDr6E96YLbRN3EPfXSKUJNRRrNrJtyUOH3l0aVrk1kecQD397+PrtTN9bXOANzrbeejCtjBzCQJ8ZVY7+iT5RrOMo8vmH4VdeDwkKH9L+JZeB/HCmFZAFNJkMbD6d2+407NugP2SxwcIjnNmSZRH7Csupp0SNtneVOmNoCmKHsubW5ZTeu3aB2D2AA4ETWGz5hBOJedpEVu7qkWJFY6gRaAUXlv7NmoWQQ+PyZyMiIM9Z+GVzz3okrWP490WP9/e+/ZH/0x39s//Vv/oZrdGtryz784Q/bz3zyk/buhx+2bq/HEjBAOYAIPPUkhs7cYJR4440EII21zhS5qJhg5NRh/9C+8NgX7O+f+7oNjg/t/Y88bI88/E5rN3AQzmy917KT4yMDZsAIODIdHFOFGbaa40x2McAvExsl4WUpCc9GLIIzkTFdZjq1DhtjwrxVvmv0Y3P/tzgXZIrMCbjeCajrYINbjA9M1jPh7YgKUd0tpsC6ZaZXTQZwtG/5+pSuTqAhyAetjZDI8OteXo5yFWyFeNULMX3JVxOlauwXmGyTxwPbj3ulAeLkRWHQ6k11ZH+9US6BCtd6S2aEK8G5KRslvPMmXBpmZg1ofwuJTapWgIHEWYtiM64NVkFsVtLYxEm1agOC4bp1rGbNmVl9ohFaOJJmNbNRdWFT/FcRUVIDKEIZD78TZAhncceZttz4gLUshldeflGdi/MTewj7NQx1sb/YAAermyrmlTsbT8uXmGKg24ivsxt+MrMGEtfxmJNKkODBzxG2P2C18G8YpI/GGJFVZ4d5k4mDpicRD4eZf+jEIh5AY45OVBAABLr6O2IXk1KWcVXKxKKMhDWD0Qr3q0qeRjIBexbnUXi84ZwK/CW5iJfyXaZFVpTVCNfefebm/54AWwShCG9YBBgYjaybGzCmHfhcLmoGqkCLejGODvEMC3YeyHRwMNBrDcN6MU8LZpouqOZYpznKMk7VpuMgLwCNVC1CrrfMMjCiJAFRaWjoipp/xOU4cCIsB3NVFErT6JiVqM1/lno+/GwWprrxJUWS0Uqs8kTp/Zd8yhzIBbjKgbXIscoTwevf1A5FET+0b/5v3hke1n5/EuAr/x1dufFdJUMG0TucnD1b925RHjS8z2jMEMOAbwoQrRKRNy04lVwCtbMYtTjIysUMNhTmsLKD0OY8Szu3+lwEdjRQuYkDxLuIQh9zfNJPWqC19XWfIQcti0bnILvhmCbYRqCjy1mw8tA9ay3EewjgyQBOOt0FvK47I0vjw+FFzQcmDzsC75513yzea3ZWh4Eq7EjwGtkjToBfVxUZvzrQAPgUONi75MLmeB5qZ4+sXEkHAsdx/4jZYLfTZjm0jS5qnz0Zpo/6t091SNqz4j1QUiANKO49GG5pRsSy4faALQNoAnMGgS06OOPP8XBix/t9m45n6hJmiQATECBCXmOmDGAGoIYyJ3zSVObc4H/wSZNgN4+2KZ9RrKe7PktSxxpN9HYfJdOd1jcAtye25dqJGBNJx91/P7osR/a1r33N/vAP/9Bu3rzpnbYte9/73mc/+7M/ax/96Edp5gvtDo1oGw0eGARsPjD7NFgrU87lw5TxDAfZeGzHg2N74tmb9uxXn7E7b75uDz34Dnvfe95lm2ttqy0mhjG9J/0DMmCwV4KUJQAbD3T3u4wKi6owRcnb575ygkUB2LBG+GzQFY1GCC8zBxChD6IDpZT8MhlQ+ZJJD/NUAG63bFjS0aoRLQxy9XeNeUMSpc5Daajw75iGoWQpEjadGDysfW9GqRTfQ7aI+lqlsjMHNdPFhNptjraDzGhO4xKrsWtUbamhaWNyPxvrvPBRVoqyStixF9QpWbFGdMcDsMGBAU0+s5mtAzShKwdnMLoX2UYdMQKGrQvq/BZoZKrjz5r+Xq3YuF63HTDX6NJ04NfAtD5leDavV21oM5sQtIGdwyxUB2wcaI9JJHkSQazziM/4N3XqbzGrPACdyo9hrgs9YgA2PQeZGOUOXgI2nJFjWRphfyDpAxbBKDk2a1XrnDSBhiVILQBMYZOEmZ4kOzjkPTcVlVWt2ONaK3najyY0oFwP+yn4sGlkZoDTpBl070wAtOj2hDQMZw/lAe6HyaYdAFcvg/LPaFxw/bbISz/z/vLvfi8BtjLYKXt02s/rxOwYdQEp67MsQSqDxoYg/Ye6LliOoyNmhQwuoKwLx/rQyM3mWKwI0jFvbZkdYrZOBkoBlQGQgNj/jZteBYPm/mdlZxVBTQ6VzEkKQBeALWZ73i2oxsG3CjhIBZOc89ELZfdqaVKYNF75cgJF83cWDFsK+symtGHZpaal6t1kBcNGUaUPki/eQGSy+FS4PZfvI75V2km3LSjLvpkTov4la3N0JQJs2khiR7Oze/l7CB7S5IgsNk3sGUZbeet2ALYAQ+UBWB6W5RoFw6bwJyodzxcbioyuW1TAFiMMobFG8fsCsIlhK5lM3ZnVwzkBREdM2Aeg4HHoYY/AQweUdmxIDRmG/xOcxn26BtdiBjt8TQTz+Hoqu3pzBY1Hs75NvzqzQQou6nKVLFy4np8NGzH+HTorb5oomFaUHJCIARTCPgXgVToXlTc12F0HW3RAR7NMgGpJwSTuDRYRh2QANDjO7+3tE7QdHqNRoE8zW04ZgEnyFLYsU2vUZHwK0Bg+aRcvXrLNjS02D6C0hckGYAEDoEkXV7D7MdA5+WllFvfugEm1oH8KYDtrXSBGxkTYs9bo3X5vOthoizGyL/7t39q//73fs69+9atcS3gODzzwgH3yk5+0n/rpn7ZLFy8SODATx9SC4ZBrWp8L25HT6zauOfYhk+piNNtgPLBvf+95e/zmY/bCt5+zKxe27UPvf49du3zBarCrmI/1Hw7LaKIRIR0t1cmQNtjYAFhcIxwHBZsePd8Iv2IiqsgGrILh4JTTRKxyH8Niravew1+6BNjwKTJaSEocsAW7Kg2zylehqUR5keeWN3lo+Hzdk4vcCUyWx8t6mtzgo/ASy5MBGzqUefiDWa+C7cP1iCVEQtkIrXKYGpPlVimSadp0KL0sWEdvTAuGDMCpitdYmLXwJ+4XWBp0lA+G/HsTySo66eFpBgsLgFPMy2Ol3Mv1eM/tptU6Lat32lZtNa3WbNq42bCDZstGYKUJgmG47WwdgT1KfrOkufOZPOq09KfRNOgKvYwaaWNx/mE9hDYrSyZ87B+Bihg2jQBzhs1HDmIeaLacVUUL34OYhXMN/H0F2GOK5sY+MQcW0vrmJm2hcD8xLxjsmgAbbIIwMi0mGAhYr1YnApCX+1drSU0PLLn72CrEUZyRAeBSCZgsrbpBA8RBX42zR2VS2XvQMsTvH8ixSG7CjsntLTJg+6tnf28hRiAzHKsHFGg5eHkpo9MInGBFylZZ1bNF/UEjgTcnb6YWA02Aj3gD4wkCj7pKqZHyRHe1yzEOaS7xqCmJvCZgQ6ZXonp+v2/glO2uFD74dXyjWO63/CgDXtwDHha1Kic4xANOBFna8BBVxqHrDNVKV+gyG5VLK8FnaWhxZGChvZEWLndwxRsQyMsfp/VxJZuEO8DafGIx43VCmqlygEOaxLB5DdU96U4DtvJwC1uYeD4M5Dg4orXcBWOxdtJhFiVuX3Pla8ZrAbAxKJLdkeM/NlNkLXhG2KDBkmL9AbDhXarruZFGmqU1VrCc8WwCYEaiARr74OCACQmMauHpBb0C3Kvxu6GvYOaOcip+Bz6URns5x1lO11fG7xYQ0sDroMmXSgEe5JXpC7CxSlMwhP6w+CuD+ZU3ogBMlCXSqB+fdIBgxrXmnXPssmIVwsPxSrOEXh9gEJYbY2qHUM6U5caR+6EN7fadOzaZ4rmM+SeumXo3tMDD3LTZs7Xumm1tbfM+gkUDWAOzhgYClEIJID2xKBsGYs2UzGMwuPHM3xY0UbTz9gxbvE4JzKh+8v3Mz+cLefsOvyhsLRb26Jcftd/6rd+yv3viCau224yzly5dsk984hP2C7/wC3bfffelGIP3hYMDzxGTQbDuYrj8KqiMBpUUM4MZ8jI32KA3dm/Zlx//kj391E2WQd//3oftPQ/db2sdeCAOrNlADED3JnQ8YmVqo8sAACAASURBVJuUOyqB5LqZqisTH5GAxFxZ3BdqiqinVGkngDYAApgjmZRmWxy6DBTTFXhv3RYnkoZIfwdjdJR6FcE7HzWNQpIDgQHtFQC2OLdKLWN5duBXUWPptk7QUeWSeTA8chUgw8YucdwLAf9ytB0NWFnG1YHEUiirQi55IbWOeASQ50k57gMYuXnFarOFbYINgg7z6NgWh0e2ODi2BUYaHZ/YAlMoYCw8VdMRPCsXeBasrQoGGM4puDJg+Hinbc1ux5o9TPlo2aTVtsXFSzaGOXezYdN6xcYYF+nlbu5VshKKXYgh8ESYAWvTaHZubW/bKPcZy3dJ5ydrmUgW8CxTlQU/i2kmtPhAA4c6sikjwtg2Vq9of5ueAdcJGV+UmSkqo/E2LH1IDtUb1u2tcdweGwTQfQnCiXqxKskjDmEnloAm2Y2Py1OzaOyKPYV1BFCI2IbrwwhBGN5iPFYygi4qRezC9TOJMMP1aEieU2xyXRvfLxoVMOuZ1Q4Bypgzzf0bJdH/9JRKohH8UknK3wBfrDhUuVDjv0qFWqH4eTIYYDgGEoQju0GXVenxFhkYHtBkiuHbcbTInDM+ljyfnFVLgE132zMVDdq9G2BLAEB3Pr1+BmwBjc4O7SVDVJbzGHTAEPloraUuKmQlPtQbi05b8fShIMCVr0mHgf/b/x5lD3lwZTbI+RUZXKaXiMAWoM2tRcKpPYlrM6iLYBYvEUyO/u0aNod0Yga10PUs8Ofygl9lGkrAxkXrgnoKib0DuTwMg6ELoK3Nm4Fsep7OtiIDRTckqXc4aE/GBG6RhMQIktg0YUQcgCjrtc42Li0BepShkMnt7uwQtF28IBNWHJwYiI3Xl2bnbMAm0Oa/K01NCPbRk6ICsGVvt3hCXiLwA4njkQKw+bcEUGM88yaCKIVxhp7fTzw/eq0546FzT5oWmM6OR1MK+Mlmccg2Dl3Mj4U5KWwb5ra3f8Ry58HhgR3sy7SW4G04UjkCA9Xd2JQsWqfDqSMcx9Lq2JULV6ihA1CDdqvXXePUFfwHfaVAYwl2JVMQw1Zl/BFW8hXrjG48X6y/t/wAw3bG3ix/ZpVxTesVODwacko5g8enWMN3+/1k/W1hz33rW/bbv/3b9rnPfpbfWmk2WQb9wAc+YL/yK79iDz/8MJPeODzC8248GlkLNkXOsPo3LP06Bn43Sw4rh3SvqnM7HvXt777ytD326Jfs9q3X7YH7rtsPfPARu3L5vFWoL4YP4thmmAU9G8sQvbABwq2LRJyj5NCRm7zNxFThueN3Sk6iRhzeIpQkfT0GYCM4Ksyn47zgynRTdOnZpJc8GQ3TLGaW5Z0ZTqmn6+OZlK6OAIsBCo424wwM0ADWB2eZfpdri5zdEWADsIoI7k8TsR9JIWfRqTqihElzq9V04I4BVciIILPR3GJ8MJG0qjXnFWtO5tYGANs7tMkbd2z65h2z3UOrHg2sOhxxKsVkoW5a2LuwHOpgLUCirCjM5ihpNxpWb7doFt3stG2O2biXrtl0fc0W22s22ehYv9uwfjVAG5oa9B7xHyQYMwBOjHRi89zCGmDDigpLKQcI4BYl0bLSoWqZ5CgazC4dIz4fbBvK8NJdB2ALhk14hUVmMopgUeXrBsAW3cE8a3z8HuMgJ7uoMdF/mbZMMR2hLIvia4mEGo1sf3+fmnx8DrFqc2vTDg8PUsk3iKxI3gAOY6RUYIeY9KTTVeMHo+QKLS4AGxqE0mhAZhC5M7fyfz+mpoO4MHoo4RYVpnHSp2T/tRzAENSHadPhwSCAwsSSQ1ADWbrXEtiICDxiWuakkctYtwRgitBTJsH56ELTAbL8swFbBLi4Ocu/yLVfPjD9rkF1paQXD1Ql0So3AsGfa76UzboXGOvc8nHL5pv6TVyw1D9FUzmvtuhe079d0akjJQG6sCJA2QGUevxsNDtInIufl22KDrhs7puPHHlySUAtjYCo+rjHzHzYAeeWIYoEqSRKf7RT8/by3Sw3cCQD+Gp5oCbGzBOB8vAtAfMqmOMxPkN3s4TmbHRBNlewq2EQqauWD0+si0g80mYqvha/K0qrkZnj9Y+Oj21vd5cM2/Vr19JAdYBFXAMSFBk2q82cH86wBWDj9VCHk4GG9kRREiWg1Y+Xey6tH7wflynEPMoAa7hv2MOg4fn8XSPBdRvgxg0qxa47uPey03AA+n9oa2sbNKPGKgWAOz4+YZkT//VPhnbnzgFtKVCmG7LzGGBZ44LwupsAszDG9LIm5oCCTQMg6ba7tg6ABu+4tTXGhvBJ0xkq934AyCh14b3gIJC/lTOSK4AtAm0w+Xfb21zH3tp/9+9Zvf/Lpcdg2E5ZIRQyjrvGFjMCDhwEv//7v29/8Ad/YLOjI6v0euwUhbXHr/7qrxK4IaOPdYrXw73CPQdgo6zjDGY41kkCA97FG0lIBRql6cBefOl7dvPm4/bcN79unVbNPviBR+xdD95n7RbWxYTAjWN7HLAlo1JPLxHr8Zp87i6wRuIOthsl7tCNgQGKYei4PQH09LwUd7RLfZ4vRPkcl4ivqZsz9JWRpKBpKR2CnpjGGk9NM/TJk93T6kfMFS3XjPaOxiuWCYHiRTZNphM+O9s5x41sP/7j3x1o8IxjUwLH2BPsSIXBQaRWq2PPYySfyqfomqX4fzSz5nBig9du2WL3wKav37b57T1rHg2sPZ5bC/tsMbORDdk4wyiOeOOjkfgrFAjJMqEhgs13OOtRAoWOrdGyxuZFm2+s2/zylk0ubVr/fNdO1to2bjVYvVpMF1ab16w+k10JZrcCtE39eVXNbU2KGxvxnH/CssNnDZ8F2PBcS8CGl4EmjA19Xp0K7WDp5ZYAGztbvWJB0tcn3hAoozFAZV2Z5McYuKg+aG41H58nNatJVpwRYO/Q1MDmn3qdgG1trSdXAphDe0NPlH2JmRrqBg3AitfCI4kSMZ5NSHSiaYH6NsROr1aSGHK8wKavP/nSr2fAxpp3PtRwyIR3CA52HmLuIszWYNcPUYA+E7sW2hjVwo2DpzHgFH+HVxLM7uKBgrYcwQCVFb5MD5QlUQI//9rqeBy6DsdVJDO/VFflEooDP9Q/KbDx+rXIT2/jvPoiuJUMZAIhuK5GDRJTZrEhGo+Ahv3RaSMzFsNWghc/jryt24GSMwnMih2EJQYokcLONnDPI6uCU7wOyQhoCmb6N5iSAIICbOVsTZUJdC2uDdTqSPdEmZCKpplFXAVsb11SYgB0Q9tVxgqbM74WrBgXdvE8AzwtAxddp00F2PA9aUam65kAVqizLL3LVtiU6P4twWQE76DvE1vnegzo17Cusd4vX7qUCsqco+ugjweLj8vhmisAW6xL5piFSDuVRFnJkEbrNMNYMIH4fa4xDPYgHdLOwHH/uudSgApcD9cLPu+2BSHChqYPb6F/PLDj4wHB2gQmtieQOfQ5mxdMGvRo4zH8/GD+q64nlL4wwB3gAoADIA3lzXa3y4MbDSDQo8F6A2VjaOegP6HINq4xGk84oDvKvcrEA+zikI0ySrMFMCfActaaWWV8T53Y4YnwdohtCTRn0MZOwBUGOAX9t5lWgF2D0X34/k996lP2u7/7u7bz8ss8VNubm/bQQw/ZL//yL7PxAOWXCPS4V7h/AGxtB2yre6NMeiLpiDFkwTpWGzXrjwY2GJ3Y33/jq/boo1+03d3b9tC77rdHHnmnbW50rdkAKEFpD7IV8USMb2CQ5th7KmmVTKbKR2BaT+zK5as+VQIC7VzKx3vGmEACOE8Sqekig6dB7PgP11yCd42B8wSUbJUsOpLHlbOvkeByTJD7XpaALQAfr9vDF840GbVqLUVp9FTc8XOF4MJrq1WwOzi0UfKltliamxkMiFFKRBcp2hFUBPHh49ibGAU2YXNCY76wxnhuleOBLXaOrHJwbP2X37DawbFV94+tNRjb2tRsDaCOxMDM5phlXXNmDowf4r7nIdFZGHEJHaOIkROOakI5EH6Nazbrdm14vmf9S2vWv7pp40ubNr+wZfNe1yawPVnUrTavW3Ves+oc5sXYiypXziuYA5z93co9GLGIXZSufY8kCtcmGUYumYbeWmtJU3h0FkSJvEy2ZTeDARk8w/2+RqIaQAtNMlgbfL80H8/7VdeqH4zrjjBQ7p/Qi4Jdi+YfxDjEPFYKC+cBadMgSRTBBXcMehF68wEZPzdKx98xjjCSbMVlDSlATARoCxlOXF/lU3/7rxc0tWSJTx5lzMjCL8xBHD8f7YTpAFzYWrdNR2wEj4QcqVUQiDvp9+3O7Tv899UrV2x7cyvVfFvdjp24sWJsCt383PkYjQ76HPQO2lBCGaCW5bOyCobEYYfTsu/JIrDiOckyhMfAXcO1Msds+JlAGR42GDaMP/K6O7tFHLgFCFpfXyOT9naALQUFZssKMlrwAe0irjgjw7cHwIZDNbNoKBuoZOAzVaf4Woizsx5B90ueQAmwlc0dgXtdqyHAlm+TX8Up0ebqjSwzFxwc2DzRzCJmR2xk3Oes3YqAqWBQHuhpUyEzmsyYkTB4OrhnVsXuoCHp8di8keHktYJWc02CiP8C4Mfvw7/j53XI6HDi7zKzrc1Nm4xlFRL7RwckBOIwrPUDwA+NpRIsNWhqf9EBkcW45X24OyCYcTg3TR9TuUdgN00biG7jIhELwT4AJax2oLWDxmw8AnjG/L259ftDOzo8sTt3du2kj3LAoR0eHnNGJxgvgDNYInTaG+zcRFkYFioAZvgT/0bZE11ZaGNvd7qyOSEgcwafo9kq1N9EWSCuTaUt3B+xaaF/EviOGAAGUcPHI6FKgc1jVHz+7A0eDNvbo7WzGCzugf9OwIbsH+v1z//8z1kW/d63vgWHULPtbXv/+99vv/RLv2Q/9EM/REayPBhwYEB20qo3k4/j6mETB2Zk/wHYkGjwAG3U7XDQt2a7Yf/4nX+wv/7r/4cTEG7cc8UeeeQhO39+3TrtujVqC4PvLrpGSXqgi9PnLUKjWwJJMt2TqfWPBdgoF3AwHzq3eK4xfcZbyWzBBgIwW9hPstnI4ElG6DEvNcqqYAln+JkyUQo2zUtstJehoN+PDV8/uNbQH0WMkaA9G+mGtru8lxHTEPcHXs6sw+oCABZaJGhnXeOM7tEJOi1p+wHZfqGDQ9xejKw2n5JVa41mVjse2vTWng1eedNmt3atsndszcHYWuOp9SpV26g3rQNNJ+xTFjPrbq0z6cZEHna+h00Vmb4YjYfvlaXOEFUwNv2MbD6ZW2VgNqnV7bhXs+Ottg2ubNrinotWuXHJFue3bdJs2aQK0Ayg1iBgqy5q/A+H5wQTKTCesfhYYtg8ZnK9YRqNe0MyrnK2N2KqOkAjUSfDRm9HTRDITR8xVkoYgYCN1SGhNsZn7+iMBkjEZPoEetWQ4K84xxDrSsqmTO7xd87ibcE8Gz5w/dShDSYsrhf7KexzQiOMeAyyAIAMX8fPs1PaNagEpU6I5bPe3TZ87FV0l8ba49n0p4/+OutyPKBYLvGauwuV8fkTiKyPDnmx0KBsbW8xENNOwWfOoTSTDjcHQlgwWESgEU+O+zyo13o967Q7KmHBPM5r+wEaeMMctAXTRp8WGCBylI/0ShH4K156Wg3UFNzGLMBgp1YAmwJuOcw9NvRyiSHW4iooJLWNZgpbUIyI0gYiysbGOmvRuH5o+FBjj3mdJXLH98rUowCModfxRYWDMUZqlCN/eEBX5taooWQZOiZv4fKOJLbAFzMGtTAxScApZAAhH4uRdC6O8iGWjYAW6zsxnFhQBM54u8tdNqv3avUgLdm2ENTj0M6astxNqgxXerSUMRXZLwXMatXVeggmL5iNCg4llSQjeyk3q0rA2Upk9cAL8LYKmGIDMcgzcOj6kMmiJBrlIRwUIhDEsIlNK5igIAm9sxHfF4JsglvYHriv2CrwUMACYpV9gMYlabIDR7VNZ0lPF41BKllpKkTcL5RHIHtBAD8+6tve3qEdHhxx6sB0srAXX3yZRqDIRGu1pq2vbdr21jk7d/4Cxz1dunjVWg3YcGBw8xoZNJY2mQR6hujrLq/yWFFqPsEe1P5NTyA9M5XztG6X8yrpEJpNjYcJJjIO+HjmCHox7knlNQnR8dFswuolTLFPaxjL5xyvV/7pqfFbMvTs0qWoWqO7kEAEcxoADFrIV1991X7913/dHv2rvzKDKWi7be985zvt137t16hhQ3UC7wPvB/c6kgdUMtC8EQdNyFvi6yXgKM5U/pXaJoL9ir366sv26GNfsq989RmW6O5/8B67956rnDiwvdGz81tr1gWbCSUWGq18+gO92Vhh0Ksr0VF3cRiixpDssiOaz9sqNEVWGQsxV+XQ6XTs4DTmKLttDizCplonAexPRgPv1o+GLFnR4KDEoRiu99qfMeVCZuoABFoLd+9yV4leC3P1T4jvXz/c4et2qw3bbHesg5gbk1lwb5o1O5kMbFZZWLvbZoIyxriu6czaYMYWY4OhTmM4tdmdAxu89IaNXn3TKncOrX0ytsrhiW3Wm7bealmPXoOyhGi0tI8bzbY7CqgJRAORY3/RKVlZv2rQNISFmTAnA0xmNtk/YdPQ8WJig3bN+p2GDbe6trh2wSrXLlrt2hWbrPVs0urYlNNCmlarNG02ntOwlhp0nj8ZBa2y2hHHy5K+CBgAMgAfxSPp3wca91TXQHgxTNG1q/WhcwPbH7IiSapWgRYbQMhqxVQjNzxOK5+vQB1uALaz2PhVhmv1jIhEP+y+AgOxIomxaXASiNnrPu2gTPqzMbJeOc7HEs9ErOZ59OnH/82CF+oAJ4k1XRCLb4LIem9/j78cQfncuXMETnj46LzV7C03l3MrDj4+dgPWWD4aQhyMWYfogvDJ9MjsZxy9k+e1qbyfQRsCOjv/kBHQNweWCdIssT8HxriFaDAF1H8SYHPRf7K00LuPh38qwK1sXLRmg+LGn3iPoEyxmGBGipIF7h3GZ3A22sq8Tm5+1NjdgFZPyw+m+KvBiwY/74PqnRVjdsnDfW71ijMszjzk1xB4Q4ATI5G7/WSLoq4fyTmLLhTPPtkU4LYiafs7+yew4CXl5BKtu3XWoo/7GItwmXUbJ+p3tfklDp0AWyVo4UGOLI2ATZszBvuW5340NsQzXQZsim3l9axefwTps9YEvkbgmhpF5CouoCdDUY40ccAWzyFeM03BCFY7gEmxcUmx+4fibrarINDl2w+foDwzUSXOma1vbPAA09KRKDvGeOFz8Cg67g+oSdvd3WPJ8+iwb4PByCbjuW1ubhOkYYD69jZ80LbFom1sWq+zZq1mlw70YX7MA04rgc8jrj+Vo1ZwF9zKY114yFhaRxmw6TWXPyTYjgO3XB/peUdm691pej0XN89QcoNh8/KBXAL0+P5ybZdrhM9jNVAU/w4AGc88fncEZjBle7t79v3vf99+4zd+w/7rX/4lS6JIBDGa6hd/8RepYbt27VpioRl7XTcGX0uUHxF7wp8NbNzFi3he2wms3u0S0bkIf7XbO7ftyadv2pNPP2E7e7ft4qUtu3rtIjWyly9u2/XL5+nP1kBpdA7vK2m1MISbzy+N+9LdiKQBhzDWQAy4XtpHYFgg2WDMcYcj146FVAKxX3Ehkh2VsAKwsUvU20YUJ+RPh4YXHIySJqjkrhFFihVKAGE5IfBexqj8r9Wu+/I7KzSUfe14Fz2e1gNga3YI3NAIBRCMkjPZNdASNVhYoPNzbpXJhEwcodbg2OqDoc12j2z0+h2bvX7HqjuH1juZWm+6sM1a07qNBqU16Oy0VsMqrQbpTkouUKb00ZBa/3lKgWsK8kVj7YOBYoVgwgaF0XHfRpgu0j+x4WRsg9nMBvWKTbbXbXppy6bXLtrs8gVbXDxv427PJrWmzSp1JnPTycQwWS9N9AjpUlkFK7w1OW5Qp7amLbgmkbM23ZIJaxjPTSOp/JxP8piYE+1MG9edmu6WzgiOf8rTg7Tn8uD32LC4EjmE5R1c7tPVPbMK2Ff38lKsoMa9kJQ548/yvSfoZJCdzS3XX8TDiBGh0WQI/7ObvxlVt4IyjuHmqrEiA4TgDnTjxuaGbW5tqStvNLJOs6bh1RCUEu2qdBnlRlxIAC4cbgBrKGHxMMbh5sPRy6BdgjZsdoC1cK6vw/k8jBg54FVeM0s/7wB0tSTKNxyCa5cV6bhdzq7L4Hz2RnYkDNEgTYFlRAnKFIfHWq8rsaw3HQRgi0WVWADn+GOSQ2ISCsAGwMtMOErSoXsiaILp5FidmgHY0qEvwXZ0ZYXuQ+3xUVbFpAF3kXZfMLxfBjlnjgg8gvrwVvEAbDKNFUNYHnJn3b9ycS9lEdhwzvCWZch4nsGwxb0rX0eAjXWPBNj4dR8xxPvsD5D3J40F0ycD/Cy95souLZmbs8AoW/tjhEZoU3zcS8ydKwFbGRw0JkYbGx9l6S/uofyrwuxYF6dnCUCtzoUo0yv0eALkrxct7GIx5LaeZ/fN7fCwz7LnK6+8ajs7uziDaVqLGZztVtfuu+9+O7d9wa5cuWpbW+dotIwpBhy2Xm/S+ymMg8MALk0UOaP/MuKjUobcGV4GqXL9LAO2UyGUgC3mHOseCpAFI4uyHNluuLqD2UAS1cZ7qDGjR0xaDcQlqFgN4GcB+rcCbLwW74bmuk8CfT1DmBcjvr3++uv2O7/zO/aZz3zGFiiJNpt27zveYT//8z9v733ve+3KlSsEZKhW4D8w+rj+3Z09OzzUmDG8dzRvwMPtIx/5iD3yyCNL2rLTd4+LiSx7f3hs3/z2N+2xm4/Z8y98y6qNhV04v2Gdds3uu+eKPXDfNdsCYEOswT1noim3d/bZFoAN71O2HnKBRwzHeinZPpEE4aKIv2edkhgVJSEAouq+0wxoJj0xCB7dinPNDmacg/7H/a1gr8OZs7z/KsXxgHb5g0cAARfGf2l4tQ7jTun7Y8/l+6cnPqma3ZkeE7B1rWa9WtM6FZQMUbmoWqVRtRP4rDUEDivTiTWnU+taxVrThbXh8ba/Z7OdPTt69U0bvn7banvHtjmt2IVqi2DtyvY5jlcygrU6gdqsWbNZA7ZSDZuPILr3CRIOPFSZ8kQi6QP1OQU+2VnguvH/437fZjtHNt07ssm+vFNH9SqbDwaXt21+71WzB27Y+OI5O+l0rF+rcSQeWPwu3i9H9nmaVsTyKBnG3s730iUMTlCUpUVghcRGF9W0fGYEG69zZzaD7YrjjtCAub1GAPhyf6ek3h8y62ueNJ51DpRnRDz/5VilDHQphnhSijui/ZE/UlNnJPb+zBImiGTdxxBGNSCuu/JnT/3bxeqbiIOTJbGZTOkQ+LAxEfxgRopfAIatDurRW1OXHgjrZXojaXYcnaZV0uSmpghwuUyUt4qCOQEbmhniQWLos497wCEUA33jZqebuhJFdVAUn1zyMdN1nhWc3xJxw7MGqkl2rqnpAm+6Dc8bZA3UYIT9RfbBStfqEwWWA2mow3T86kEKhJS2HmzRhwh4NqAgOB0kyQIhjsTINBTolrIJiGK9tu8UTIj9nEGTMzi3OltpdE0MgnpjAZdPUdK63Qp4q4xEXvAY+6THUjIRkYHg+yLIL2XmcT0EbGJyuaF9Th4PIS+jqrU7s6a4K+XmKn3rTlH2rmGI333WYc15ne6kzhKg6zTYD4HPx271poPy9xGIQ7vhDAB/hi3uYgBoI+JNI3FohLYr3gOvyYOPQFwGZWD3oE0Ltg8JEv59dNznoT+CsS0y+9GESRUORAxQv3HjHrt+/R5n1GBCiSaBHr3TlKQ7KMLdXxlXpUYK15i5MWQZsFYSWu7xVbCWYoCvn1Wgkf/Np2kw2MR9CC1VMLWx/uJAiG6tJKtAlci7bMt9ntaaW2KcBdTvfk0rX4mYs9IUFYnt/s4ud9StW7fYJfrpT3/aRjs70H7YlfvuI/C69957CcRCdnHnzh0Oi8czA7smfzsjEEX14z3veY/9+I//uP3Ij/wI4/VbfWCNYP4i9FWvvvmq3Xzmpj3zlaft8HjP1tbbdv3qeXvgHdftwfuu2Vq7bjY+MYMdEy3+odvULFFsMiSX+IhOUOrGklmvwFbJZnOtYE2xPOpcP60wfMVUFnawf+BzatV5HaBNyn2VdKM7HMAzBmnjnhCQu41DML8Ck+pq5dk0DZ+1XOXhdnIqXp2sqnzkuKE4OK7MbdiWeW9zurDGrGLQstExAPu9DnuMCcuXnMczGltvNrdNq1n9ZGiVvQOr3N6x2Z1dO3zjlk12DmxturCLrZ5d7q7bZrtrjY0NMa5ggvFfvWIjCOlR2qrUrTKNedSrT1mnRUxvSH1PKf75uKl2zebDkTX2T6y6c2yVnUMbHxzbyXBkh9WFHW60bXLjos0fuMem91y24blN63dadgLCBno9qMhIDERlQedNxIBVIBLnQqx/EQq6t2paVMclfh5nf+jHSjCV4zRkI9CHaXwTzyWP+yElYRnen2WOM064uOwrRleWcWgpvq5UjsrXCQJk9YyjWTkqDG7tkUDrCptfmg4nXODzX/GOQtsbLFvlT578N4vyQkOnFDecosxCFF4eXmCGANqixhwvXt64CJqrxp06YBHvZSIY11A2HQRTFzVwAoQYRM9xOKI0y6JE3Oh4CKlMssK2aL/LWiMYtlXQVi62s4IeNRjezq5ABbZhpdPIR25QROllxvBYWQUzS2Aq0bQB4NzKI8qbBJzIdoc+i+80rYu1ESWp1GWXskiAZbYzKTx6uTW0QjH2ikLxFYatBGzeDHUKsMUCXl345cbjYYu44wwn14Tr1iITLkuCq88D646/v2zrdnY11i82TgQJ/u4oAftb5jD3GC3l6zwAExMW9/E6C6zh9VYBGzRzAgjLgC26fpNY2tcj2cBkqyP9GV/Xu0QHCOzeFRcD1nHH1CU5s1p9mYFjG/10TmdvgL8BrDYmM04bYOns6Jh/wuQX/tIcxAAAIABJREFUgtvhydQunL9k9933Drtx44ZdunTZtjbPFaOf2mlguhKIPHoImw8D50P/GIE0TRRxB/u472kPFWVRlLTLfbe6XshOv8UH14B3uuL3i81RmS5mvJ705aWF6gCHoXvZBUJt7sFTGCtXGPilTLm85bWc9UV2ivmzitiF7+PzwzMajW1/d8+ee+45Nh584QtfsCEAG0b5bW4ShMFCAOtBMwwxxmvIJJo+WM2Wl7pVeQBg++AHP2g/9VM/Zf/8n/9zAr27fzgQwVusV23/+MC+8a1v2BNPP26vvPaSWWViD73rHfbO+6/b/fdesXZ1YbPBkVVnY5rsYt+OUV2hdRDkG/LqEytd5RhC2XCoaYs5X7HHuKfIsrE/1Ev7rknyRA7vk+XPqqZvqDQqbS4rOnXY+Yhlwz2LgzqGazPhi8YfRQJeg8A9dJ4jz+O1CrTPvRTqs41DAhbxKf49qcxtuoZOwLnVxjOroGkABq30WzObVuY2B8aqV60BUDee2PbMbH00J0ibvPqmVV+7ZZWDI5v2B1afzmyj1bKLG5u25VM9DP57yGrxPqD7hgYOZAntHmrWgGtbCUhwN6PZwuei6n0V0c/XM65v0oBtx9y6g5lVj4Zme32z/SObQhoxHtquze1ks2fDq+dsAU3jPVdsemHLht22jQn04ZKQu2pxjyJWBnBLQKQAPvE9sb/xTLBfSwsMPDvNus47NMUYNmuhOgPwDa9ANTrqvYq95hok4eCJbJJOOWCTZbEMj4uE6iwcEHuoTPZxG+W8sFx+ja5cGsTXw8TZnRKK+8MqJABr4lZyUqAkRg6RQTIQQ/1fT/xrP68Fe8pBxnhB3EC6eoUOAG3BY7gzL9iZAg8SIXnVZnlDvTSEn1GXR77nS0gUCzsZG6o9NxoNwvuLC6B40KXlRwC1VcAmMKi3G10b8cYVJHQTBNhUVC0zv3g4ATbLA7/8Gn6vCBBfIF4ajBInr4MeNApCBGwogRU2F9QhnBJWZTYtZf5LY0u8lIGsbTFiaWIVIGnRSfOXgOCKQSDZHfjxEPTEYkn90QpcfPo+YipdZ2jYoMsgR5KCXblZy4MisRb+Sb0v3H+NJCk3xOqGKTf80ubn/S5KsvFC6c9lnTqf55K9ikTMytoVyHO3Ym6pLt/H6sZmSc1pNACH7PuWkwn+DN9jHAYZECATT4xUoWFTsENpGpocrdb4HK4RxrUAZejeBJvAYDdGi7kPV/f5ecHADIfIXuX6Dj2RbDW6du3KvXb18nXqpVB2w0gXHbL63SEgjzE+MEbF9ZIFheecM9XlfSGwTns+dt7yMvcV4y79paSh5ON0kK90GxSPQ88skjL8CYCD9QrNLVgrACHYCq1vrLO0iKkB+KC2ygXlJWBL6zQNEl++nlPgrVy8ZyAj3oswi/ZSDW0vvBHre//wHfvHF16wJ554wp5++mmWRul14CLxig9OJ3sPgTxKfv41lE0pKkc3cqNBfTHe38c//nECth/8wR98G4CpNYb1M8eg7+nYvvvKi/bMV5+x5779Dds/uGPvfvf99s77b9j991y2Tg3dKSfWqs6txTA2t4OjY8pm8D6xrgRG1WBBrbLrzUJYrjjrwCiqB+loQhzLI4jwmtHFWZZCcUqR1SZgk3UCum0FFnRQxyFHVi/KnMjuPM6pY11D5kMDmbuPo4EhGrR0ywXYctkUgG3cEkCqwY5jNLOq+xDCn3OMhqwWUhKMlZpabzK1TYxi2z228atv2PyVW1Z96XXrTeaMo71O2zY21w3OAmjqI6PGEgTAWo1TEiaY38rufu1RTEQAYBNzXZhA84yL+cORpupMUAlYMQnvAV2tHeDd4QQ+M2ZHJ2YYKXfct11osysLO+q2bY4mhPuuWeWaOkhHaz07ajRt7E1MZyVeiTBZWYkR/+NaAkTn5624CMC2VJVYsoiaWrOF/SXTXGrk/PlErEW8QpJZAxtZTAFi8oB7UIM/W9a1xvmSiJ/Cny2dxQWwj7O7PN+YlBRetuWZk5JZr1JVphhUJkzCMyiVaj1CundbKon+0RP/Ck4rrj0rpg0EdccboSwXnYNEwk5bkgVw/Q3eDDaB5rahhp/Fnq4KzJYhQmAe+CVD5M+49i2VZFl29S7BsgsloSbpccoTPxZN1IpjwWhBexblWqYlH7kVhL2KqEvQlsARgYw0dEHFcuuEcS6ffgxJ9w4qBz9R9oOH1VmyZbCOGVl6nZ0/qyvDA0QgqBtm8eVDJYBabIiypBgHXyw8NjvjXkRXrz8H/o7UqY0GEP1eaJWYwLnfD/4hhi0DttUTosw+VlmqAGyrB3K5MUodxCpwk3ZOLBvXjAs4uVkKd/f0e70DOm9KuPbD2iMsJJR5x6zR1c7VWFslSxBNB3yfboujtaJZfMmyw1ME5mRlyRAzCF1DI3pdehQdDOpmg90GWBWAMawb/EmdyXhqt27t0A8NkgF0f7HZwLWLnOs5hhddk4GPMzk3t9hxyFmd69t2/70PWbeN6QLZdgPvU2xeww9M9czk5hUvgYBRxqEU41Z8fh7vt09H0VDnAGuxTuNPnCpiXmLdav1EsAIge2uGrTxko4wCEf/Xv/F1+/rXv86B6mEv8bGPfcx+9Ed/lKCGw5fDvNU31VKm7ICtXM9pXZaM29sAthB+E3xMJuwkf+211+yll16yndt37OnHnrA3Xn3Nnn/+eTsCs4bXBlMF2chwKICGAxF/X/mora3RVqi7tk7bDzQmfPjDHyaz9gM/8AMcb6WS3t0+tN4A/FFaXNQrdudwz77x7b+3Z5590r734gt26dKmPfTOe+1d9121tWbFmouprTdr1qoBzEztaDCgwD8YNqw5aQPVzYr1GAmRnnGWJITmkTwCQ5wSMFEOOaZxv8HX0y2LMmCDL4y8QwHecPakcj3n4aoBIYa/i2mLLlYxMxoqrk7BYNd0twLc+d+L2BvlUXR+DqsT6tWas4othlOOk0IZbIoGTUwgQM/QbGJt6AvHE2vdObTpy2/Y9JU3rbtzZGtv7tlWpW6dtS4tOjpba1bvtalVw/B1TEYAWEP5E75phv/IGGFcGzpSYR2PGO6gjKAtg7foqozzIAOl8CCt0oKEoRN7FQAWScDhsQ3hA3dwZIcnQztE3Fnr2eLyBateuWj1KxdteumC3dlatz5Kvq7TZIJSnKWrMb/8Gs8PNonruZVSmGDnMPGk3OOBM6T3nVqtDqAOX0BpJsW0BbBGGEJsr1kdzSDO9gq001DK5tWZLegvuPxRAraSjFJsj/O+5rOoT/9sCdgieQiiKM4fElTYH6WOzZebCCdp4EK/TqT0x4//r+wSjXKdAAe5a954IH8IY6cTCXSxfmCxQTF4rUqbj1jg4U+FH6eWp66SA3/I/VA4qNfF1tpQiuYRLCl2L0ZfIeCzjaHQ6uSbBuM9r4H7VfCBxhQFpx8j288HtyNaNAVQcJCFjMyiiqT6NKouGxd8cfoBDcO7OASi3Bk+b6HTUjlU4ygQSFTSKASh8T48aEQQCf1a0PHUa9ncmlX9uXqwlAdd/O74M74XQA1eQurb0XNIWZLfA7IsaUG54NcbHPBeUBIvGYryfuElSy3DKsuG60bnFLQwZ4Eh/LwmY7g3YKE/07oWYFPFQCwZskZuMPcgwjpMGhTPZLi8fYYqNF3hD8Rn4rYcELLDkDfKa/h9Ie4vNTAAZSrVhP+Z2F11sdU1DSOy88IIlokEGGweKPi9YT4Z3b1gsBa2fwCzxgGF5dSdjdC9iYki+BN7A8OTp+zg5mgW+DHBI40i77rGQK1v2IULF+3ipcvsHgRY294+Z2vddbboI6hFMEuHqrN6AfijnKXJGdKWNsFujIeSFThznTJEZ7hdysoll4esl4BN5eOcnWcna2acbwfYvEuYcQbM2WRi3/3ud+0/f+5z9sUvftGg90JZDYzihz/yEfvpn/5p++Ef/mGCVjCE8XMRU0rQVrL5pbB4iWUrR/cu7V39Q52Kso8Ixg9M2rPPPmuvvvSy7b5xm15SsEiIuGtYC2DGAbbwvljWI0VvDU6DqBIMnb9w0c5fumjb58/b1atXORkBJrsoiXaaHTvsH6bJMqdOpPSJCu8ZSniNdtNOZmN74bsv2GNPftm++dzXbDYd2Lvfda89dP8N2+rWrVNd2EanYRiCMBmPrNHuMCnAE200G9STqVu1Tq1zrBcJxHUwczi5QzICU5904M3vWbhQTNsREPPRQiyjqyQq1yKljCiNUgNFzNvgtI04bDUz2Ruq3AtMEhYx9AHComsQBtJxrgWYy8BBo6oA2CbVmToaZxWbw6OQwwQwvgmMJcayza0+m9oaANvJyOyl1+3kH160yhs7tjWY2dbJ3LbQXQqwtr1u1c2eWadh80bVpphVDX0WJn1AEIdrwoxR/A8gBASK+0EGm5aMBhy45dFOYkTjg0cy4v1UndyLKsxl0XGJJoa5GTpXj/o22D2w/uGxHfWHBrXfpNu2yuaGrV27bLPrV2zn2iU7xOdg0oeGCLx3aqOj4c2n5ITXOj0YFaMV/3FdKqtjUDuZUpe1YC9injBnq7IAjPmaGr81h+nyYmKTytDmVVSxENPl1YdHrc54JBXA9HV1stcaJJ34PPE1+uONNV/OE4RyTF2AT4F+zVOPhDu0kVH94HoOdky10pRysIIV49j8+/i9MA/2kmjEHWrVHaxFQYuALZLY//j4v6UKLB2A9NeJ/+BwDcuKvvWPD93Go8YWY3gYVQDISDm7MD5qumyllk+MwJMzHkC0TNVdaE62oZ58rHi4B9vngTAPutYWjw4YZV3YmB09KO+qiEDAURyiBWTWipl19JTD3MNDfn6j17EtdN9wsHF+GDpMdQEIADqMCsNeF4uTIfJZhHxGAJ4+QoVaH2gg2KKMNmgMyO7ztdbXeszw2d2UygGO2xztL5cJ8RBB/VJ0JkZuoS7Bei0DthIsRSbF++SMHw9aBxcEIO6FxAOzGNibuh7jWSQjYy+Nuo4QIuNVsBbPKw5ClElyVrUcNMEMwviVnk6xkKllCYZMJV0GF6aAYZzovm1MAkaprTszn1rNCAwoOdPN2jOt4WDMQcHIUltYwxiBQsCnPIeAiJ1tWufZB0hlKgR5HMIUyKJLan3D6niPECHT06niw4XRsIP152VSArgG1zeuiyAN8zqhIxvBf2hoI8zfJBgbcqoA9Gs0q42vj8Zc67gXHIjOQNSiDxoACdYUylBg0jj6qdu1y1eucvJADFaHpikMVJlYedPP8oG+quoqv5q/xtL/auOMfzkgGYFsdE2Vzzm+ryBTuGY9YMVvLBmBU6CDe0JAAM8J7x9+Zn/xF39hn/3sZ8li4Xlq5FXVLl++bD/5kz9pP/dzP2f333+/7e3vW6fXZSci7huGLkPvBu9I3Dskqvjandu3NfR5IvDVabcZvPcP9qxSr9jW9ib3OOIM58hivIwPco4uMXTaP/nUU/bXf/3XZP7AtI0HI1vsHZm1OmI10NWIpix4441GAmwAQr2eXb12zS5evmTnL1ywe+65x+5/8AG7fOUKu3cBjDDXcGtzy9bWy+ebE52S6ch/V4mMj4Bzkac2mk3s6KRvf/fs0/b5z/+NDYcHtrXRtvtvXLYH7rti5zc6VsOem0845aCCubM4hPEqztbjeRMEYvg5nXYZbVyCElIUhEcfhs7zI2tNy/FPSXTtpdSIcdFIQ/NyDvmOKQpRbpXGGesCtlSI+Xgt7BMkMfT4wvWOp8mMHZcAAgD7ljHDpUCEc2494q3ZilcAbHNYW9U5c3PBQeQaLYcJB5jBOj4+tO50alujia0dHJt97xWbfO8Vax/0bavSsnZtzdbWNm3j/LZVNtbYCQpWDh2o80bNFmBYSjkFzxg/a3DL+e+ocRRMQ4K9p9mjvI+c3S+fj83ZAVznmK2FHd+6bePjvvUPDuilirje6rSt3evaYHPDBu96wPY2ujZba9tsvWPjtZZNOk2b4OyHhgxGbdOFoUOBRxvuk5cj4eHaa+DfExtigDs84mDrgvMGhA9Y/lrdttc2bLPdsxq6HACKYXY7mtloNrBpd2yjypjSJMRT2KrNMK2Fvwes9txmkIqg3DuTjKvb6li31bZ6s0agOhj1bTyRlhE2NY2mbEa49hwZoZqBuAxAqE557XfYtyjRcK/AaIALc3CSCKkGVYQwryoWyWo5NjG51IfvaJx9n3rs3/lT9kzDu3+IhhZzG4/Qdj6w0fCE/2416tbtYLi1qHqMrgBo036TCk56BdXdE0p1TZVGQwgPaXIBjBf1ZoNZExAS6yRiLQKP/2x0j0EfsfDONdfOLQE2F+0xmPgYCNiT7B8ccM7XuY11u7TWtQoGxzo6JgiJrj00FUwwizEAW06nhX7hoyJbDP44x3iIsuZ0AYpWMeBY5p4YJIy31euh/KRslDliSuZirmqcYpmJWGAB0sAUZckYMSXRfgCZBHqKko0Yw2KSQNDCqZsrwPay8JJP0xeLAEIx0iqaPwJgF8swg60wLlS5MT7iNbVaFrQISAxNEsxG8M3PO6+DPPlA41zdWqQQfsYmI2DDPDw+D2j5ajYaTQ2gDc8ISUetplmontQlbRYAW4weCdsSXYPEsQAC2MTr5y5yNp9AmAyMaaVBF+8Z15IySkiQ0KU5ImPWH2BPwXV8xusBeyYn7RG7NsGasSlgiGuV1gh6DGjMNBy9a+1mx65dus5RTwBiAGY4kPAnRhkRhLTbSYhf+hpF+SHMZE+BoX/KJ5ikpHwv/0TZVBCu8avlaA8XcQCfTjb0cquM7RJ0dF8t7DOsTwDpb37zm/apP/mUff7zn6cd0Xg0tla7xcAPwPZjP/Zj9jM/8zP27ne/W8kSRNzwk0KzCJK7yZTP/ejw0F54/h/sK88+a6+88grLl/CSxH1rwnTVk7/xfGStjrRbuAZYHmEsFxoFzl04b+97//v5e3f39wjWPve5z9mLL74okFmp2Xi/zwMbHydHxzYHcHMGCuVQvNaHPvQh+9g/+2f2zofeZRcuXSJwQ7kTmrVICDW/dqW0PwP7k338ToE2iq0xXUBTW9hAsJhzvuk3vvkN+/KX/9Ze+v4L1mqaXbu0bQ89eI/duLJt3Sbi3Njgoadn5ICJ1vN0aNP8Rp+LK0Wu9MI01/DpMkw1qw36WC4915CunPLoWwUk0nKpeS3rtxSv9ZoAGLj3iPs4EGNv8F7B2B3CfTeUplbM2TufzqkYGJolrmtPKN3AFbZITQA2lEQBuHEx6OKE+/98bMOdO9brD+zc8cA2d4+t/sobNn/tDeuOJtZr9Kzdu2it7oZ1tzbMel2zOuZTO2BD9aGB/tKsjuFfnYTmHFueN3dPsN5q/+B9YRIDz2RvwAO7VoMkgn/Obdrv87+TvT3r7+3b9OSEZbxOs2HDbtf6167awUbPphsdm2x1bbjZsXGvbbNOyxY0J25Q9oD/4f6S4KF/qWBm1yssWHvD6ZSTI0iduEYP1kFrnZ6tNztWn1WsBkYQFN5kbuPZiU2aJzapTmwyg+sE1h3YPawySC3QZT+36Xhm09HEFtM5GTY8L+j24NXWaNVstsCEF5XGJRcUg8r7wy5WyAbQ7IMO1gonvCAeU3YFFFoANvxM6fcXVlJRIVsKkmT6cscqVzCTVpduhRY4TWlYWOU/fvk3VfLW1lN5Cu7pDthO+kc2x/gNzDtDCbQJPQxsK6qelXHqVyo7xZDeBfVO4dngwZdAzNk1tzmghxNBXnRb4GHFAtSBHYdLALgUeICaZsXwVvwa/9mYL1ejm7k0NPBh2tnbZbbFFvjNDVuHJQCYLreEAIDUHDD59oQmIusfPBDwVaHPEBtJBoyfCu2Zi1/RuUZzXzRrAMXL9oMHDMavFGQsn5MDWi0XBSiVjMAmCAxmwCbdRxKRrlgH4OHjviY91xIojgMxC2pzWSovK/xsNI+UejKWtdklucyyRZCM10p6RC9zl6VP2MHAHoCrJ2mGPCjzMAl/HV1PlCSjVZ0MI/yOQOP7PMkyWEcbjTQfYNNqNoHeC6VElBTogg0mIEahKMHA/cSBjEMwl8yWZ9Cp/L+warNrMyQtbm7MTKtWJ3jD78Gf8feT/sAO3UMLzQAYpr67e2iTCew3ANQ0PB3ZG7K4ZhPMGYymOzSvDcNasGc4yGFce/XSVesgY+x2kz+hfKv0n7sMFqzlafuapdNy5R9lyfCs71MpfeUr/x8B293Amtb+6osXIc8BG4APSt/Q8T31zNP2R//h/7RHH300zezDPQAIQ8nwE5/4hP3ET/wEpwiAdcdBEQ1VAOKc8FGpkAX7L5/7z3bziScI2A729qmTYYkThWgkYdD8sGco+43BqJjlyvPn7dr16/bRH/yo/Yt/+S/5+7/wxS/aU08/xdIonjXYh4tbF2xzbYNR/pWXX7bnv/Vtu/3aawRt1Xabzxll3P/xkz9jDz38sPXW16zb63GkGO5NE+vab4kiEuQA2bYiM1LLSRN/xDVjZPpdHoFjazqf2ve+/z179ivP2NPPPGHDkwPrtWv2rvtv2MPvvMcunFu3JuI4SmguV6CNAZs+BdgoTcC1eJd8AgQJsDmMg63H2wC0skwdT1+JaLY7WlonXp7H4YGqyt7+Lk2hsZY1z9ZtqSYzww5p1ppMhgAuANQi3kaVJS1xVARYhg3QtrAx2KhKzbqYV05PQgwDqLL7cjEd2XR31zo7B7b1+q5t3N63xps7Zgf71q5XbaO7ZZub16zVWjeDbg3IGLNRKwubgmEDmEGMKvZTyu0dtP3/D9gCrOlP4oDh0MYHB3a8s0vQNoEJPvZCo2GDbs9GvY7N1ts2We/YaB1MW9cM/7U7VkMTUKtllVbb5pgdXq/RlmSKWWc4O6DhwtkGwIV1OMG4RYD6Cu9rvda0/5e6N4+yPK2qRPedh7gxR2TknJWVlTUwNWBDydRKC8osigwWTSGN2LbD07Vcrwfb9093+1qf62HbSDuAoFSBioAIAjIWVSBQc9Y8U1Rl5Zwxx52nt/Y+3/n9vnszMrOUdr3VUSsqM2O4w+/3fefbZ5999ilJ4mEgySQodub3ew1kh/Q+pRxkKNBmhVYDhwKIHLXX60k+Ii2+/EaDDGrQw8REBbk8CQnNXFNZmI8illdntCXhjPVdMqia2mm6OGt26QpzOMPmgM1L7Gk/oeGCNJrZv11+7nHWS58O2nReus0Hz9yP3fjelGELJQ7zNTGGrd/jaAtjIQqs1bNtng0FoU7NrhX3UrM6rQEK0wKExS/EbJjOpmcYgjVtgAE225SOHNO35XqvdLZcpIsiQze0kpdASQTYCMAYRNQFGXZ5p0dX97pmTHK+4XRtAllmtGTYgh+M16YTyxAdGNswbHr5vCZG56uWbeb7QbBvbBxviGW5vJZdlVAJFByIWtDx6xF19cQnocBg+BQgTIe4e809LTuOMmXSJwQgFwc+B71p19P2Bzl/1w+08QM01T2OHtjxa4k7+OKf0gJVFtdPGDbXQXl5hH/6MGZj5sZMYiWNTBnbGPTbcxmIpvohy7EqAlbBR2xom7Tba6m13wdN05bDN58zi3Jt92aawDYqaCCHbj+HTs8ObGpo1BDAUS/1ppg0ep7JXqPZxla9ESw1aM/AjiZql3oKRho3U7DmgMkaGRqbxTk/v4BqpWaTBSZqAm9i2QKQM/AQTf8YE/yON23wOnozBbUhHe7vC3xcWLTufnznB2xJmfo8DFsMCC8E3LYFi55qDmwEGd/rA/ffj49+9KP40pe/hI11gmFzsqd27+qrr8arX/1qm805M4MOy/F5PwCMxSdgWz57VmzY3/z1p/G9xx8Xu8byZJ4yBo7IY8xQCs76CKUPOhWsWaBcUiwjYLvk4EGw0eENb/xxNQRwmsHyyorKq9LVlSvYMbeoeaBs5Lrnrrvxd1/4Au647XZ0t7ZUwVjcuRNve9vb8Oa3vAV79u01rRgTZloq9Hoq48aiZb/e/mci6QgXMGbZlJjQ10vznE0JK/CUy+L02dN49LsP4+ZbvoWnjj6OrY1l7Noxi2dddRkO7NuFqTD1gIPh1aXnTvICanYMMGzqGisOOouTHlv6SjavQzZZJ1EXYJz0eQySBjgZQWfViXOa7CNWjMCWMZ/X28t53GsqeXV7yPC25QsCBuoo5a3kwR8adTXGTW9ArfTJaCT+jSxRm24JmRwm2gPkuuGgr+TR4nDQXgcTzRbyT5xA9eGnMHFiGYWVVWS7HRSnypieWcDc5G4gxyaDotg1B2x9NnUExnIEsDlQS1Dk98ewcSSotKVqYqN+zT+NYdO6JuhuNNBcW8fWyiqalAfIczSDNqU05SJ65QLa5TyapTx61ZLYwky1gvzUJLI8Z6c4ZL6MZimHln6myPoj2rQTQd5mgnLhsHTK6TwirsI5R1kLG8O4x0tFZDk9iICq30Z12ES211GM5X2jCkWabDJ7kmsZy8okxLVoNEumuwXPY3bmagYrMY1K+lxT4RzWoHYDbJR92Vlp0iQBxvC4htKDZ2o4d2Jw5hUffS3Jm2I3hnP1b357lZgE5k0l2Ou/+jvmZBYoSh2WborIxUgGipiVOh9eJA9UBHOs07LkFByoDdhwBRhQUzdPqJiQZnTAZmAtjO8JWgGrOqa5oh/aJhq1MSPOuLieiZlzgaWucFOUUbnwPAA2aejccZ03JDQl8OdIjdKDhsHYxabO0HidPUnwEwYwbTTgExdpYBgAmw4cB21OXUs3xqzdulq4ErkwbOg5MzZj8qwM7NfF/p1mk3wKA2wGiH2BMJs1kbuDqRgs8Wujo43C0knKh2NGlhGbMR7441KnH/pc6KGKOVL2jF9DKlpP9WdJ+ZtrVk0L8Xt1x3MfIcNyoIEMuzqpVkVd+homH0rsiUGuXzkD8hScErQ56OXfPQPqD2h3QW3CQAehJgu4SWbwPzPRpwmWzbbDvcNoGlpUlybZW3YjcrTTyuoqVlbXg+F0MzBsZsOl9ogcAAAgAElEQVTBe87uy0p1QiXNuZlF1CashMYyJkGZM2ksdbL8SRDHP/l73q3pDFqnTZ+2UaNKB+YO1uK1IRgbMRoXY9Au9v2LMWxPF7D9Q8FamgwV0Gq0BNZqU5MCV5/81KfwyU98Ao8++qh2/vwcS5PPwg/98A/jRT/4Iuzfty/M+WujWCkndkQ8yHmI33XkCP7qLz+Or37lK2LWOpubtqAo9WBzgF1Em9vIPVssCFwR0JFJI5iizuyqZz4Dr3rVq9QEQFaMa4TMvjLzfh8L8/NYXV5Rqabb7uCeu+/Gx//iL/GNm25CfWVVh+jC7t14x7XX4qev+Wns3LVLFhps9KqWJvQyegNqQGOGOpWQ+J6Nwe5oWZRgJYtmu2UxiIPc+dbyeTRaDZw6cxJH7r4DD9x/Dx575AGUilkcPrQfVxw+iN27dmB6ooTsoIGMWOogzA62EaF9fMTnzli2UM2xOiN6wYdzHLDF2jVPnLyxSLpcfdK410qh8ZqOSkbB2Nd0vIpL4WIowSdDzsSNHZdsEILpTsnWuLOKNQ7Z2eWlMo/NZMEajLHDDCbbQ+S7feQ4q6mURavQQ6bTwmyjg+zDT6J8z3dRPbGMcqOJfDGL3M5JTM3vwGRujq1VYtJsmrmNOyRgk0dm5JofCjCGH8OJzkrWdi4D6dlxfoZatRkeX16y3g6wceYoD0eWe1ka3djQZ7vRVOLChgq+mB7XUWaIZnaINhsPigX0yaxVK8hMTQAzk+hPTaBdK6EzUcJgugpUJtBHGdlcWWxahiC5N1AjBO+NfBDIbtF3kvGfDCQ152zIKeRQwgBTgw4KBF+8bz3eO5lV2RXSdIvQDZoxzzU2GjBJbXVa2utlgkBJZyhlIVNvpVIfZZU0oQQPSgE1AXpjvjyRN1cH+xBgDNYyIVgkWjh9P5BVavILzVLxHnVWza08ktFUTHqu+/Jv2foOZX+3aSDLxg1W5pBZZzE0gsTGWmi6ATcfD5FkVmVAxEHILOG9i/UTMBIO3YAafQ6al6JcdJx2tLiZajpc3rVE0sBJ0xVG0nhZLdgreNbn5qkqdZroywSFvT5KWTP+9BsT9kEAU846BYYtAZRJsRIFItloeLVKhV7V8/FXfv2UQpiTt81/5F4ITQThHvgjx4E1KYlqh6XlZ1G1oXFguw3qJVE/wOMA7npBZ1Dicmgc/IzZGjW05e9qpiubTkhpRwBgHBxciOFhAjCgRjACbDaSJh32y3+TCXN9TnJx06Q31UR6ImAvIjQJ0Ey1oD4jsaDDrLqFPENiObXb6+gV8KBlgOZEAJtSkJEAXDQ8y4vSLQwlPmXG3mx20ahTZ0Z9YlPs2draOlaWV1T6ZNbHLlsxZxUrb9YmJjE7Ny/xOMucS/M79TWWvmStkS/q9fJ3+KeAZPg7mWhrZw82BNqs6TBkB2MOqP3enRMMIhbOGdD4Z8Z//nzfs+h0YQ1bsi7Pw7CNM3jjwG2UERp9JdxnvDYEbEzoWO6idcZN3/gG/ubTn8Y999yj5ovLr7gcP3j1D+KfPfe52L1rlzWysEQfWuY5CJuvg/omNhoQqH3s+o/ijttvl9BaIE0dm7axS7Ozmj7Ae1abmkJlgmDapBTlSlnA+8All2g01OHDhwXWNA0gk9FzGBvbw0xtCuuba3pOXseHH3wIH/voR/HVLxMorsp3LV+t4tp3vlMjqg4cvMTc04sFMa2Sn7PTMVjF+NXxzkiXQvjXR8GaJYVMOButpsXpPDXJanMUY7ZR38Rj330Ed911B+46cju2NlexMD+NSw/ux2WXHsCenXMoDOvIwlhMatZU1pK8xEBUYtwdAqsk8klNx3w4Y0gRJ4ZKrulGEFhtZ9D9/TGNGgyoMTbphyfrvu75uGp88OkjJHC63dTbjfuJPowZ2/c85M0SJ5yqwSRag7x5tnA+aFIdGmKQy2Kzx7JqFtU2u0ENsGWLQBtt5Bp1FI+fRe6hJ1F78ClMr9ZRy2ZQmiohu2cGE/OLKHQqyAzpFEDwlMUwMGuyWxLjE615AgsnAkJKL1XgmAbwH7J/ZeeSaNiCrjhoDcmwZRNPQAr9OwAbEDc2UN/YxKBRR5UaZDKsHBNGRpVmymzeGgLtDNDg2VotY1iroDfJz6rAGkHcsFpDeWYJw1xZ90gSJJJ6NP+mHo1ynlxej2eArYRhgZ2oOWQ5XzWXxdSwL9AogCdsYg10npBrEgeT/Bx1mkMMaHY86KHVbZmPZJjWwjXFe6szQDIb2+78fTFroUNZjQz0LQx2YlbZC56biY4yMAgRgHMgl8TDALtTs1+70X4Oi4SJYmYyo/r6L/832Xr4QpSnlf2qDlJmYMaGpfYXwRbTDFd5+Ilx4O9Qi0aLADvc9GfSq20LIylrBSsHjdKJVBjeZWiB25oPXLtkwMNem94Y2ZOgH9LPB6bB36gQamBd4q4LPkKcYelmB9QrgBHcsO0i6RjUY/vA2vRCGn1sGjbbQYnGIPiTEeyybZkBjH/XMKjAtKnGTg2ernh4vwn4iRocQku0PYfnV+YiZ7DannX8cPPAFQc6Z0xiwOaHpP+5HWDzQMrf90BMGxMCNqsYpK8hBn8CsFFDQFLa8FmYbEuPIrYzaA7YO5226OoEsOkie8SPTWfDGtVQagMx4jHlfl+wNm62UXMsjJiqjICanKjV7cOxUgbkaFPQ0mxcbuCS/iRQY1dovWGgjMPS61ttbKzbkHSbPGCjn1gWtQaBig5vMmYsbdKGgaVOluMIJCaqNVQKVc3kVNdaODTsPoQsLZrEYJs9ya+1ZrLs9h8a3R+DHQ8McUl6fH34vbkQINvuMeOfN3uUsY9Ic5MEqKcB2LZj2S4G2NTgpIYOzhQ1DSJLj3feeSeOHj0qgf7+ffsFnHYsLgpUWXDm/c5ZOTAAA7JfzUYDf/f5L+D6664T4ONgbCsL9cUy5Kem8MIXvBD/4mUvw959+zC7sIjJ6alk3B6lFmTZyJju2LkUbCZsvQq8ZDNJJzJfQ5lWGvU6SoUiHnv0UXz4Tz6ksqiYN5adcjm8/R3vwL/+2XfjyquuMo0Yy1ZMPCnj4GipuJs7zvTDuJ/x2JBe0yFKRbJpTYvXhTzabIRSWTSHVreN5ZVl3Hf/Pbjttptx9OjjGgW0MD+Dyw4dxKX7l7A4RdF+V9c1mQEamnh4pnhHMvdfqtmxTkexH25jMKa/9dfs8SYBZEkXHhMqNuY0zYoi+DA6aEtiWohN7pFohrlhiLi6CBk9zdYmKXeFxjkTlgf2TlIe/i8E+lA+ZtMd/xNYGzK5ZGVzgGGngeL6Jjr3P4bid09g6uhZ7BhkMDNRRXl2Av3FGsrTs0CbfoCFpAGGoM1tStijaOdRuuvdpi69fibiP9/HRfdv5HnnJ4k1h1BbxikIoWPKBlOzxo3+5iY2xDyvo9irIzfsic3K0UqoWBIr1ur0tJY26B/JDnrKT/JZlU6HlRJyExUMSlXkZxfRL1WQrRQxoOSA1jDFHLqlAjoEZ8Wi7EQG3Nvsnhaoo9ddEVU2EzGBcRPa0DVrtX07NAmyxa6yOVBUmjFt1J4pDoRJaK6TJ8BnIqfxdaFT1Vg7m6LB0Mz4rtjJhpdA9ngibUArePiF2xLqWgYikxtl+8HGV6Znp7NqOm+Drt6/ppLoxxywMXsIfmxi+wPgENPmTTeB7k7GL4myDV0sYUMKsOVs7htbvlNEacyaNGn6tEPGfL7SjxSwOYUdH0QmLk+yMB7G8qJxb7cwVDbSOVC35hm1U+nGlpp2rtfhQvSB4TZGxQZkG+tmAcM6JVSyFQIM8IrBI5T0vJqYlif4Y3x/vPDMQMm28PTlk7HwIPgeABtBq1uW2KG8rStzAtgcROaspBAFbA90vgj8cHLw5qUGA07WWScIPFYOPTcbt3vkwECALww+d8DmvxMDQD6+a6bc7yxhdYJeYryk48aZfBxqDXy4t7F1YT0ogbDuSWdnDaTZGou99ax0a67lvOdFmhUr9hhg0/UTJc7O3T4azbYAm7ly5NFqd7Gx2ZAn2ur6OlZW17C+voFmg7N0Kxj2rYtWrCMDSXUCiws7pJviwU2Qxq4+ep+VK9XkerBhIzswTyW7P34fwvsKWZ3rDO3eRvYytA6AiWT9vid+dOFgGy9Jx2B6/CC/EHA73/e21bh9n4BtfC2e77m5BHhtKmX6ffXFrnGN0AeMnYHtZkvAmECMIMoSU9vLmv3bM5BHGw5ZueRy+p0vfelLuO4jH8Fddx6R2NrcPVULwczOnXjNq16N17/+9Th06DIdlmRM+fgMrMVSUX/6ulfZLzQ28OtsNtCMRJVGbcoH7X4mqlV877uP4wN/+Ef43N/+rWw/hmQ0ul288Zpr8J6fe48YwnypKPZLpXnODwWbDoKtUbjn8X3l8/nHdgybAFuzKc9MzhRttDvqFCWDwU7P7qCHBx9+ELfffiseePA+LJ89hWIxj4OXHMClB5ZweP8cKgXzIvPKB49EXjIy6AnDlgC2OOGwWaAxqxa/1gvFIEs8+2i3ts4BbIpnIaZxf5PN9Lhnh1nQNfUY203bKvmONPZm0Mt9L7ad8dFjf6hJWjefRBLIZUs6LNlUlsn0UcgNUGbn6OYWqssbqN95P4pPncHkyhaWShXMzEyhOD2B/lQJuWoNmWEFwwF1fMEWJXjKederNHQO2EKu6ldQ6X/ouvxHA7axSSLeHKKzS92iTAo4HzX4qfJt1+vYXFlFa2MFmeaaxpQR3FQnJkEzZ1A/RrPvDkuPPbQ6XdSbLcVUK7kTfOXRoyl4pSJtW5ZuDVM1DMjCkY2rVWQP0ikV0Ob5Sy06Jyv1mBz3FWcpKyEjTIDFqSWUvhBNaFSXxGyOF2zMPcGaFFveXMD9wi+rOYGVkhaaLcoDYBrhChsS+Jxm70FMw8VDXSjXLL8nX8Fg1MvyqAEtP8NHNWtOrDiA03BJ2cCkPrRmAj1q/O5fE0j86Bd/cyiLjtDtI/+gSlm+YRsb66hW6e9EAGZaLerJDLAFPU/e7Av4Roh685xtGLzI2HVDVOiGhlzkdIUm6NK8Lb7BqIYbZ376e+i+sgBklgpeLvMNSB2am+0mICUaTTWStYdN7PQi70IuY6jZAHmgUsPBGHVB2E1wti68IB2yGh7tuDno29SlZW3CNIblzE8GF25osm3C+HTZ1h4lHW7dfJokMNYW7OAmBnAGsATxMOTrD/MYHXjF73m8JDkevFPD1lT4GyN+/30Har64BPgCYIuvvwOCcWDA5421KB6EGC8EndVK7a8h+EOFDef3P1kfgWGTd1zoAlJ5h1oiXt2edX0SqHFzmWUDTZYZoHPmDSTLFt4Lu5b0/OGhRR+0tQ36NtVtksDyCja3Gtjc5PzNjgJPs9XW75QKVVRKk5oUQCaNJo/zs5wisCgrBwI1ls3YeZx0bhZ8HmLwUuqHABMJr+N7PTr8PU1tjEkYoE/VdLge8X3z+8wOZTvA0qaSpwuIHKD7uvLHvOjvR4DNGV3XWsZg3tlv870zZ3q30eFaseHdqZ3M+KFkbzsjE03+HEuPW5ubOmSnZqalPyNY8w5clpzpWcZuUj52tTZhPosse4SSJ6/hzd/5Dj7wR3+Mb33rW6Zfo36HoL/bxczSTpUnf/Inf1IBvEZAWLEOXcu6CfxZYbA5tHw8P3wVQqKRV4pl1AcHD8ATx47jox+5Tvo7Gv5219ZVBnrxv3gZfuM3fkOAjZYbM1OzOuA73TZKXLdJ7EpLKn6t4lm48frwJMdjl/BoYI14PPGT7BdBLQHnkbuP4BvfuBFHjz6BVquh9U7AdtWli1haoO/fpJwE2m2a5vJyMZ6RnDRj7eAeZhao8YigqKQfs/HOqHnc4Pfc/5B/554mcOy2qSKLi6oWp/0rYk8jL8pE7xtifL/n2mDztjQLoGDLxLmoPorK5imY3isUP3Lk1vp8szm02RWa66OY6aPWbKH81BkUnzyJ7n3fRXVtCxMDYAeTt8V55GoVBg92jwDDIoacYhCKJwl/5+xMSKQTmU3UdPB0ANuFGGrb1+ZTkJZerbJGsMZGEUp+eMaRZU7IuG4XnUYDg+YWWmdPoFPfkDSnyhg4N4dMtWb7hQxUq41e8EGjtUa/1UW32UGn0UK920a7nEOnlEe/nEe3XER/qoLM3DRyi7PSvbGBgUzbkI0i/JMkQ5CFsJ1lUKnSsVlODAUCNnq/0QJJRrk59Ltdk3DJvoZnteg3c3DhGSDQboCN5wPBmSWhYWfQBqRYlD6VH26szuuqeMVmh/Bp5VFLqh2cyb4njOfkz7qcSBNB2mYZpjGcsUY+0qVrtmo4LPXYf/yJ/zCcmZnGRK2qFyQNQr+Pzc0NrK+v4cCB/SjLKJdDwOlBRS+SdMgy68Fc1AJsRKAc5kvmQ632lrlSbM3yk5VwDLBxoWzfgZZsteT1pCvFs7HQtk59TxgrlB72o74mTqn7oRNTjtoLA9ugbtthgCmMUElOCDO/G/kI/+ZiSGwLSZ8ndWhje5xRI1AD2RABNmug0DXLcfahOeV7l63q8OE1bHcIJ8CMpdRs0Swpo+zaAE76emMQNQLYQpnQA2h8Df33rYU6QvzhwBH4opaNTGpcew/zOH0agE0qSA8qL8Xa42e0sWyW2qjnXlwa9zJ4/Dj6eXVIFiU2VRWHo1z6nKVpTQRq9tCIJSvNa0xOJi+7DLJa+ncuL+8zgrCtRkPt/ydOnsbyyhrqzbYSNTFura5KozyNyuWqwBiHpO/deQCTNRv3NDszo87OarkioCARu0bzGAPn7z25BzSxH+bM/DI6xEbvXbrqxhkHSgz6XEuZlFYfv/cJmxkeZrxEcvGAbvsxBlrxPhg7Ku1b2wA22TzE498CiOTrc10RX4sDN19zo5tubAt6JhtOG+oEqTnj7zI7furYUzh98hRWVlaUPc/MzWLvnr1Y2rHDJrSELeLJn9bhcCgvN1qDqDR56pTKQDqAOl2UZ2bUtUnz3YXFHahO1KRhc4ZNe00xZCB/Ny/lu2bOS1y2J9m4RTPejBiCleVl/MXH/lw6tpPHT6DNTtFMBs9/4QvxH379P8qLjawXgakEzx0yvNkRwDZybwLIGQdqcWLk+lPvVhdYE3izmdDtXleauSePPokjd92Jxx57FEePPolWu435mQoO7Z/B/j3z2Ld3N6oTZK5pn9BBr9tGv9uWo4BJaszgNW6a0tepLRqb5ahDzP37gjURv8b75MPBeV05UonPExeatFajNejryMugdn+8+YBMazpM3ioVJlFx0OZmpnqcwEa54wHneBZ6Oem36uUB+tkuKsMepjcamHr8JMrfPYnBI0+i2uqiWC5ien4WE/OzYlfVxZi3ZL2vEXb24a/d7yOT0kRmE37A/611dhGG7UL72+K2G0k4aAuOYaGrV2IdgjVOUXHgza75dgtoNdA+fRztjXU0Oh018EzMzqA8OYUcPeUEcsh2sY7Y56wuGd+i3kZ/q4Vmp4mz3U20cn10slDTQruYw2CyisxMDcOpCeRnp62MOlEB6HcYdGxMJsi8ddm4IEsWjuqyc5TgjTIT7iljNoJMhiSJqi+hDirdZdAADu18IFZxjZpKktJPW3lUSXLU9KZkjOddaHbQWlHsM/mNpAuys6I9SF9MrwE900v22KUcsWv+91i/lsTdsKYzv/PBfzPcudNG1pBFkyC2S0PPhoxe2Y5O3zUb0WNzRDUQPmhAzA3Y6rlqf5XUw0fklAP67Enox7fCbFKATaUrO8zSwyA1TI2/ZuVDt6uInfBZRgz2GWOAyjemZ/jJBogPDbEz9lrFsASUK0uQMKHBT6CwjMPh5RtLW8a2WRBf83l9GoNlmByVQpTPmjnRsoE2YcQhAUclmZEnPU7oBI3LYxGBF2WTfG4CNpq2BluTkI3FoMiH6W7HeBmlT7bJbVVilstAVszQjWfAfJ/FQnEEsLkWwDMR6rjOf2BkZGlg+pb4HqcMm4F6L0Gkr8nc0JnjWjnRyq0ZCZ+V1YevuQEjrxbvda9nHT5k1+ir02i0QH80Wi2sb2xidXUdZ1dWxaqpvV9lV457Kovy5yxOjnnavXsPFheWsDC3hMmJKU0SmKxNKljoWgdNmbMsNhIlBGU3gqZonh1qYUbrONiKD99xsKbYLcDGUS6BZI/2gP/8xQDaxQBb/Jq3+3tyyMRl9TGGgz8z3s3sQYn3l7HF1wvvo4vKNQ0klOy3A25WSmdpnlpKy2TJnnlZ9NbbblPH5bHjxzTOa8fSDlx11TPwspe+FIcvv1zMP4G0W18w+ePjnDl9Bp//3OfwkT/7Mzx2771mZMsgS2uPiQm8+sdeJcB2+IorpNshYCNA96qDNyBQQkFgkwD1UI5LwUM6Z5hj0FiO/dQnP4kP/vEH8Pjjj+u9cJ7ooWc+E7/2a7+G17zutXZwkJHzuBlmSY5fH7+vF2bYrGxpbIIxgWLWQpRRwX3Yl+fb5tYWnnzqSTz08MPyqDv61JPIDNtYmi/h4P4lHD58KXYuLaBUymLQbYv56naa0siNhmYXaNvKoa2IbKTi9RPejIM0T3acZeOfkllQUB5sQ+K9Mw7YnGVLOk8TkCKlf3A1cGkJ44k1y+m6JKa8gYlyrXGW3aFZFDoZGd1ulHoYZnuodtqYOr2GqQePofzYCeSPncUEweX8JCYW51GcnhTDnx8WNHKKiUAv7igc0QcF+t+vx/9qwJYwsylYs9wngERZfQCDoOFkcsBPxWM2i1FjeeYMOsvLWN/aRI+axdoEKnMzKM/NIMcSp+xiZKyEDNtf28yAO8BmE4NOA8vtFbQGbbQ6bTTabZnncrzVoMQu0yLyZNmYCEwZiGOzQoaArkK9WxGdYhU9TpAJNh40gKYPJvXIPNMpO1G1OXQoZ63urRKvWGVde7vX7P50wOa6NT6OPsL4Q3N4SMv4CWgLsiyv2NCIn3GMcguuIbHDBGh0PEgkOgEDeWXJSSDfC6Y1Gtnamfd/9FeGc3NzIMvmnl12GFqt30WjQXevLIclBv5pB7o9oIlOWWZiFsTgWUCJI1eIJMnaaUaY1ZSTN63MK/IgCWLxlBGKbGVVQx/1GHMAEWf540yAD66PD7AUvBDlkqbkdANjQXQDAruVlkl9Cdt71SYOuhHZlXBFBOpc1yI0R1C/JkaSovA+mUmyNAQT1KBYmYAlWWvUYIkxNGlweQV7EJtV5tcovFMfksxNkGXZOXS9BoG/sozQGeUalnGWTddjyPFMtAc4F7D59YozXV85ngnofXqxIxqW7eVTgdcAgscfxxnFzCCM8wr6kDj7V3kz6AK8CcFBpHRtpNx7PqjcNDR+X5SBF0uaTyd2bTCUFm1rk+OGtqRBI1hbXaEWrWn+fK22pg7ECUe+UMb09GyYw7kDM7Nz0qLNzc1jemoWhZzN7eSB62ykdxPGpWJNBAiLJ2GPBuxOT41PtwNl535tFJzxQB0vicY73Fns9LqOsq8XA2zx98f3lu87LzMlgC5hMCJm7jwMG8ESOyedPeF9Y0LIf7OE6T5qFwJszKyZSMbJBRsPOKLqhhtu0LB1vnbq2Tj4nfqzV7ziFWoKYUB1kCeAyBJEf6Ch8b/73vfitm99m/PKwgBuG8TN7s+Xv/zlAmyXXnYYk9PTmJudw0RtwhLb8GJ5+DEuxtfeW/Tta3Y4ykBafpTAFz73ebz/938f9997n+ny6nUs7d+Pf/uLvyB7DzY4EASS9RKg6XBSiD3hdvc4vv8xqPG/274MumD3fAoAmz/jXYS0E+GIpyePHsWRu47gvvvvw/rqaZRLfezcMYNDlx7AJQf2YG5mAoUc4yH9O7uh0conuFhBymKRsTtsZosB23iCEWtgPQ76zxhgM4lOwDLJdfASn8c9B8lKBpIxVmbpIcskZ/9kW59WXTz+2phDK1iqnsQDnPuXJVXae5R6yGf6qG7VUX7yFGr3PqFmg+pGE9MchbVnAaXFOYqjkB3mUOzRxoNjqLICOud8hNLnOQlX9EbFWl+kS3S7fZPE8ahJTqyjr8cItGmwvCxQ+iqTitFVoFWnD7BZF2jbWFlBnd3GxYJA6cTSAsrzs2hT/qSzNS+Am2X7Z7NnTFuvjWZ/A51+G51WS93SHNfGpi/qKNl12s4O0aVvW60MTFeRm59CbqaGwtQEBtK/1dBnaZnAiBo3ShG4LujvF8Cbqn08Ewk46YsqzzfT/fYEKN2fk44BlGkFf9gwAUNTO9SMQGLAzhmZ8XYZc7y6lcZVdbvSZoQSsDA6zc5E6zoVUxf0t+fgk+iG+WqL8U3mb2747aHE0mEigDET5gLvwZqHPhcstRkyG2WZk0N2ZTlgGhkbR0UTRmMueINKZTpK87AMXXtunusLI6HC0+Hr6WGf+nHZRtVRnKBbf1+J23U4EEcWuAbC+lDt7UqEaQZjteegoZL/VtotaiKM0SHVPj/P/OVShs0aBsxfnje23++KguWfKoeKXfNRSObwzIyOi8q6akdZNtKz9p5cgxS6IQXauJ0408xEtHFHlQM23icPdPHmNcCWQ7lUQ0ZAMWXXYv3I+IHu/xZwoqC6a7P4Rkud6UHtbfkO2JzxdKo4EK/RKDJ/HRaZbHHbDM/0kLE1SnY1R9NFZcQm/OXGIvh2TRqvXKPVwWa9gdW1TSyfXcXyyrqGqWs01FZbWgI2IHAtETQz0aBRLbs7d+/ei7m5RezatVsgjQ0FnI8qv628OaRLRyWrG7sHPHwTs+Fw73wcz0gAZUk0ZIARATdSzh4vacYJl5KLSL8zHtz5XP8rAVu8jozBtj0T+wAGCDKiIdLBP+YXGDNs62vrOHP2jK4dPdNmZmesSyuMmzrfocNraolOLgFdrke766678OEPfxj8k4+ttZKzcWOvfOUr8fa3vx1XkCGTNY3tsVKRFiFNlbIfevBB/OZ/+a/SsXXrdWPZFKn7yFYq2Lt3r7pA9+0/gB1LOzU54ZJLD0q7aG76E2CJNtkXgRFTkqmk1Yyb+QHV0AAAACAASURBVNz8pMUAR17ddOON+B///fdw+223Kcb2Wy1Mzc/jnT/zM/il/+OXsbS0E1vNuspqYpxY7RjrEo/36HiF4VyAHjwBQqnQAGWIxwKc9GlrJn5gNP596JGHceTIETz62EPotNZRqxWxb88uXHH5Jdi3ZxHVMvkUgjVrtPIENexolYsUP7mnw5SRc9ZWiOeaLBFJCkZBm+kXeW99LYYgkZTlEw1lJOvwUX1qWhK7HUzJk5KolUbNMNVWnxJGGeeGL6hhlFov60khEij3uyifXUXusaMo3fcE8kdPYy6TV1d4ec8SsrPT6JfKirvFbohZOY6HGlvhMZCKmsH0HscP9Iv4sD0dwBYoB3NxCMy9/x7LinafrKwoUT/PCr5GMm/0aVteRvPMWVUpyCJlyyVMLMyhvDArhqwruxIDTezKzGuGlKITeoOGtI8c69Xn6KdWB91mC51WG91+F+vNBjqZIVq5ITrFLAYTZWQnKyjUqrILyc3OYDhRRbZaxbBSRrdURCefR4vgjX5wjK9h7rJGkJEkkRTFrqYbN/d7JAeClVOO+kj6KVpsp7SB3m1GhPC+kYjhzGmp6BLtu87QpGnRjPvpzWlfN3snxiDXy3kyMH4+x+VxxfR40sUXvmmTDlxj4R15vmn5ZLQy4CKn7oPCbi972YFqh7PV/FkHJkolssxpvI7P6Ayy52jRWwnMfLdGmTP34krfSDoMPNWzWTlEQtlA7abMmS03HfZy1I9sJyLq3a0fJP4NN1C/p7Jt2FChrduVBAaMOCDYBrdz+LMftmzv9mzVuhR5HcJml42JNR4wq/TOW2MGuA0CYAsGryJxgyu/AxYHrOrilQE3MwO+x7R7M2G/AojaLmCn4IxTKyYUQGImLAZvF2J9tNFplREZtyZAOmQwXCvb6ZKsc5SeFA6EU9AeSYaTUryDVlurxtLyehezJjjlBbWMxgYHc1HbbLkhzqys4qljJ3Hs+EmcOr0s4KbAgjyGXc6zzckjjSBtanJaDNqOHUv6c+fSbgE3frK7lGtO0zCCBi8FSYH5Chcg9MwkbdtmwmJgNPGtS/hJO8p8zcZ/Hz1g4xm7aSnLw3gM2MbZML8v5wPg5wVFY1rI8eCijsvwy8n+iyw8LtZ0wGSQY6TuOnKXrs3ll1+uSQR79+2V7mwcsMav0/Mk+uqRJVODQtjz1KFd/9HrceONN+L0qdOKX/7en/fc5+Fd73oXfvRHf9Q6NkslMXT8ezMMf3/ie0/gt3/rt3DD176GFq09xLKFbtGwtlkepdiaMz0J1PYf2C//tcsOH8aVV10p81wd1mV68FXMFoCscRgdxQunEX/sWG21NbXgztvvwO+/73248Yav6wBkOapaq+Gn3vJm/J//7t/hkgMHsdWqo1pmhxxHBo7a6ozf5+1AfHoNCbYtIXLZQarRscObCWmz1USOkziKRdQbWzh+4iTuuvsuja46cfIoayhYWpzFs555ueaN1qp5DPtNDIdtlIoE1CbyVjxWpzkPM4v9LJ/6EvPkLAZlaSUnrQIk70njiWwfOFBL1ndgrVwIzu87u+mkgJmc2xgkewxL0g2sWfd40tkX4rnNwg6zJvl34gEMURr2UeHaOXYKw4efQPmx46isbmHHxBSmZmeR37kAVCfQUYKXR77PWdO0q6D5fMShRGAt3mt2SNvbjBkXf83n278Xuv98/pwOcB/xZTILZ9r4mL7/xEi5VYYSWwKfPtBvA1sb6K1soL66juZmXWdjcbKG0swUJncvocemAnbjMzZznCG1f5Ky8CHZcTlAlucsB4GSoKA1UqulZKTVakpHWW+30Oi20WLzABvUijl0uLYWZ6R5K8xOA1OT6E/W0K6U0C6V0CrkMSiWMRCZxPm3GeQHGT0XQRuXPaswtgeYdJsrACfPMGmn1pkVGp9ik05p4vlPaVjHwGaw9VJsVwxKyR12q/OD4I9nDGOUVROCibpLaBIPt/QAie+zM8aZT335N/V1syWwTi2X1PAF8MHZ6sorLbEkWZWeadgktGXTQeiqcLdoi2dEo9SghMw0ZCfUGHlnipcDRgGbM2kOBJ1C9wPd50tay6zamoP9xjhgUxdjmHlprJeveLsUutCB4kn82iIJa+pv5l0fQWTIUoUPNyZgUyeoaapUHZUQ0cyFeU217bUpzeZDgC34+VA47GCXoI1sFylZu4ap1UMKYq2cKksgshscOhyCbrw5PXB5mdfBgGf8muGaIbvAkpwBkJgli0Gb/+45h32IHlYCHh0vE99T75DkjzvjY18rGGATpo5AuYuUA9sbgzXLdEN8HmZQzHKsjAM045v4/60my5xNrG1u4fTZVRw/dRpnltewsdnUIF/6q7G7s1aqoVadxOLiDuxc2oXFhUV1e87NzgvAUaNHoMa1rbmy3OwBsJmwnGN9Ql+0d/qE96LRW66xtJChIOXXi/+OGbL0+rpze7plx5m1cAVU0kmShAg4Pd0Afi7jcr7fDIdFlPG7H5iO+9hHKzZ89JL2WElUSycDTSP4xCc+gZtvvlmPcfDgQfz4j/84XvrSl2qtEOyc74MHDuNLqWjTCrS+aCOTz2u81Be//CVNDnj4kYfRPH3aHNJzOcwv7cQb3/hGvIXjnvbsASUhHOxOZo3AiZH81KlTeP/7fh+f/cxnxLqpAUDJXN780bhBaRXCg4hu73z+fB7FahU7d+4UaDtwyQFNOVjcsUOlWOqBOQuUH/Lt6/U1m5ksBo2XJypVPPbII/iD9/9PfOHzn9dr4KHFztbXvu51+I//6ddx+PIr0Gg3UStV0ex3xFqMf1wYpKU/beJojzNe0bBGqWTPZdlr0UWJI7c08L4JGg1zgP2tt9+Ce+67G+vry6hVi3j2My/HM686hJnJogAbhi26MSBLD0qdYxZHDbSa/c6w37E9EfaOxeW0ozlOOM+JMYMMWMCQwCi2Roi6+Qke/Pe43pT8+uMzVvN88unq7pAvqymWLI25S1+PeYlaPDSwNSxlkeOIo2YbpTNryH73SQwfO4ramQ1MdQfYPb+AyvQ0MDujrtBehmOVaNdqWs0MkUPkJDxeHE0SL7tNI+V2+8c/fjTV9oAtgDY7IQMZE7FqoQnC2G1e25YmOmCrhd5aHY0zq2htNiSJKkxUMLVnJwblghoGBvS8DM12BE8CfUyutQ488TAGZtDrylSdWrlBm52lTSVOnLDQY8Wv20M918fmVA6dqTIy05MYzk6jOz2J7lQN7ckJdCpl5Kam0aHGVfVjgszw6XaegUn16pYAW55NlmWBLOncQkmU18PcDKyMzxnUHN3JRrd05rhPOTDssbW1pRjPpJJm1/RP1BxqrrtwDeLYKRLIk+A4WfYz71Nf+2/JqWCladu49K/RxWSra9+6GXjIkqZn5svgRssCAjYTtptPCQ8zt5yQj00Q2inzHZrLsL1AK296qcuWx2gZVMsxdJQmWVHoDpQnGgGLSjKphms70KL36sxGQnFb6Oh02roJChhBz+GiZ9L2BnhM12BMl3W38ibquhQocgw2J2FHafZk8P5hQDZGLLBCetmW0fL5ecOttBmmRIR5l6bxYMnMNraNVgktyQpw9pqpwfOdPM6q8N9Jlyazm6h0aVYCZCZ4cay86KCNh0AcHJ0VSg735BpaSVnC77Hf8UWYzOgMXTZ+sLLkxfXS65qfka+Jc4Hj6HEUd48yYJUKTCLMQoGJBb1/KJA+dfosTp9dxvGTp7FZb6HZJrCiGJXZUxWTk9OYnprBgT2XYKo2JUZtB7v+KlUBb742lsh4X8x/h2DANpl7SzFxKZRoehmyz5CRWqJgAchrKkGiNwLY+F7HDyQ/DAI8it786Pgd+wYHJEeaqW1kAbF2cDvW7ekCtu3YO60c+dhFB6wbm4bikYvex209HKh++ctfwSc/8Uncf//9aLdasov4qZ/6KYEpepOxI/IcQJJ8wTyRyF75euNjUPvGa3Pkjjvx8Y9/XHq0R++5x05ZgrZMBldf/SK85a1vwUtf9lINaSdgq/Jxwt5lx+affujD+OQnP6nvrZxdVgOAPCvYNcoPiocJ1hg3uL4VL61JpjLJBpVpMW8Eby968YvwAz/wA2LgajXKEEKjUH+ISonWIy3UShU8dfyYLEU+9alPyQCYtgTFclkD6//T//UbuOoZzxBgqhbLaHRbSijC0Wp/euAI1yi+v+cCOSbkto489iZMG+NNsFJizObhxbIQGVEm7msb67j7nnvwjb+/CcdPHMVw0MZVV1yK5z77cizM1ZDLdJDNcF5jEzkCtrzFSIt8NoeRsUEGrWHfpDHnXK2ylyLT9WyzeLsyvg3j4gL7ngA0JYhpgu9UnumHTMNEDSBjWMqm2XhFT6J1TUOO6EbsZmzLSQdDDCsZ5DttTK7UUTp2Fnj4CeB7xzBVb2O2UMLuXTuRJUiv1aSp6sK6QwkIJZ/w0QV2E0dKnsn9dFZtG8DmdinnbJLwhQuC98CU+e/qfodEyrV60hD6ueF6Za9Y0VIo17F50OwA3WigdXoFWytrAsGFchnTOxeBalnaPY6Tki5ZJSFbd/T+8z2nYVTUu4n1Y3nJjHoztF9qd9GrN9CtN9HZInBroDns4OxwC91qHqhVMZysoTs1ge7MJNozNbRqVeSXdqDBxiIxpizVF9SZT4aPmjZiGZFV6jQNevJgmCuHAZJSCXDVtDDZ1aj1Qq4Z7QSACaMY2BjRhVpZn3KMcmL34+4BtKByXOHJhA2TD+MJgvTEwXrmL280wOY0bwL2AzOlklYwJ2X26iJ2AjZmvzy0ZAJJYNc1k1rruOirDuyLji+GICd+ceoUDXVzf35ftb7QDNAZQnAwqYOCs/vCyBB+nUJcUvf8u3xTNMQ77XI00GPde3xtDPTKzktlHcjefu+AzHU5fF/MfvlBXQrfH6+BOstYI+cAeO+iZWmDXjPBysGMVO16+DUWShdyttCV1cHOvwdTXu9MClYpXvNOzVO9VdhAEtG9g1Fd48BoeNBKm0bIBFomqqAneprsgDWLhKiflDe1SYMYWUxeoMQlHg0D5bsdG1zutfgYbPl99+w5NnDlpmRpnTX9rS1e21H9XMr0uUmsPb9KKf3Y1Z87J4/NTWsioLHtWYK04ydxdnkFbRrebtAzagYzs/OYnV3A7AzHQu2wkufMDBbn2R1tZTG6zcuzTRT6aKbvr9G3owd/A/lp670HP9OsjZbi4waN8Z8bDbgpsxaXBOPDN/37NoLl6MGeLiAbORwiFi2+Dlxf/nj2px1zvg/JZpB5Nt8xY9DIzmiaBE2QmeCou5xmlF00Gy3c+PWb8Md/9AF897HHpOUi4/wDz38+rvnpazSH03Qjee0xBj5OJmDXIh+j0WyoTGcNUcE9n0lVbxB81aC5oLTo+OpXv4aNY8c0cJrDo+dm5vAjP/pKvPvn34PLLj8sZo33niCxQb3jygoefPBB/MVHPyYw+d3vfteE12T0GQ/IjpTKAnGZYsmAGjU9OoEtkeHcw7n5eTFkLJf+yCtegTe84Q3SuxGwcK+ypMn4WimVNBLt7JkzapZ4//vfj8cfecRAYa+HF73sZfj1X/91vOSlLw3a4YIlzjoEz/3wVeFx1OOB693S+52ySIl+zcuHAlbGWHZkl9MOg1YyakBYXl3G12+6AQ8+dB821pexf+8OPPuZl+Hyy/ZiopJFq7GGQZ+zbr0xJpQTg87HZAI+WSd9D6kxbbR/kjnBHjvt51stNjcEkXjE8ptNjnfP264VqA/xVV+hY34ApTxlJHQXm8JO8oEcmUqFkqyH+Bxcy5RZsDzMg3yYH2CQ76DcaaNyfA2DB59A5qGjqC1vYUeuiKlyGVP7dgOVAobVglz8KcTgkZYTeLCxiiMwbbTemV6UaJuP/8iFIsCFANt2TzXytdh3NHwjfi7r/+wjQ90w9V8EVc02eq22Jr5wvy7t3mV7gus4oB33JZRthktLQtrgcZNvnEWotBTLG0RrkK5kC42tLXRadbTrq+hyzBTBUqmgBoXWRAn9HTPo7ZxHZ2kevfk5dCYnsdlj4xnP3CJKmaJGilFfKUlUIFjIgOWKBXkQtgc9lGoTyATPWe+SLefzqORLshRry2DdPAKdpNG+VhOiTTdxuVUcVj1+2ojKyPnCJ3/Y4ZFohBPQeP3Xf9NGUwX6LSkcBpsKPqsYl8BiEbTxg2UoNiHwQXnYxV1eDnrMhypt2Y6pPz6GxrKHWeb+BiyQWPbDn/cujFjXlKQhSpXM6I7Bi1o7Z5UY1D3YJ8aJgSFzA0ayUxMTU+cAtoTNA+fbdkYAG28AA5cMPnmYcNZq3joWeWDReNVBY6nITMptR1LqOj1E6SZtTIxtLNeTJGlO4s81erNjPQe7XEM5MhLW+s1OSqJhs+i59cnnYDnS2L0ksIdBuKKrA6toXUHGLlLgbyCS7GRXdhcEOK5JG2XabCHHouH0wDfBODs3yV6mv5cymXzPEoJydFhg8rgueO15v8mm0YJjeXUNp06elocaO0AZLPI5agYmsLRjF+bnd2D3rr1YWtqFmZk5ze7kkHWuW9oacH3b6zczaGXc4XMUoIT4GVHVBthGM2Nn0/T1ZF8J8tnPxl/bJquOj9+4VBT/7ran9HYHd1xLvcgvbcfAuYWPmnDG/Ph47Xo0tw1sb5yhe2la3kS0W6GBNsF28DbSNRhmcOstt+MP3v8HuOWWWzQAnfN9dy4tqYvzbW95qzoylWQEKwsNKA+JHwdli91088mwTq2rzQZIr6+s4tvf+hb++lOfxte++jWbHqALmcULfvAH8dZr345X/tgr1UHK+07GSp2iwyHWVldx2y23Crg9+MCDOH36NNZWVnHmzBnUWSIdDNHe3LLQFJpicizhUkpC8+awnuj/xkkX9FH76Z9+G/75P38BcjQBlW2CrZ8C+xkAjT373Oc+h99np+j991snHoDnX301/v2///fS3cm3LRgKqclmTNXkt9k0fl7CG9VPJge5JqW4d1zqUWZmTWacS10Or7ksSsJ9YKxdXV/FN7/1Tdx73104c/oYdi3N4RlXHsTlh/dhZqqEbnsT/X7DDnWvKrhxMO9Z6NZLzp5krcYNVkFGMGKsnZ4RTNQUfxSDzJopAWfRSL+069669XRZmNyH0Yt8v7I0p1UO1yybwQaQ5IKAjUmtLB+4X5nUFYvI5mgJ1UapvoXik8sYPPQkCo+exPRmBztKVUxRx7V7Eajk0a0U0CvkpLlWaY5zill2DTZOT3c//0N/7oIMW0IbnP9RL5TwKVkT20QihCCXmkSOCzNrMJabyZi7Pl4l8WSSQyBQIgSYJLme7IazKOn8IInR60tvShJl0G6iu3IGw2YDfTboDPvoYIBGIYPOTBWthSkM9u1Ed2lBoK1RKKM95FSJIrIDsuHmAagSp3CEnVWZfBYd9NHqd1Gk/5vWvDFyLGZXeLbkCijkivLBswYaazgz7BDWV3KuG2FomCaEnyBytkZEA2zu45Y0cQXQprjr3cnX3fBfTXIZNF4pcEsF5X4AJYdYdH/54A7Y+GIJaBxpns9HyReBBI4BsKUPmZrj+tccwNlw1kCrsm2W4DEIeHmAU1/B16hRNKFDyxGuJitE3liyDugNUK1OWsuxG+PFWhwOsW0zW7DxLiy9yN04DBDm+yjSzI+LcODeXhZgydzxUzqFkEXELI3ODHm2Gefu47XC7YxGEKXZox3YUVZG7VSwShGF6tYino06mOC9DeyaicQ9IBJCmAYq2RTJXLYUBMqA0Fdb6MzjtSdgK1fIOqbMVAx0xJRFAkx/CF4TZSQ0Y8zT+NdK2vTKIoPSaraSmZzmk+Vdyfa6Kdjc2tzSDMTltTU0OH2gyQHgNMstqNxJBo3zOw9dehizs/MCbgRrbjXj5YftApJ7qPG5nBm0Qz6NLsnvReArOSh1b6ONmZDk2wC2i0Tg+Pm3A48XC8gXY9jGf3/83z5tIC6t8iUrGcpmVZqwfvWM9Bn8OoOLGCT6LJJdiwCBnPMJ4vNWhjj65FP48If+VFqxsydO2pXq93HZ5ZfjZ661iQJkqPhlMj2lagVbjbrK35PTk2hLtB70l57JaQKGvHcEAMmW/e1nP4cP/cmH8OT3ngizQQfYc+mleM0bX493/ey7cejSQ2g0tpSIcs1qTu5ggI31NayurOH06VN6nLOnz+LYsWP63Fxbx/GjT6FZr+P0mTOmV2HgZemUC4zsX6+HycUFxY7nPf/5+Lmf+zn80A/9kACbcdxsjLH2f7dM+spXvoLf+73f0zzUPtm8YhFXXXUVfvVXf1XlYk7w4POwdKSRSBdaQ6HN0Rm2+EedMTXmKehI+XfXG2YgkMbYQdNPAm4lX0xauyY9OHL3nbj9jlvxvccfxuREEYcP7cUVhw9gcYFjl1pi2LLZVMpxzho+ZxbxuQm75B9BdpKeCRYLlpdXBNYYg6wz3mKVVRosKdQBqsYsP1jThKzEkn4obtirDLHR/oF8xkYe8TE6vAYBsGWo90YP5UEDOc59pUnuo8dQObaK+Q6we3IG09StLc4AJQrks+howo81S+UJ2KhXHmfY/qGI7CI/f7H44CXq8z3MxQBbTvrdUE0ICYK6rn1cpGsLA9Dn4yXyCJdghSdPZCMhfvLf1kWvsT4Wf1VP74sRG3bb6Gytoc9O0kZDPoatdhNb3TaaxSwaEyVk9y6hvzAL7NyB/vQM+hOTsgHpIYcOO0ONnk+mOOkJshkxyk12hnJ6jsuJTO2NYiaHCuVfBPNsWhi7eF6i53t1SYgDtTQp1mno/fMJQRBP4rBjOVQXQ5d9xgEbg9RIphMuko0fspckLiaAAJUvOCiYWWmxmAAT17nxewRObivhASPesNoowh/2oixwmL7NNAZkccw+hH+ngJ+lNA9uKsGyy4pUdlSuleWCxhRZ6ZSvMa0vh6YAtdITYJKJG3Whj5kG81sxI1Yb0G2iQe9eYpYvsBTM8ewG2c/yZtq1Cwd1yKb98OdX2RruzIXrKlwTxtelgeUB+NjcTNd7WRRywDaiVRKBYJo1D8ryf/HsJgBXPjYDXRCr2MvydRQ6GAk81OUZsW3WDdxX+bc6UbV25XxBoJOaRbfyUKm5YG7/yr6UhQ0NlDltPqS5aEeH3cbGhuw2+PcWqXXNjCuMADZea2tuseXO0gRnyrGjk59TUza7c2Z6Vp2d/BpBWrlEsG2ZskwRxW4E7WLYcH6tEuDlbGS0IeMAlrCVF2DYRkDcNgxbcs3PEzEdsG3L9AWZwIVi9sUAm++78z2Gs83jQFyvm11WmlRgs/V4sFs8TUujAm9cp5QwFGzItWbxkVUqFNGst/D1r98od/+/v+kboezRQWlqCq9/7evw7ne/G5dfcYVE79zjBGwE6vTNm5mbUdOHwFzQYPr6FZvJpjMyVIMh7r37Xs0H/dIXv6Q5iPlSWUDwxT/8MvziL/8inve856sjrVKuiGVjFu+AneCNj8fHopn41samRketra7h+BNHsba6gse/94TMbinG5zQAMmO0GuD1r01NKql90YtfjF/8xV/AC17wQjFWarzheJyoCsGf/+Y3v4H3vvd38e1vf1vXinGUHac///M/j2uvvRblQgEtDbsns5+0Um17C32d637FIuaIso/F+A6udb8zQJPJaoZm6Clg08xdHmitJo4eO4pvf+fvcd+9R2Sku2fXvADb3t3zKBWZUHI0VT9psrIt5dZHFP0HrWfY0R77fb250TqnmEh3G96DMxmbG5sjDL/HYv99n//o02NcWpI+vunqfDi8f93dg2XNzThMZp9JCJMD6q4o6+h3UK2vY3DsBNqPHsXwidOonW1gR6aEPXMLqM7PArOTok/blD7qnDAT2cIgjPZTMeXCsobvB8NdDLDFXd7bPc/FABu7JE3Tld7ThNl1g3AvVQfdOZ8nTuKs2uPKL4srcZWC+1fkBr8aZgGbzYj5mw67HfRaLbS36mhtbSqRYEdpnaP7pmvoTtcwWJhDZmkBWJhHZnoafWKTXAHtYQ5Dmu5GU5xIJLE8rhJ4AHC6DpqryvmqBPI2UYHNa6Z3tPfvdk6OKbzCGF9brTGHBcnIzZBMjLHlwi5u1MvnJ2CTLUMAbMnBkBzcfC8+SNVKR3xMBi+CE5sfyg46N9LNynuEjNf5XO49eJhT+6h5rllspB2h9frWCGBj8HI3dOrnisyqNFdxtANRZQmWCxIjXGMBxje8WnmjC+7f943rYIqvOda5+UbQoGSfkBB0KZbZmf1DCta0BO0zYmV4FKi9PVCpdm2Cia9sOwyw2UJwb7ygzXDRbuiy8sDLAOQ6tQSEeFDwTik+34DsKEdjpR+phtEmMfD1UnzvLJtfKweoBND+2lhi9nZlvncDg9bi7LpGArX1tQ1lxusbWzh5ZlkzOmlhQKBGpswXOf21+Hwypi0W9Vp5/ynaJtXOGY6zCwsysyWjxkHr7MSxbNvmh5oezq6dUdXWJCEwSa8edvxFYv3kMEkMDlPd1vih58B7HHSNBJtwae1KnsuwPV3AFj93HETjpoV/aMBV4EwY4O2PBbILFJt7aVT+aCr/s/TRQ61cMeFt0KfxVqsJKTBizXZLhzu/TmbGmhTs0OY96Xb6OHXqtBz+/+QDH8TayVMm7B8McPkVV+Jnf/Zn8apXv1q+Z+ubG9aVGZifSrUsLZzWu49MC1m4pB3UNlHnxC7PZlseZ7/7u/8dj959NwqT0+g26jj4rGfIlPY1r3m1bDU4SL5cLKPdaRmg0kBp00izQSmJA7KU6IlhXF1exfHjx9QwcPfd9+CrX/0q7r3vPmvUKtDAuajO0Tf+xE/gX//rd+HAvv1otFo2HSGdlaJ7Qdby5ltvEWC76aabxO6ziYLvn9fiHe94ByoETKFx62KAze9qDOviBNkBe5Lre4UhkBlkRPm6YsDmiSDXxcraCr797b/HkTtvRbO+hrmZKg5ftg+XHtyN6Uk2BNGriua29gxKGv8GrwAAIABJREFUJF2fw2KuOq/tVZIt9Fho5SUDtW62HgO2mKmwWJ2Wf62SYaVmL5H6sEz7PduHXsJXmT6cd6p0kKHV8HCLxWbVkJGFC41uXeNUabcxdfYMeo8/ia1HjyJ7ag3TjQF2FCewNLeA4sIcMMmSGtCgd5fWJPtDsygSsBHKZuM5ntvvwe/nq/+UgI3Iiv6iiWVRXFnw68n4EogCgemosSHWy/kZNA7WhOXCIHfrTDX5jCQ6HOLOge7UQpI8onfb1pZkCvWNDSV2reEAzXwOrckK+gszyOxdQm7XIrLzs+hPTmErU0I/Tx32wHwPiRnC67XmQnv9wiQ8p4P7g5L90Cw40rAXpDWpDnvUQcHvpdRckSZY6z0As/i6uMmzs+CZ61kSjQDbiMg5PDoXMXdEcrFC+zwDM1mkUepviLW1NdTrdQWkhYWFcK5tn0XQzSz9CFR1MKPji2RGa0JzmvHmgljdWDYdvjLv5WiKVIfF70kATUG+AkGguSO/sHSTGzvmB2IM6OLDMGYI001g7IGE1GFItdPuekxmU/p6XEpL2/BFnUZgwevcDswENoMPnGalhY5VK31qJSMztFmE/rp1g+3NSG+SLJBtdj1fVTGUZpL3b1ci1Nxtd1GML7AaGiPcrZmsGTtk7fnNnsNKu/w3X6913diA9r5GQJ0+cxZPPXUMTz35FM6urmFlbdNGQAVgSsCVALIwk3OyNiXWjHM6OdeWPyNj0nIZkzOczVcRg2HA2YCyr2Pv0HFQ7ffODVcVECIbgWgxjKzbc5i15CR09jS9wDFg8+e7EGC7UEAe2Y/blGS/X8A2HtDHM2qCM28WUkZJ7zoM0e631dXZoc1D2zqlki7ADAxYU78SSiFcl2RW+XpZDjUmhF3SNhOWGrb3/d7/wM3f+rZJHeirVq6oBHjtO9+Jq3/wakkeWKqg3MEkSGTybI/H69eE9VZ6IpDjEHgyZ8ePHcfv/D+/g8985jMCYt2NdRQX53HNv7oG73n3e7Bv397AqtHupoep6iR66mK0BInvUSAszIVltk1h9MbGuuIdv//ww4/gz//iz/GFL/wdNpfPqpxJH7UXXn01fuZn3olXverVmKhU0KZVRmAczWbbmEfuM5rSvu997xNgYyLDsWc0+eXQ+de+9rWaVcsPua9fgGFTiIgOhfSwiG0z2BAQYmT4+fjgUBNJAGyKdZHvHv+9tr6GW2+7GUfuvA1rK6dQKgxx8ABNdA9gYX4S+SxfI5Vbsf+kzw7mwWuJoSXGbFgxTbIlsMFX0SfHBK1kzDYz9lszkgu9LZh7DLX9cW6Fw8GDAd/A6vCYo65JGsjIEDUkCRSiU8+ULdh85YlGAzNHj6P36OPYeuIEihttzGdKWKhMygA6MzOtDkk2pjWlUWRXdx6FYRbFnlq60MuO+bBdKBj8I753McBmVivn/7gg+ad1Y6L5pNk1VOY8rsbnT9LbphK06aiNuUpPyDh2qgLljSMETpG+moCNq6o97Ju8gneZIwlbbQzYTbq+IeDWqNex1e1iIztEa7qC7tIMMrsXUNizA8PFRWyUZtArT4i5Y1KiDtZA4CiZjZQwxCEkidw7Vs14ZIhD16xjhBisuYZcX9NUJPvwxIHaOIE3r3ppMYaf8UbL6IzKXPfV/yLA5lYOfkDETJv0IFFQdFF2wgoFvzb+CL+2vLwstoQMG/2H0mxotF1bLzwYEaYv0d+QkaamF7NPWSVkMiqNmi0E2+pNN2cLzx4/AWzhEOFN0GsNmb0fFsaEMTh7CTY1CuTPj5s2+oX2G6NMNfEQMlo0Fh36a3FmbeTQd7YtALtRQJA2Klh50Ww3YiBn95VUMZ3ORTEkwkXTsRqTp0M0FotHLfTUwIjODoBLnk6BDXNWjMGQgI0giIuTX0+Ao8CqO7fLAzsxIOTIKJr6spOU3Zpr61s4e3oZJ06cFKOyurqmCQT5YlXlKYKx2ZlZAXzO6uQhZWa2UwJonDCgJoFwWCZNDvmi6aR4qIRhuuaST3bS7mGcaMQlF8mMONbkPB/p/UsBwcg+CGVZgYXoMZ4uYBv/ve1exjiAig+rdONfKOBunyj5b4wnJXpNY6Uz3y9kzZmM0R+MwnuCieXTZ9BuNe06B9sGsmhkPRcWF7B7z26xS/w3D3/uY5bP+ZgEKGydJ1O3vr6OT3z8r/Cx667H0SeeMKNaZPDM5z0P73jntfJNo0Ftkx15E1UxpNSrjA8OT13/zSiThy+1kYxh7ECl59uffPBPcOzYcfSov6uUBKZ+9Vd+BS984QuS5hO+HzamOJjn3qD4nHtN4nSyiKHUX9/cNJH1YKA5m9dddz2+8tWviH3Ll8vYu28f3vzmn8I117wdl1xyiS691iQPnG4nmRbDEqOmLDz0kKY00JuOMoFdu3bJTJjglcCNH+VCGb1+d1sftuRQ8MMhuqdx5YAnjdhQl6QEnYxn84obwVMwSQSjNc84s1nfwh133Ia7jtyBk8efQLe9pVFVLIvyz+npiiYeCLAxVgTTcH+NmgXsrzOwhkkZPtg8ecMZl6XvZU/APL6lCXi6F3zdht07sknsvZHhCuBehqpAVkbk0eQdBbys3AxU2s/bLGwJ6jc2UXvgEQwefQL1E8uoDXJYqk5jtjaNiakpYHqK2S7aTHAEUsxOosTpLMwzSCrk//cGbDy/5a3m/mw+rD7qkg9HikmT3JokGBs7sxnHwkT/G/aJwHOoBBizZWcdGc8ukyZV2ahX7aAw7CNHGcRGHdjcQnttU8nUWqeFzcIQW1NFdOdryO6aR3/XLjR3HkC3NotCuSSLMGra9BqD44I/n5/tTBCVwEo/nsGQoy3Hkn6Ln+mUHquQpdOAktgrrEI9aioHO2fMX+QbqOTruq/8ZwE2sWyRl1Z8MIxsqKjzQQcG+5wDCna7h5WVlQSwMdj4wWI0d7QZmL36jYvKlVK1GYUklsxsOGil0RZo4/Mwg5emjFmLO9sHLQiZJb5xMYAFztqkANrsBpJgJhAzlPBZc7/8d6NuOH4t6R4Mi8QzVl2fMLolChEhwCfHevotsU6BZ0kORNPZxCXZ0eBiANBEjFZC8ntl3m1kGBm0jWqW4DlMbQidJHr/yXUnuxHYVL0vrXIuODfNTUuugoMq+5DBLKoMxr87gDQ9GJsG0vIvS5Dqpur00Gp2BdSOHzuJzc06Tp8iWDuFtdUNNQeovFmZwOTsvIaqE6hx/BN9q+bn55PJAr6mXNfn5VcxrEH/4wN6HWBzczAbIsAolcynykox6Ubytd7rMO8NQH0bA+BxgHQOoAl3+B8L2M4Ptc79ziiovzAQS1bgRfQxFwNs3uXLa/nUU09p1NPtt9+uzkma02r+XzRbmOuPGid2Re7avRtXXnklnv8Dz8ezn/McMacEddQ98vqTMePaogXL1OQkbr35Fvz3//e9+M63v20asEJRpe83v/UtKgVecvAgWt2OGLZiqYRGo65AGJe0BYZCB6rtEZIcVQFM7t0jdxzBezkj9OZb7PdyGcwtLuKXf/mX8IY3/Djm5+eUPHij0USpgkanpdjja4+PQ80c58fyMGk26pKB8Dm+9rWv4SMfuQ6PPvCARkrxWjz72c/Ge97zs3jta1+n20JwV+V0hcAolXO2Rpu9tuwCnjzxFP7yL/9STBuv+/79+9WoQJsT/my908REsaLB7J4cOHuhWBstHTfiHIl7CaPM+Mr5xvYbAjFjjuuKKUp2mZj5HET7ebKn9WYTd919BHffeTueePwRzRedmSrj8KH92LVzFvv2Lgni2oSXkODp0A72Rpwv6ebSYX+mCT7jdtpFJxukUM2wUqlpadOYaPE1BqUeP/z9xd/TAR10wZxzKVNVxmk/QKndY/dvlnAzlGiZBJOY6LRRW91A6fZ7ZJTbXF7HVLGKnTMLmJ6cRpGAjf5r+ZzYNaYfPJxLZNgGWWTZvcAE5n9zwKZuYp/NGhjnOGF1z0pvNBBLGc9OjcigGLTp72EhS5Lllaagobf7aOMVZUYLM7JlH67490bL5pyubKBDXXSjjo1BG2vFAerVHLAwjc7OnRhe+Rx05hZQqtXEhlNnSJ0idaVKZvrmkiFvOE3P6dtaCICNUxN8jrizwvbawqzSMGSAI62YyHo1LGXYIsAWgTOP9fF6Ffb4+Dd+e+gDlv3i+ibwwz4+KHxD6wmDsasLOm3Dp6CMb7BMjVRgnuQYHOhuO/goPA4C8gRMGVBLn9P824iSNzc39D2Ww/ipEmnOxO4emJwh5MEhjR31dQ4SnWoM6Jm/J53VGAiNj0rXy3kQ8dclEBQMhh2IOdhKQSnZKHr4JMfnOce768RSYOACRsk4QwNebA0SaTWGAxQ4hJhghCBlOJTeiLoTUs7Uzni5lodLu8Uhu03UqjUB3kZ9S00bZstg1Kw5Nlt9niVNljLppye9UTCOddE/xeb5gnmq8XcI0NqtDur1Fk6fOotTp87i6JPH5LW2sU4tYgaTtWksLloHJ1mzXXv2ozY1pckCbBBwrzvv9ko0KEHUmgAmsiehKcAPq1FwFa+j8PckOQi3IWicLgSa4pLkdj/nt/Z8gG3kzm9Texhn0M73WkYPpfSnnAX01+lrz69TIVtgKBtJSHw/OgOpcjKyaHXMRJKP5RpUxga20BOkffGLX8Qdd9wh4EamjSVxgiMCNmPE1OUjzyVlvbmcGNJnPPMZeMELX4if+ImfwKWXXipmjl9XN1aXTT1WTj114iQ+89efxp9/7GN44sEHbcJ2JoN//pIXC7C94pWvxPTcrDRx/OD+MyJ5FLyKIZHZaUYsvxqBhhk0BarO4s8+/Kf4o/f9vgmYe13kazUZ2/7bX/gFASOVWkPsYHygqa2X2wncGBeZcKizudUSAKMm84tf+AI++9nP4oH7H8Dm6irKk5MatcVGgde97rVa33wcj6tkG9n1rk640KXJ17xV38IjjzyiT14X6tfo3bY4t6hsXlJoDeLmnrWSjK5HwpSFjD1cFt3n0DjmppyWxIWpMzygaEOi6oX5TPI9yZA4XGcdFkE/JHaDTQjsFO91cebMaTxw/z04csctOHb0cZSLGVyybwm7ds7j4CV7MDVVQb9Pn8wt5DhAWyXFMG+6WEm629PkwYAZA+caR/tQDynvRupYTZ7hMdvXfQry0nIvfybev04C+M/KdJ2Pxc5NeqPx0zJfYz0yQL7MLvaBRhHRJLnMazQYorG2pjFU+VvvQfXMGtDpY7Y2gx2ziyhNTplRbLGIXj6HDq1ogi8cRyMV+vYpQiI3GB1NdaFgtM33LhY//MCPz7g4TlpkPP/HBR+f7FpgzLTUnF2LWbZAbIRCkp7LdWxhE59TnfAXZOVIW8TOxI3EWYJsDWLNoJsboJclkOojP+yjzBhBU3aCtrVNDDfWsdVuYLXXwsawjW6liM35OQye9VzkLz2E2uK8gHWL644zSQcDbNUb0hxay5E1BTBJcsDG11bNFxNvV68A8op62XR9fc066gupnItvSY9FKRCN2GkRE5IPEUehMqZO9VCad9Il87EbfnMYAzT+olgd37xheLgzFPHNtQTVNFrjSND/zU0Wg5xRwMZSrN0CR6Qp/W0LWiBwwPFYzeCHNkS1WlEwIaPDMoc0XYEu95qxe6/pdTggiwK7H2zjXXi+dGOANn5YWvnNmi68G9MyvzBjcmRU1Dizli45006kokR7ntQs1suTJqK17DF+fVxEBTFH9v6ZDfIw4580+6N1gOtuKhQ4s7uz20OVtic8iGg/QG1g4l0UGjcYwFj+kd0JF5PN1TNDYGuh5wcPHA23l/1JRz5op06eEZN2/NgprK6uy+etUqnJsHZhYQmLC0tYWNihw4tNA3PzCwKE1izg2sS0xp/aWqRCYnf3dhbxXMCWXKXQ3xEYgXAJkyB0EQ+08YC/XVj7vgFbnG1u8wTOBOpPF0snY7z8fXmnsgUVBbhx02gvKUQNMvzZhEFm0GO5MmgxWa4kkKO0gWzaF//ui/j6jV9XFyTLdGYeO0x8wmSMKZNo87dKzIhKJcwvLGBxxyJe/i//JV7+8pcLfJB5r9cbKE9wvh5BQgub6xu4+84j+PCHPgRaW2i91utYPLAfr3nNa/CWt74Vz3zOsxNxLuMAfy8O4p5I+t5xcGoNDl35p/31X38a73///8TG2jraW5t6rQcOH8bb3vZWvP4Nr1dHZpGmuLKQsW5RAjQDsk3tc5n/djsa2M5B8bfcciv+5tOfxm0c2t5qC1wsLi7iXe/6GYHAZz3r2cm15Tr3LJwMlwZKBzlJIceiWRb1TgOrq6sCJ4x1bDwocJwRy7EBsNmKSBkhPYaXNcMp513y8fc8+FN/xPfAioQn7dyHfG1kqDlhQfMSQ8Kr+BS7BNCSI58DD6XHHnkQR+64FY8+dL/KokuLM1jaMYvDhw9gbnZSOrZOp6EEj9hlMCTrRuYiNRb35Z8y4dbo4bGY7AS7RRMCoN/XtRmP2fbvc2FI/Li6HmwkUJWBBz8E2lQWDTNF6WCQK3OSCMXmHWRp2kxGvtHE1ukzyB49gdpDT6C2Vtc9m5maxdzcDuQJ2CpljS7rMC7zME4AGwywiWqihu1/Z8AmSzmTGumChuaNfwBgow50FISNBsERwDYWH8WIdh2wDdHNE7SpqInCoIcyCYYWy6NbwMYmeo06Nlt1bHWa6GSH2JicRPPyK5G79FJM79utUVabuQzahbwY0XaPQwMKyMqKxabXqNHBmx2oZxXAT0mqwCEEp4u+4idvPRMO7nNrXHTARqNmG3fHM9j2nTHGHpe9PO/ALXP9V/7z0LN0MjKuCVDAz9HYlHNE05Kp68AMZAWflMjw1TdXvPn80PGglIAhXlq+wGRzjcDBEMQsm2Rgc3sNZlk2ozOL+saWVUQ0l8zMT61cZoe+u3Pz/cSv3ReCMsex4eUx+PTDL7mACuJm3Cp7gqCZU0cZu+CSbk5jxRjsvJRJgJkGFz/TRp/fgZm9BmMJ4jEpSYeTGM4BimosCG3IAazRnFBmf7msDleCtslaDdOTU8oWeBAWaE/S6aorze1crGHCUkvOVOMAZIIzH4TsWjxuMV5XMi8bG2tiLqhJO3tmBSdPnsLKyrq6/3K5IvbuOSDD2oOXHMLu3XsxMz2ParUmdo1lLa4xTwZ0MPhA5mCm61MU7D6MMY0BmBhg2250k3UgewBPAraDpP+/AZulkGNhaPSfvM6+geN9FO8zTygsuQkWPIENKdLcMWmiD1ciGrFGYOG/549jHlZ2PTke6fOf/zz+6q/+Cg8+8IA5/AfPQptlay6R9EUCk7tgrK33FcCfwFy3i92XXYZXv/rVeP3rX4/nPe95Zm3BzsxiFRv1dZUXG5tbuP666/ChD31IzQI9AsNsBlc861l4x7XX4rVveD0mpzkSb4CZyWm0uwYcYyYhXStpMw7XLrVy3Ls33PB1/MEf/CHuveceGW4OGw0Up6c1puptb3sbfuRHfgQzs7OapOAJj4BM6BTVnshlVQpdPrOML/7dF/CVr3wV3/n2d9A6exaoVnH48svx4he/GO9597sFAGkxw+d2rbDFBR4tNm+Yr1/TUzIZVIqVxFDXV0MXppFz4D4yFzkx5Qyas1Ba4Ukos1uC9GC5IrbNu/A1Cog4m9Y55kzP9cCPccPkOIGVFUSYHEOLC4LmUyeO4d677hTLdvb0cXmycSD8M646hMWFGZTKLF+2QQcFJpjdfkfvkay7zVAe66ZLjHYtmfd1nZiMsoOv3xeQPYcFSnTRcQKTziu1QzUjE1dvOsj2hgbYVKLNKeEdsqGqyJjdR47dkPUGchtb6J5exubR4xg+dQLzp9cx2eqhUqpqmsr03KLGUKFYBgeptnl2CbDZHSPDlqe/m+7ZUF2Owm7/yI8LMmBj2qqRe+ix8/ti2Ayw6cMO3BS4jWnY3OsuYfQMr8omY/ztjwC4C8THBLDRqik/RCc3ENM2zLAJoo8CZxHzOteb9tlooLe1ia2NDbQ6bazl81jftQuZA/swc+gA8rt2YKNSwhqGaJCkoNdaJp+ybIEt7NEuRLPACfKtScXWpxn9S5ERyqLcG6aztbPIS6IkoVgRa/Wo7TSLl/heEiAq2QrJbxKjCdh0INDJlyDIh/Aqm7JxHFrcY6UHu/lu/XjhFee6AwN5KWXNx2XATEc1pYers2t2cAR9RWi5tc1tN7xV5+gTK504WPO2XD6axkrFtGw4iOLDyQFbTK+Pv05n7jyYxYDNH8tBnQG31HWbV8l9WVIfNRc2WucZn9vLgAb07DoZ/a9HCBfHaCJdF+lA7O1RS0BmTQYKLI8GEEd3djJps9Mz2LVzJwpciL2+utt40OXVZZaCQgOHmtSsP7NZy4CpF6DRLZk0uouz25OZ9ebGBqhZXFlelbca81NOGOBkgd279wXj2gUszO+QoS3NBvl4blbMUkN6fwNIDXNrOUdVQ3L9nScaQLsWWoHeJ7EtYBvFQ7734xjgYPV88fKiATG6K8nrjPQX8dfOSfqfBmCLX1eSbUZvwBMG/952mjTfdwZkRg9G3nsNsQ+MWgwcCPZvuOEGzdNkxyIPcw5npz6NejT+u5gvyoqFbBA1XPzTLVoQRrq5gWy2UsFVV14pLRa7HQ9fcQW6w750XlyjtI5hQvGNm27CBz/wQfz9N7+JDlngXhfVuTn86I/9GK55x7/Cc577z2z8HLtNzc/hnLjio4kSiURoLOL1ufuue/Cnf/pn+PznPqcB071mC9lSUQ1Sb3nLm3HN29+OnWQAG/VQ+rTxb4oJGIoZ5vXi3rrxhq/j85/7W9x7731KjjitgdfmZS97Gd557bV49rOfhcmJWpAcDGWRwyS1HUqrBGzuLSlbgaCbVdIZjJu9KqHSijwRbX6rzeIMzRXhGiQa1lBiVbIdgTU1fgS9LkNKr8dZrFbedc0vn9cBm2200ZidJLvIqCTKf2+ur+ORh+7HrTd/C9977GFq7bFzxyye8YzLVBqtVgsCbNk8T2mCLbK5tIOyM2Q0GfEmMQO18fzgkTE+IT6m+8J2i/4dmhtSxjkcA8n6Ny2V4iUDSXdggI3zB1gpIVucz6pcmcsMUOr3UNhqACfPokmZx/eewvD4acw1upjJFDA5RaPcOZSmZ4FyFaAheNbMcgnWyOZxu3PWey54eSnO+0TCfyRgezq/5kDtnwKwOQCznJlNcOmfXtLcrhzqrJx3Wscn/3Yxb7v3qWkRPbuA/dwQ3Zwxlv1g1JwbDlAmSO6w67zD7EWNCJ3VdTQ4yrDbw2qtit6OBUxcth8Thy9FZ8cclvM5bNJ7j7IHbn1asZCFJbucI9AHWImVeXU4R1WV5MRHyYtszXJhiaFW53OYPxwOAQE2ddszgTKPOddluiaXz8f51XbWh47vv7jh/x76ZvGB6m6y6j4hsaDVLTKMJuej2DS4+GAbP+QMjIRDNhr5w3IoR1lIPO8gLJRH08Xlrem2Ea312/QXZr4WmJcIoSqwBoAp/UoiGEypSweRvKAOmGKmwp8/ft0CroGd0KSEEPhcC2SHJ1mpQjhQTF/nZU57rBRwWfBJhxM7gxTWvp7LZ5GOTDgI7KZ+jiVNOp/zUrA0yuCcy0qcTQ8s6o3oNbYwN48De/ehlC9o4DFZNgop+XdbLAV177EESsRvrBqbN8imdbC12ZCpLQXiZNFOnz6jA0qzVus2YYLWGzt27MTuXXtw8KAxaosLOzVvtFgoq/TlzQw2/4+Ay3RIfl0dqNo98dEtHojHGTbqakzAnATqRPcQtA8RuLF1OeqrdpGK5LnZ+1jk+L5Kok8DsMVrLl6Tvlbj0V8G9N2OwF7oOICLk5N4bTOxIVvBn3ezanYrfuADH8CNN94oUf1LXvISvOhFL5IIfm5uTjpIa0kfotloahLAyZMnpb2iSz//bK+vqxsO5bJ0bfwduva/6U1vki9ZbXY6YXa4DjsEfysrGs9EX7bHH35Ywm2ydYcuuwxvesub8aY3/xT27N0rhqskuxlP8ON1YEmIXx+Oj/G4xPX72c/+La7/yHU4c+KESpgMljTnfc1rX4uf/7c/j4OXHtSqYimUMcLHxnCPMDHjpIO7774Ln/2bz+COO+5U0kLNCb0AD116UGXQN/3km8Rss+TvlgQEbPSwpOEvr0W9uSWGLU4IXZYSN0L599N9YkJsangNdAf5SFQSlaYteErx96TrDeyps9Is9xVLRXW9egWDrJzYq0olFF1ToJ8kILZ55XVFoN3ttHH0e4/j1pv/HvffewRZ9FQSvfKKQ9izZxG1iSL6gzYyREUZs++QBCLDLu3Ufsi1dSzJ6qDSt2J3AYuZ4x8xaHPAZr/nk2bscTwG6PdlLm5sYYb2MuwUZTRkFzPL1nmCrR5YFJ3oD1Ba30LmqZNoPfYk2k8cA86uo9bPYKZawzRH3k3PIlNlo0GRpoPgELRBPifAlgCUcMhrTqav24uw7E8HlF3oZ/7JABtfv8KsleXHAVsck8f913Q+c3nKFDd99THWiH9/O0Cn8BlqsupWDZ/+d80WY0JINwDKeQjceFatb6K5soatrTo2BwNsMrvYv4TJZ1+J3OFLsDldwzpZ53wJ7Q6rPiyZhxGGjEUC8qYIUY9zwATOoJl9h0FZJkSyA2FzT5iLbnvYAFuzx1hgSQ/1/tK3hq5YJW1i2Bw1AJlPfvN3htQwaEMHwZuXqRikmP3aa7IOIvsMwEf7ZvRQHdnQUUZvICRMHPAyIgGMhMspXZ3q1mxjMotOyzwG2Ki1EaLliA+xQGZs6AeUDq3YUTuwhmYrYIJlZ8Oowxo/7P0w1J6OukbjTeEMHH/WpyH4lAMGf3afmqFwOhc1vezp8qMIN9m5Y/JLN9C115eC4lAN1YOQgeJUB9L7zBZzXHz5HOqtJja2NvHIo49qZe1aWsLe3XtQYhMErToIzlh25KZhXimfNzKsnAyRQbfLTHyI5ZU1rK1tyIrj5KkzOHN2WfMOVb5BTq7r4xY5AAAgAElEQVTwE9Uadu7cJfZl//4D2LG4U+CNpc98zgKyNHHhXllzQ9/AJgGbMhMH9GlThbGR6VU30BpRxzLACZ+xQDX83OiGT38vTihMQ3mu3uXpBsl/asDmJVFPMBIWOYyS415MGI+oJKqfsyl/rnTS39XlFA5tvz5cp9RasOHD9ZkEaF/+8pc1hPyxxx7DoUOHcM011+Dqq68OXbyTIZkwD0LuB75W6tCoc6OW695778V3vvMdnH38cbucHDGFjH6fMzE5EurKZz1Tsgt2g1JfyXFPtYkJ3HfvffijP/xDeaZpLme/j0Kthpf+0L/Ae/7Nz+HFL3kJOu2WJi2IJR0rKbgtjSejBGyyEOl1Ndz9lltvw4c/+Cd44J57NLmA14D790de+Qr80i//Eg4fPqxmGGqoLHs2A1V+Uk9766234ctf+pLALAGmkqt8Af/sOc8Rg/i85z0Xhy+7THGAo6TIvPFx+HeCI943AuR2t5UAEAfTriP0GOPvYTQx5GiwnM28DIBNMTb2VNOkApZkrKNTrz944JnGl5Y3HKDeNJZ8ZUXNJLRl4nOyY/sZV14lIBoDSgGpAEIY35RI9/s4c/IEbrvlWzhy+y3otLawMDeJQ4f2Y9++nbL3GAwJ2BgPaaxsneL5HDmQdE6tv0dviODhlyYtvnbTJHeUNfLdaDHBtEJk6GMgH/8MzKuSayP4wZFhY3IwKOQxoH9zdgAOH6p1eiivbCDzvafQeeQJ4Ohp5OsdWb0w1s3OLSBPsEaboGxe3ac6Wfg4iXddqIoEJsq1uLE2+enGneQEiQPkNr/s187P3/GzLilRnueJx8mXc38sra4l5c2ozJmysZFRcfgV/sGSYlyfG4/E8e/H/mS+1r3+wolBAsHBx4zkBdnRzqArxqvAqk23jwJnV9db6K+so71mXm2rgy425ifw/5H3ptF2nuWV4D7zOXceNM+yLWuWLRsPJOAQY5NgaBLGhCpSJCTpWpVOUkmo38mPquq1unt1re5OgCQFBEg6IQxJIAFMwAwVsA22LMmyZMmah3t15/nMU6+9n/f5znevrySDM3Yu63KtO5zh+95hv/vZz96Zvbcjc2gP6ps3oEgLIQI2pl+yZ6nWEtaQ7CrstzwQaY0NnoFeEpXzBckTxmE2SezQCsS8ZJ2k4ThnA8NStYISZWcta6akbphzicyaOTpYBcy+Aom/fOr/FMPmCzUvGLVsHMjKApTLc+cE6zmBmii626sDNp9IvpjrBXKhCgwAv08dlS70MsDW0Sw4YOuALI+hsnBmlszYBacFLQasHLA5CBAAJbAKXaq82QJVwfLCF0YfzM4IrgRrcSbOJ4DdFAOCthEauGKJmUDSv2cnRzspOiA0mY+ZZuo1x3L/PIbKJ0icfYuzVARs1JF4CTSVzyKVy8qKYGZuDleuXUUmlcbGdeuxdmjYAFob6OJimUgin8mpddneA5s7mDqwpBSCpWIZI6NjAmxT0xaszgxHAruhoWEMDbLUuRbr122QToegbWhojfyrmOlpMVCckJ7SYGMlAu4axHy8TjlbIDmAUwnF652SqLX/d4CXWQ0Y9eygtvM1GDLGmjW8TNZZhDiG/mkBmxtI3mih9rHomiUeVhR8H7oTvYxGdoSfmheplNgbb+Lgf/tiYCx1RxPE+17IFbCwtKDf8fIbN216gX3605/WJk7G6AMf+IB8wMRG5XK6l7nQQcwFxucpy5ujo6Nid7/yla/gq48/joXR69aUkEwi19WF++67Dz//ix/Ajz/ysJgOljjJdDWqNbFS169fx7e+8U187GMfw6nTLwLFogDfpu3b8N5/+2/wrne/G0ODA7JYkN4j5Jh66dL1mDLVVupJW40E7IzmHL169Zq6RZ996il1p2rNSybx6E+8SXmfGzasR09vH0qVksCgIo4CI7qwuIBv/49v4wt/9UWcO3tWt44NBps2bcJrH3gQP/bQQ1i7dg26Cl2a0wQ8fG8Efzzg8GHY+S69GJ3uo2SX5RpEXztXbs5RaZQ8Vk3++Z0jhzNqAbypCMH7zT0kGGmTQWNqxNLSIsbGRjAxOY4rV64obmtGB7I5gbW7774bj735zWqsUPNYWGOjEikPVGSRQh7owuwMjh99Ft9/6juYn51U0sGmjWtx221bsHbdABLJhgLT2212pLZ0P9IpNjn4mDTDXNcDmXFuOKhyA5avojFvfoBxFtIZDdt3/BBnJSln1ly7ZuRgYPhpzyAtlSVjgJUFGq+nEgJs6WwK6WYD3eUKcpOzaL90GY0zF5Ebm0W+ASQLXegfXivAhpwKcNI+tQTYTMdJwKYNXIcnEg0G3PR8bZkq/aA4Lfp932dv9AD/WIBNoCvYeljDkU+XMDYDhvASMO+SXXe7/tEY1wJu/9JBIy7/WKG8avCwoaSINnININOyhg4+I5twG6k2qizBZZL6nVSzhUKjhVSlAcwX0Z6ZQ3tiCvPVEka7Uqhs34DEwTuRvPM21NeuRSVfQK2ZRK3aQrNCGVGInMxZNJkfhTtVDY5Lk+k4u9uSb1sHrIW2oBDf18JCeUmWI/zo7ekFmwM99tPbzBywCbT9xVP/LQJs8h4iNceOQp4MvB08Vrox5tM1DWRoyHqY8N3byuXrE7x2XDjnLJSf7gXY2PofQoyjsmysM5SIlAuuypYBZPG5nRXj4pdO0iOMHY02MOJ6Dy4wEvqGxdxtRTgI1CLOrM/ASvhF58+cfWNnh3dPxb9vNWpfQAw1dwBZp8PRUIR5BZnXW6dcZRuxQti0eMe7Z7UYhXxTboQvE9sH/SC/NNRlkjL9WrOBdC5reYvVCuYW5rG4VNQgWLdmHXq6urXAcyDkszl1NnEQ0ouMOiQCNQKz8fFJXB+bEFCbmyNIq6ksygHK8g4tOcimbd26Dbvu2IN1a9n1OWjlTgpqVTbi+PHGCWPYXHtnGjaCOE5yiuoNxPpibaDXu0JjJ7hQTo4DLppx3hCw+YTXghDrMg3NC/y7fwjAFq05cXbwhogsttmu8js+11hGIwvGTXX0+nWMj42pJE1WhKDN4+B4DQmmqKNiBx3Ll7w3NK/lJtzf36/5bd1KCdnl9Hb3YWFpXtmaPj9Z2qRf2eOPP67Hp+aM0Ui873xNfA7vEjctEjsOeZo1rQczHmemp2UH8qlPfQrPHzuOZrFk5dFcDvsOHsS/+4X34x0/8y75spF1IqhhPBSZo8mJCb3HP/j9P8Df/M3foDIzjfTAgBpVyIIxY5TgkaX9tDqwzEaEQ4TgzOaTsX6aa6m0khfofM6EDJZw/+z//VN882tfw+VLl9AVrIIee+tb8L73vU/rDkEcS4i+ftDGgu+9WCrhu09+VxYexaWiRiW91mhuu3//fgwNDqJSrogp5DXhe2KHKhdilhk59q1hyQAI/+33w9YKM3s2OUSccTa7Hdsbgxu/HOCt9Omsl0tbOPx4SKXAmgctfpJ15729fOUKxifG8eKLJzF6fVQA2/NTaQH0mte8RkzhQ69/SLo7Wb8EJjUyllXnuF1r3vNycQknnj+Gp578O0yOj6CrkMaa4T7cuWsHNm5ag2yGmlyumwRRDeSy7LxlqdRD2U2vY4dal8A4aOtUaPj+1eSV4XWsBh85HXvD9bJDHB+H7KGVqmy9tbFAEKjaEBLURYeOUYG10CFqXmFtdBVySNWryLHhYGwCrdMX0Th9ET0TC8iTrOgfRN/6DQbYaPHAv6dHpYAaDXdDA5yJvAQcBCADYKM+ykssttLFGMBl64Gvg+48G0ANGfYbwj1jnqOSqD92AEHL2KsbPMbNGLZlK7PH/gXgFr3a8Fx617GX7iXR1ZoO4lcheo2rvEmmRFRSBoSzTZY9CdqsPMvyKAFdnRxBJqnGK649bELINhNoyaNtDonRMZQrRVxPNLC4pg/t3TuR3X8nmtu2oNzTixLSKFdaaJTqSDQtpjGbz6qKRSDOpoT4IcMYYatCChGFuDVvPBBg47yXo0MTi5WSABvvUV9vH7q5BjfqWi+sqYvj0wzutSd+8chH2nHdiw9oN1PslFtiEU/h5pIOLC2UFAJOB+i+/n6kcxn5OTFCxmOLaDXhHZViqQJTwt29wJNbqPeag7GdQNxfKPQLGPaJFbht/FNwa+xNPJ7JmDHzSeOCya5SbU6lYiSuplEnKXnLBlvZXecmwh22T2UR6arCzyLxU6fMa+Ru0JPIZ8U8zUJ5XzXvDuUfWoTDyddZN433EI2izTfq4jNxtTMtehz+mwxZRw2hhduvhXeXNuqmN8zmaIfSrddUKpW12bDLtl6lj9QsRkauY2pyFguLJczPLWJhgcakDMZN6lqtW79BpTF6S9Ebipv/hg2bXMjQORrZ3bL/jzFcK6l/Xhk79N+oJLm8c2a1X2Obv3/4WF3ORoafRk+xfObHx5eX1eOL1K1KAq6fW/naVi5YN1pT40y0QEazKUDB+8tSG4OMr4+O4vyFCxi5dk3MEz8p8CfYWlpcEoPjJ2lnH/wARNaM5UayP7x3tNSgFxoZ0aHh4aikLpPIwH4TvFC/9pGPfERaMh5u6CX27ve8RwbHLKvxefi8unsrOr00Nuuk9RvSev31F/4af/Inf4KZK9cA2jBUq9h94JAA23t+7meQylJIn9R7dx0M5yUBxBe+8AX80cc+jheff966Tttt3HXX3WL7Xv/QQyh0d+v18INrDMEUgSz91pS4osYBSzPYvmMH5ufmBNz4OEwS+OsvfgHnKBsA1CjADlE2H7BcmS8U1LTkZWgCN17nhcVFdc+SlWKTBdk1AmM29cgfMviq8THVpr9CGqJrJvEf2QUu+p2SowMWHxf8e/cd845VZ07ZsJOhzYVBAfmi8dDGCDBeA6ZHEKxdGxlRmfr62BgmJicE+Dl++N6mZ2bNR48WRdmswD01hg8//LDK3wSgK+eAVVfMq6xSqek987WRsbt46SK+/T++iXPnT6Ovt4BMuo07d21X8sFgfxdSCZa3awrt5sakQ3PoDO+wRWGy0gct5FTH9XyRODvRRq1JwBYHesacWdUlYRY0IVOaf8ex7JUTdi73ssrCvMkMOw1Zvkyq+SDTIAho6efJShmN2RlUrlxF9fR5ZK+OY0u5jYFCPxLrt6BNZoQ2U2w0EHvaRpt7EoGbOxZwH3DA4otDcAGw1TJ0Eoa90P4dl+RYYLjk6b5/qmHCXBbi+0fcGoqvJb7CetB857s/vBwkBiEDerQvNwKQL1uCX0GX/s1AJa8nOzZlwhwqR5xP/mKk6yZwCocZM5q3TzIdOUqrRkcwMzqCMp0f8hksDfWg5659yB4+gNneHpS7+1CsJ9BYaqBZbiKXSaPQ04V2Pq2khUSTaxJpNScOHJSrxm5kE/fkoNoicLMwANpvtVAjrpDkIOSHy0+Zhzaux00dYv2/dZD5y2c+HAG2eCnQdWt+t22OdhIIBF7atNUoiqFhXbe7t1uLb6VOIrKtzDVqZjiZedLTIs9OsJCJaYuzAbRQ9jU9Rwha5e+znOe3QBShh/qqpptCm2JAaqPCqclBgrNe/Gq+Ry3lkhLA8d/GMmSkQegwO0a1RxNegfKdrEKiZ4+Y8EWXpSn/0PuKgsaD0V7oAlFOWSwCSxss3zQ3mzCgfCHRdfYSqV/zQDPr9YUFnwNGpzouMlykQscoT7uep5jNUhietDigFFMfEpibX8RYiIe6eukKiotFAbZZ1vWrXADM0oPl7u7uXpU+qU0zVm2ryj0EASqLWYrcjfDILUT7znDd8M9vKfp3vU8HHIZF4xUKeW8Ezjrg78bvLdp4b/zyb/4T3j7aq4SMSr/vZIaXFhcFdhgkTmBw8eJFsWlk0si08asYLS71jGKhNtPEgLZohpK/b3QEINyMKYon2KblBBmh2+/YJdBDywv/XW5sp06exMf+6OPSkPEgRkaLjQJ9A/3Rhhfv4LOjitcyyILTu6ol37NvsrT50Y/h9HGCrrTa63fs3Y9f/J9/CT/7/vdqnZAPUWCgLaOvKTb42NGj+MiHPoxvPvGEdXm1Wti4Ywfe/c53iWnr6uvTxkiQMjI6Is+4c+fPC6zx+vT09YpdfPNjj+n98oPMGd/jtZGr+P73nhZrye8d2L9fYEWALmyWis8K19S/x7FRKZd1H8jgcbP2+cDfdZbMwfPKsemDggdQJhtw340z7M64kQGvqZuyEy+ncmiCfu5sDqHBbVklGL4OgjBqVgm2CShn5+dw4cIFgX6Ce14PRmFVWF4mSJOFD5AaHNKYYGwWwfyevXtx+O67peNbqQ2MxnywHaJ9Dw8YZAwYaH9t9Bq+8+Tf4eSLJ8SmoV3D7l07sG/3TqwbYrZoA/SlZ0IL13nqFh0AOmAT+AilUL+eAvO8J4GN5HhpJVpooCbWqrM3daac7lOFGsGOFMWrJ/xZutVGIbAxlWwSDR7+2N3faCFbayJfb6K3lUBrfh7ViXFUrlxD4+JV5CfmsKWVRl/3IBIbt6LVZWshXxthljASZR1ifFmO8yKoZWgGAUf0Qu073Ae9XKpH0b5oFSoDa3b4N99Ty09tIB0E7ssBm7sKJHSo1z2zVSH2/P7dlzdwvNLlzOb8P+zHzQ/Mgcm6yYuw8vqK0moYD+z8bU6NY2l0FI3FEqptpiBkUNh/J9L3HMDs8AAqw2ux1EqjUW6rLMoWn1xXHuiiJ2ISiabZi1kRx0CbRVYakNRhwYTixryxmhZ0+Nq/CeplUk9rDyNrmGPcDE2NCpyPZZgm/vL7H4oAmzFIHj9i5buVAtioOG1SclSLNTthp1LIFZjH1VaHIsFIJpeRdsJZJb4ngQnXJZDZIv0fRV8Gc7ogSKc2guW8wCbrq0crOVPXqPPMwZNvEJDGOopUppU5KDV6ZhLJf7tnGsGfNFyxZoi4QLUjWrUbLhSsLDkTyfKTG6cPCC0GaWrqbIHlJ084pD65oZiGz0ChTolkKlgLJwIP8VA2uwIwpjcTS5Ghrfdl2jquh5YNZcxfuL5a2ILwnqXIFM1vaU5ab2FmdgGXr17DxUuXMTk5jcmxcSzOL4lRY3mjkO/BwMAwhofWord3QGXPjRs2ayGn2Sk3/g6Dx4aLTrjyalP3VhPOjZNvNO1vxXDFAdvKiXmrv11tI10J4G71GB1WYPV3cNOftyEGVQbGWuM7ndTcfAnS/vqLX9Tm64a13Jh1SAgnMxogxxlyslLgzwni+MGyGv+bm2Bfn8YxGZF7770Xr3vd6/DGRx7F9u071Fyk0PUAdI8fO4ZPfOqTYrgYMfUrv/IreNvb3iZw4myeSjtKhvLtoJPzJw0Zx0a7rQaCD/3eh/DE175uu1mphK179uI//Oqv4F3vfdcywOZrBMEby8AU6//BR35f6Qfj168DbLLJ5XDP4cN43etfj77BQVwbvS5mhwB3fGJCc5IbKP3ayKgcOHAAP/XTPy0GjeCC10ggLNFWWZBgib8/PDSk0qjreTWPwnolDW7IC2VXtmLxQvauSmorYvduNm58c1UXa9U6tqM1ccVjucmubzwq1aYzxqRVK6jXKnjhhRN46qmncPLUSVy6fFnXYWZu1iyTaCPC++9WHhRN53JixwkyN27arDnO8jIPZJs3b1bpnD50PNR6RFd8dDvA4nbdbLTVpS6Gr9nE1MwUnn3uGRw9fgSLi7No1EuKqTq49w5sWj+IbLqFRKuKdKIlOQKjzUy/a/uNgzVnNfm8zjz7HIkaIKhfSlmuoy2bbrTeiT+Mv26/hq5/o8UR2DnIVy+wZrYN0lXX68hW6+ipNdG8PonyxauoXRlBcnwaPeU6NuS70dc/DKzZiFa+y8rXdD0w4lT7oYK9I5AUKi1i2TrclO1trm0zkObgzcu6pm1mlyIbw0g+WLMZuwupsbMGi1hTVURsGLDrcGj/egHbytWZ1ytLdnJxDqXxcdSm55RssMBxedtWZA7vR2nrJtQ3bkQpU0C9nkS9zIMGtbAZJPNs0GMDn/m03Qiw2RpprJuXRyUPIwhrtZHv7okIGw0FasnrxAomoaDcg//Nw5nY+r+KMWy+gRk7ZQJQlhN9QXaNQCTiZKxC27RK8vphTE2jJsBGoMaFNRP+PtKIhdHjIISjW1ldBByuz9AEZqmSgK0QARg1BAb6VwtpgoLAZsjjNBdsm+ChJTxBSwpuhkE3EPy92Hlqp+aEAJtPdn/P3goelVZDFwipTWfYbNOyhgNv1LHFxsom3mCgzjRSm0pGMJaRgE4LEtkVCxO1cquzQl5DDQaWLuL0bi0HKep/0sYTvLWMMLdf16e4S1G2lXoTM3OLuDYyhotXrqqZYH5uAc0qtUPcwNIY6B/C+vWbBNBoycFEgs2btkoPxU8uSmJLGw2BNtPd2InvhwNcxqze7ONWgMnZj1sxZTd/luUnsBs91q0eY7Wf3wqwUcdJwKYTfxDI83Hob8eN99kjR1QSpYCfoetXr17V93kCIzN22w7bZFmqJIPiHmheEuOGK7aJBwt6+imXr4XBdetU+nvbT/00Hn7jI9i+bVvE9HF8UXv2B//9D/G1L30Jm3bswK/+2q/J8JYA08a3SQ44l/w96jAVGGAa6gq0NZsYHxvH7/3u7+Fzn/2cmDOyOzv37sN//M3/iDe/7c0RYDNqwlhH/rcHrP/F5z8vX7bTJ0/awKYtTaEggEHj0/HJSVRoH+KxWKkUunt7xChalum9apq4c89ui2QrlTRv6T/GxZDjmu9ZzFjc+DfcUAcIDhycOdMcpiFvmBP+fTfQ7gDbDqj1NdbWr4Qaftw0s3NYdg2e6bf8b/h4fK652TlpzqamJvE/vv1tnDp1Ei+++KJKoNoI5F3XMPae17O7WwCMVizs0OXBiyXctevXYdeuOzV2+KlGlSxNyemZ1pQhNsvC/vy+TkZfzbvbAIp1jmGptIQXz7yIZ5/7Pq5cvoByeR47t23CwX13YPuWtaD8p01WsB3YoQB046AszqIpBzro+kJHV4d1Z8MAfX5jhwZnKv2r31s/ZLu0RSymEjaMpU5Ky8Zw9wTSrFS0akgVy+gp1lC/OILq6UtojUwiX6xgIJ3DMJNahoaB3kE0dSA2EboVQoJxeYj7c1bNwFuH7RJDFVV/jWGzv/b/Zq/NkhEiOtzlkaPHGw/pDSMBElkyjTZQfd3SPqQSmb0e/3DJTvQNPbkrz3/w1e2fB8PmJcjVX7+D+Pg67IewDO93rYja9DSqY9NYmJnFfKWM5vo1SN+1F61dO1Hfvg3Frh40EllUqg20ak1k0ilkctTMMgWB0WYO2DQzTEsZmkxUMSSzpnQS06xyzeE8JZnT0z8QPE+DsEFOFvWw9hlgI9FkyUp1A2zRgutC+EDlcUF2sGO/48DHLo4c8xMZQ5isJ1PkWa+iWmd5JqHuRZ0N4i33muQdUlgdXh7oK1pQziZhEzCjSZ62I2Ff8ODRYypovK6TPG+CiXQtMJ4Xh5OSZVDXMNDvyCZwJ/6pK2eMAbFSp5RBvZq9bj6uLrCsRDqxEXGWya5NOOEEzZY3IdByw7JMTdvgH64zYMljGUCIjTvOJ5WpwslTi0wAexoasqELagenvkNZifI5heMmUiiVa5icnsfV0TFcuTaKyelZLJUqKidTSNnb1aM0ApY9N2/apv9eu3Yd+vsGVTb2jceYUjuR+qZEVu6fA2CLL1grF69XuhStBtRuBRhv9dg3/XtpxS2LU5YLoVvbWRWWRadnZrAwP6+vZNqeevJJPPnkk9K3sXT3Iw++Fm94wxtw1113aawoCiWRkD6Jxq78JNh76aWXxNLN0Ymf5bB8Hnkyba+5D//u371f7JPrhbhJH3n2Wfxv/8f/jme++12s3bxZDNtP/dRPiZ3rMMzsIje2mWPUAYeAiJQNBjwW5hfw4Q99WKHoBiaa2H3wEH7tN34db3rsUaQydsiJAzaOfXVe1xt49plnFFfF0qr5ErVRXyrKMoGPZQLNLJJ5dunxreWxfecO6fUefO1rdW1Y7st3FaxZIrA22UzaOjeDuz+BszRjGfoRmlSCbJzWATZJhei0iNEMOrSXSypsB+V1cf1ZHOxEGyvBlMwxO+VoNWMFAMlNl2uZN2zx3vJenjhxQpmuFy5cxAsnXpAeNWJHxZIC/WvWYNPmzdi8ZbO+srxJkMaYMLJrzHItMO8SbTWb8HmlYwyvme+JZV/lEa+QF0TlR0k3rPtemyAPH/UaRsdGcez5ozj5wnFMTowopmr3Hdtw5+1bMNhfABoVtBpVpJIU9bMrLrzH8PyqQMTmAxs/ZCAaylsRk4YWUjmzrvHr69Ucb57x67lMuxb2pGQ6gxrXQBIPZCMbVaRTbWTTbbSZyrC4hOToFNrnR9B+cQTZqUX0tNPo7+tD9/o1SBCw5brQ8khC6ZdtXRZbHmyJDKR5t6Qrtm3VdD8221tjJdFgjM6cVt5bWopxXDNYnp2pNogbqIakhJX3yC2QlmtrDcR1VF5eurvVKrb6z//ZALabvPyIbIqVxX1fT/Pit8toLy6iMTqFxesTissrdxeQ2HM7Ugd2o3r7DhQHBlDNFVCqt9CsNZBJJJElaCPDRsDGkmhEPHhJNHwNHcuyQpOlkunXGuoe5dzriQCb/EjZHiEfNhvvIs/C/NBh4wvPfFij3Whiy7vi/HQNWLXmPkHLAZuj+BQd5EKjMrE6QRupPmtlTmBxaVGUuTZ4sk/uKcJFMDhEeQyDMU8mQHYGjBOXk1WdlEEY7WcUbgxkrdT5mExqQPN1cRHm5SJAswtkXjwmVu10zfBvegos8dnzeeizncLcG457ApsmzI/JrpW3hHcWZk4QWXFEJeUAOoPo1JID/Lk72ata/KP05o6jcQTsYt03UfeqM5EKTQneeF6SCZ2Z9FKjdo372dzCEq6MjOPCpau4dn0ci8UKUpkscpkCNqzZiK2btuK2nbdj48bNGKABZHefaTLoyRZApl0jj90wixYTRPOI+8MzbDfvkVzOfK02L5cdBlZoFXxc32w58jJMBysU8rIAACAASURBVEgvfy+3Amyv6ucBsMVd5amZ4jjlWPZNhywZv09Whd5of/VXfyVvNB5m7jl8D97x9rcro9ODu8mG8n6RceHfUaNFbRe90bjRUxOnBIFkCoNDQ/i3//Z9eOe73oWtW7bo91n25O/9zu/8jrzUCNJ+4Rd+AT/zMz8jgb3HWWmdCHYLYpcihs1oBC//T01Oqdvzj//4T1BdWBDTd8999+NX/pdfwY+98aEIsPFgxg81UYTDChnIyxcv4U//9E/xuc9+FpMTk/p5lYwhy7/d3VrwCDrIIFGvxvI90xAYD0U2adOWzRGzRuDFa+taEQdsmv/BhzIO1tQp6nYpYR1zwKCDZfAhi7Nj8VN9VL4LAyxetiOqNV2u+UI6uOP9Jjgj6OY9ZHmczCrvGzVpBN8E7+XZOaQKvTK/5ke2UJBGcev2bTh46JCag3gNhtcM676x3BtnmtSFn7MDLF9XXCcWZwfjB6CXMRYiPJmHmlauaL3RFMv20tmXcOzYs3jpzAsKg9+ycVg6tq0bhyNAlEy00N1lgI1j3btw/fks45jr73LvQDcq5SaYzLjgu9NFqvcSM5D2ZgO3ePH30KQWMJWTJjBDwFYrIZtoIJdsolFeAJjecvoCspenkLs4g95iC325HnQPDSG5bggY7AcyeVl42IcxaMHXweiNWJek/zzuPEanfFv+AxkSaz7g2jhJ7Rz1qqGDenhwGPm+Pijji2XoRBMNB9TxBlIBs6AsjVi8YF0SLYhkp/4lM2yhEfIWeHNllSM6MCnHtYY0vQqvTaIyOonaYhELvK7bNiJ3937U99+J+aEBFHu6UW4zi7uFLJJgq2Ra/oEhS/1lgM24Ns2tEA0oMKZ9mrFUxDQklUiIGDaICmzWhWPNkE2zQnMMk/ji9z+saCr+spUKWdZzTYbpvuypDfQEHGZPwP/RuDqcLAykWSszOyQpeJydm4s5//MtmgWIlUH5LzdDte4XRRYFps2c7jv2GWS6OmyglRCJRrmgciGSvob5cGyZB31+CDqos7C/k0liiF3hPeYEplN6HMi5zo3vjyVWo9atPGybu00un/TuPaXfp2A1iqQKZyZ5VBhlagPFQV60guvxogUmeLXZ9LcuKWcefEOMFl1eG94ZCRWDh1HwgUswAiqRQrXWxOz8Eq6OjOPilRGMjE9iqURGJ4NctoA9t+/D3jv3qTTS1zsgRo3WHXx2WnlkM7yGbIU3oCoGk4xjEEXmSdH/EwO2+Iay8r+9pHSjOe3jaTV2beVj3Qgw3mK9uOmPWdbneOWhhq+BrIbYYjLLYaLSjsFZs+985zv4809/Gs888wyalQo2b9+Bt/1Pb1O5kuCEHwTbBFV+wKDmjSVSauLIzjFuisL0drGIZE+vGhDe//7346GHHoo0ngRqv/3bv61SG1mxd77nPfodgiECHn5wMTJbmjA3QuOBdXsb8cUPPu/HPvpxfO5zn0d9YQH5wUE8+uib8O//w7/H3v271WGuWbUKYOODzM7M4omvfx2f+cxn8OKpUzrAiYVKpzAwOITBoWETy+/bK5DCxpj+gYHI3oQWRbzP7uDvwMjWBWqpfMHsiN05nzjGCXK4vnAdcCmCM1HqBg3dsv4zv+auwfISnI9DX3xNz2odoDxN89+0AplfmBcwv3rlKqamp8SosSuYYI0lcXU9cr3LZFDId9PZVTml7AK+Y9cudXXu3rvHurgHBsSmub4qYtAippCJA3bi9w+9vtAE42MyPg9WMhYCDWrkyuqQXmNyTSqpBpBjx47g+ePPorg4g558Cvv37BTLxpzRRJu5qi1kMym9f61hMZAVbaqh/B6vAmmshKzGRKYTXeXfj79eb+jxw67fe7GnrNAgp3i1fLuh8liuXUWuWUFjZhLN0esoPX8O3eOL6JuqYbCVR1/fEBKDw8BwP9DTLbDGCCougVGsY3AK4Nos4BvAnF5f9O/g9B8xXs7Bxbza2m0sLsxjYW4OS/ML8i0dGhjQmAelQjRLZyciSYgAGOJ6Ne3M4fFNTtQBbPy3dFX/CgDbjcZvK9lEPd1AvtlCamQCjZEpYKGE2XIJS2v6kT20D6n7DmF67SDm+3tQlOl8Epl2EnnGmDUkVlzRyGFoSRXpkC2qkmgojfo4lkeE54U7YAs7qXBGGON2aO9gj8SXnvn94HLnuZQ0mQx11GZDAjvVYZ2ylWQq6K0UzWBu9PLS0eu37omaaux1nRIz2RDVxJOzXgh/wxoQ0ilq5AKQaVscUVrp9UG8H9M4WKkzhKiyY9M4RHW4cUGknxNBhdrUuXEVDGyYb5s1UOgkxzJH0jxV2jENCyex6sdanNlgkAoauE7TgbGPBC12KnTAxuczYGN+UETHduNCfdtPXzGnftvYTKXqwtsIGBouFAjVBY4xXVGJknSpGDYrGRgbZjq6NLvP2AGLJOYXyxgdm8KVkTGMjE1hfqmoFIMEMti0djPuPnQv9u3dL8sPgk4Z36bTqJRZLiJ4s7q8aQNZFg4+SGmWlLjY/9MybL7ZxBd5/94rBWzxSX0j8PbDALaVp7uVj2GMcM1E7GSOqtWgczQPQDZ5UJdmDHgKx48fl5ntN77xDcxOTmm+/cRP/CTe8573KFCd48XLWnLNbrE7ml5UTK+o49ixY/iLv/gL/N3f/Z20bRS5bti0SQwakwyMBYcA3X/+z/8Zzx8/jvr0NB5661vxy7/8y9i/d58YNz4HMzBZzlR+ZYhQ6WSzmo6TYPHUqVP41Cf/GF/+8lfQqpSxbutWvOPt7xRg6x/stYOUDFitE9DF/Pw3PcF4ffgYX338qyrV8t/UXFGjdufuPWqa2Hn7bfo3wQlLmuoCz5qPGTVr3Ex5PXgN+FoFlEKHuh92nG2Ns7bOcvL3BaJ54COzJxN7ykG4bgYmKMQ78Xc8no7P5Qy+3mMwEHdNCq2GqEUjY0b2jGVrgjOCNhrYkmmzPNWGyr58X7zHLGn29w5g395D2LFjp5oGCNoI0vr6+9Dd0xO6uA1IcE0nE6brG9ZB6ntz+bRipfie+f68DMz3S9ZSiSY3KImasa2Nq3Qmq8pKrd5U6Xl6ZhrHjz2HY0efwfj1K0CzhD27tmHfnp0Ykr1HA6kES6lBRxXLK105F+NgTcDLm76CCEz9eKuUvHzM+z1UqVVVFjOKb7QSWKy0USh0iVVLNcootMrIl5fQGLGO0MaZK+iZraKvlMRgrh+FgbXAwBDQ1wt05VUOJmDTmIlFMPqcsNKo3lFUnXRQZVYUIdYpEAFePJWOjU1r9RpmpqZsrrdaGOrvxzBLsQRsJBToRReew2tg5vCwnGFTDFQMwBmDwErY//8Ztvh8jjPcjUQT1WwLpBxS1yaQuD6F9FwJU5x3vQVkD+1B1+vvx9jaAUwN9KDIvTCRRhYpFLgE1OWFscxfLmzbQcMW/hX0bJ1tstMI4iROtHdFh5F4HJvdWbH4X33uD9uRLiljg5lmg3Nzswr3zudzsnHo7umyrqR6LdJycOGiASsBE0twBCf1ZhvlKrP3qI20uCOeJDnRCvmcfIPE0LBs2Wwjn6eRJPOzuCbxtJsRcOCJTYLWAGYEFsL/uEik0uY3xvJpnCXxm2MlTQOfRq0byvXJqwvAUoTsMAxwGO1ojDYXIZZLTFjvzQZx2tKmnTYDp72V12egyZIKEiYMDSa46hyKGLaOBFSnnVCS0Ik8puvj5iiT1PkFmer5piTKlK9Z4dn2Gqnno3WIQC+bKRJpCSWbbTY3JLFUruPytTG8eOYcxiYmUK+1Mdy/Hps3bsWhg3dh7979Oq2TWeMo5L2JAKk6kVzD2DnHRWB7NTSzSoly+a9Fyo4b/PWtv70auLoVWxb/uW9eYmC9ezk8Lf/tY+JGr+RWgOxW78D9Dm/0e9wwOQYI2qQrqlTw2c9+Vma0LJW1aw1s33mb9GX8JLvE0hJfOw8kZJW4udNeo1Qu6/0wyJ1/z05QfrBbkKL8X/3VXxVDRd0YGbb/+l/+C44eeQ6NxUWs274d7373u1V+pR7MDg0tZPJZber8sGxRA2kch5zDvL70YPv4x/8IIyOjarA4fO+9+OAH/xMOHTqIvoGecBiMCfOdmmsTFJkpL0uDBDL0ouOY5KbFEPr16zcgxc7JkN8r89yw6PlGrji9wN4462EVAtVtTfwfC5DXgTSkp0iG4V2wUXC4NV3wUFYgi8+qQshg5d+a3Y1p8Pi3DsT5HgjCaM9izSPXcPnKZUxMjAug0dNNpVDaboSOXXqj8b3xHvH98toTnFGft3bNeuzcYfFXBHHUHvJwHE99sZJIWF9i18HekwWxRxxQDJj5HImzbD5GO9fKDvL2PoEkjcwzOY2/xeISiksLOPLs0zh96jgmrl/ChrV9Ytk2bRhCTyFL/MkOBDQbJjfR4Sq8Bl/H/bkcxIl91r5iMVvKRo1p2Pz3/PX7/HUwvpzpJDOV1+tNpBvoyydQqJVQv3oFpROn0L44gtzoLPrrKfSku9HXO4zuofVA/5C0a2yyYBoCXfXjINODC+wKB31dbILHARu1aZaw0Mk5tVvGRgMbn4uMDJuaRJ3kRzKJ3q4uDBC0DQ2qsaRBABsiyQQUA3OjjJlQrrXYJnbAGkAMEndFb3VW81utVst//k+vYYucaX6wFx5+m8a79XwCyVoFvbNLSE7MojU6gaWFJZTyGcyt6UfPGx5Ebc/tmFo3iEm+4VQO+WQOOVp8tGi7w5i15cKeqGtZ+5/p0niNbU2xuDTiAq6bHPfdXRZJZRjAKoFxx4AOyGwi8ZVnzNajo/Gyk/1ScVFghGXS3l5zTSdocvDFCSHqPLQYC6SkMiBLyFOWBovCxC2/j+CokM+KAmddtl6vqpyZz3XpdEb8z45PvpRspgD6h7FEyhKdjVsLfZf6UhYeBrT8HPEyIKCJH3PNZst1jHp3wEYP5A5ga4TIEmrjCNgY3GqMksAh8/giLZfNUt+s+N+cKBauzBtlmjadasPpy7o5Y0avZChZgtbMZleclTUlRg3CWz4+SyHMO+TGS2ZBLErYgGhU3EleMLAokNwG6mq5ZxIenbcz6mAfn5zFuYuXcf7CJUxNzSOd7MLw4Drs2b0XBw8ewubNW63RgDmtaaZMeNaqtzSZvs8YV+9C+odj2G41E28FzoxJiQPMsICG7zlIi28QXtbSGHcQH2+bj/23/+6tXueNfn4rwCanfDrzl83+gOPh61//ukDQqVMvolmqoKu/X00DZNkY+eTMGr8SPLk9g43lhETrZOm+9a1vYW5yEql8XsHuv/7rv45DBw/qJH7+3DklHTz5ne9ikdmSuRwefPBBvPWxt+gr2ZyurgKKlZI2zrhWy5hnS/cgyCKjx7D1ickpHTje8ta34hd/8Zdw++23ocWYojBPo2sUu19cI7hB84PvhWsSrwOZR37ykOJd177IObshsBTuvxbDkDEcdletSdwAVwIR70bk9+Mgnn+/zA+M5bBGQ41Avqg6E0oQQ7aU940lTWoI+ckSJzWFBNsEaDQZp0dak5o8oZ6kNH758P7YAczPffv2CagRkLPTkzpFShrIpFtGr1UEHPDo/YbcZ1tewok9DiLEMK4O2PxxVmrwHAzb45lfGKN3xOikzD6IchiGwlcrZZw7+yJeeP4Izp15Hl25Nu68Yyvu2LkZawb7UChQDlBEo2HNHvzQ88Xuycp5E5U2Y78X6+WKGtzih+ioahGbt3r92k5YhaCtRwP5RB3J2WnUzl1A/YUzSF8ZR99SAz3coLv60NU/jPzAGqS7B4AUS5IMdm+iGYaQPaeXQUNZLBysbcVcDo3EeIUsWB+Tti/Z49BeRIBsfh6LM9MoLcyjVa0iG0qjGabL9PSiwTHu0U8SL1kIlrKYXckW2Lw4YBOUoI7rh1y8/jEA261e2qs58jMJocZCVL2G3vklpKbn0B6ZQHFuAZV0EguDvcj/6L1oHdiN6U1rMc64zlQWGWRQqAIZltTZHLDCENnvcnS/xbC5JIoSJmO7PU6Q6SdcqzV+XOuuFBGTZcS7zhNf+f7vhlDQzuJktH0nLomgzf/ITyg+YdvBqoK1XPqScAmQw7+CUlkKzSikud1uIJ/LoJCjZoMi/ooAXzZLcEaWLY1qlToOAhxmFXYhk86J5bGbYlEPAmxBmBnONVG9t7OIuMFvWL9CvjoBH8uqvskmlWHRiACbSiQhKcAvFtlGoyPt1O2OxL6Q+WPZAtmS6NYAgrFscr0Ok9XFppHIUIHR9HExwY/p5UiF282llo+bFEtX5WJJp2wu1tIQhQ2IRsUCi6F7TrFQybS0JHQhB0vLmRzS2S4k0llUai2Mjk3i1OkzOH/+CubnqsikC9i0abMc5A/sPyQ7D3nJKc3Dw8U7gcoG1uzD3+uNJtbKcsry33s10y3c/RXlmpUAbrWSaIeFtXKO641Wsiwr39Nq4PAfGrBxTDjTx9fH10tdGVk2lhjLxbI6JbfQTJYM2DveIR8tN4j2zYrvxZkjdo4yVomasIvnzeX/rsOH8Ru/8Rt44P77QW83WokwS/Qzn/5zLM7NyTutMLxGkUUP//iP4/7X3Ict27agp78XXdTykAlYpJefeZpVqjXMzc0rVoqNEi+cPCVwdffdd+H9P/8LePjhN2J4eAj1Rif8PAyoZZfdGlusu5tSCePFgmEmS3DM0gyHIL9/cjcPgCXSLMX9GcOYkVEl9WAx5syvUxzkexaxawr5Oyy7MmOTYnBPmnAGlCwa458IzOiPRhsW6vh43QnO5N3oZc6Q3kCQlggMOrWIZNLYQEF9IZk1B2rx/GPuFNSYykQ1SEei9UhvJMzRcEWjw0HYYMQLtBvGsK3Crq0ErPE5b9daCcZBpkItD/3YuObxsEiZRg0T46MCbM8ffQqlxSls37IG+/fejs0befBMolE3wOZJOKZNZPddiLwK/+2AxgGxrF+i6krnwHijA5jfT/+5GDfaZTRo5k6k2ARKC6heuYryqXNIn72KwvQihpBBV74b6aFhZAeGkO7pRzbTjSTykpw0yBBGgM3XpHClpF2KrZW+boYmM4Enc32w6y+cFsCayIgWEnQ+YNPB4jwWZ2dQmptDu15HH6PUBgeRXrMeTZmim72HmtAUUdrpUtVQiMqvZNkiJfW/asDG+1Znpa5ZQ1exhPTcPNrsFGWzSauFhZ4u5O49iNThA1i8bQvGKJFis0fLSqIZWUCzaTAW9hPVC0IUl+cEx6pNZpxrndH8pBzGO9BtHlI/XkWpXEGtXhNzTpmSmmYef+b/UdNB5yN4gqmkxyR62yT431yIfcHgRs4d3f3T6ONFx16WRKWlUvpASj5ulUpRUSS5bAq5LIX/TdSqJfN9Aru2upDJ5lGrNVFcokEcn4sUP19k6ELU+7BsLp0hlNFFMNHxgTLxc8cCxKw9Oidoa6s152BbmIl0KH619+8iQW7g0nLUSVuaHs5OTnYC5Ek2Lir2ayegu4xhI7WZCobitqhKY+a+a+w0IWtnNYvQQRIMiwPSJqCTSzl1TplsMK615glTltnrshINrwd1gZnAxjQU4p4r9CDLa5nrQiqbx1KxgnMXLuHc+Su4eGkcxWJVp/X9+w/gvvsewG0779D1V7B85LNmJqmdaxGuWdzoZyXCueW/Xz1g86e4EdPmDJvYkajLt2NU6n/HnzkDFde56M67ZUpMZxPfAG75Nm/yCypf3OIBvFzE18dPAoIvf/nL+MQffQIz03OoFkvI5POKVfq5n/s5HD58t8YYf9fZNbcK8UXi29/+Nj760Y/i9OkXtVnSr4yA7fWve51kDvSBI6j7/Q9/BHOzsyhOz8h8tTA4iN277sS999yDXXfuwsHDh7Bh40aVbfk4bio7IlbpjIDl977/fY2ltevW441vfBjvfe+/wabNW9DVxSzJSHnT6VJwRmiVkrqVYjtzhQc9j6yLJddFACQCMGGJ4/XujJU2MiZKDaAjbs1jrLfek6JjOO9NeuCvgRs+OzRpv0IWnMCMWjRGXfGToI0lTjJp1cXFzvsjm0TAkcuju7cPg8PDAmT0xaP1Bv3lWPIkcOOa64dlDhNnolQCzmQtozQAtqh8KBsSKy/aGmklG3mlRQtfWNPaZtNj3+7sAzf6b58PEWBrU/JBJoefZPaplzNnfz7d3Owkzp55AUef/S5Gr57F8EAe+/bchm1b1qGrQFaQRqHlqJqhzStoBdnsEbdFifwqI/N1ymvIzNnrjtbV0NDGf9t6bOPFD8HeIJKklpHxWFxJ6xXUJiaxdOY8Kmcuond8HoP1BHozeeT7+pFeuwapvgEKo5FK5JBtZQXY6migGQCYM2zOkGkjV6ZkuL6OnPzfKk9ajaizBoT3EkqitN6VXqhaQXluBgv0HFxaRHc+j+7+ARTWbUab1Sha3FACxAxNPiMBG7WKbqEVB2xeLPkXwLDFD06rLpOBRfxh1mAC2zpD4dtNdNWrSC4uoD0+geLklPKzFxlpuecOdN9/D6p7bsN4PoeikpGSyFaBbDKFOnGImjc6ryBi2Hj/3Vc+Nrf4nrx0HWnTXJYRtMYLi0tqMCKwo0xpYMCMrBNffeb/jgCbET2kZOkFxPgWakMIuCiEDsZ9uZxYl7qibOx0xkmmCCSxazxVGLvECZbOJFGtFNFsVGSbxAMDwRsBG000+bsEBwYQGCVC1JlANtclLRvZOmOkiFgNsDXbZMmMKYsbt3YWcvMwUfk2lFNE/7JU07SmAm+iSCWonbCLzcfz9npONG9AsEXKwCBBizMVznzEFzebIPb+VdZkVp0eu3PaigM2dX7GdG3OlPF3FGytLrJOvAY76aLyQZrNHQ2FIBMVqibeZAedRe/wkScmppAvdCObZ2wYjTELaLYTmJ6dw/XxGRx7/hyuj02jVKpg69btuP++B3Hw4F0y0ZVMNSQmGIvhLFtndFpZ5If9+PsDbDfacLxb0sfGSoDneiOnp6X9CvS0N5bEQVv8narkFjRTP+wVkObxxhXl0DRjAeEO2Phc7Bb9xB99EseOHkeFLFuziTv27sW73/0uPPbYW7B+/Tqd0jjJOS78K9kdbvZHjjyHj370v+OZZ7+vJp07d92J3/zN38SPPfSQ4uA4jp595ll86hOfwOlTL+Ly+fPm38bhnUphYO1abN68CVt3bpchLXNKaatBWwmCouMn6L7/NI4eO4axq1execdO3Hf//XjsLY/hda9/SPODhzkyPHrQ1crWK0BEvFTNwyC1qWTYvKYjKVAs1oj/XVPDkX0/DoxNNmSAzdYKzwrupE2o9BpyMr1zkvecZU52vxcXFnH10mWxkbTaIEgjaCMjTs2gbEco1ArJFAy9T+fzljCwcSPWb9iI227fhc1btko7SLDGkjElD344dh2cb1xxwBg/hPj3PebO3680qAGoaZ2KacR0CG37WuhYbjloExN1w6YDHp55mOcF5sGUAIHAzaotSjIoL+LalfM4duRJnDn1HBKtEm7bsUmfgwMFZHM8+Ft5iK9VQDRoAKNEivg4iKXxcOI06gbY/DW68N/XaD5u/HDFddEZ0VSrgXyriky5jPb0HCqXRlF88QKaV8cxUGljKNctc+osAduaYXVUN9l9zw27ZcapDGGUs5XneToRoMtpZeMIsJlYOQbPJH4Jxm0RbI5sPtSu1qgjzQtMkqG4iLnxMRRnZ5FJALnuXvSs24oU86EL+WCU3EKDWm0l6CS9V80MPgJAlBGXJsM//5LorQGbpUn8sB/crokBsq0qEpUltCYnsTA2hspiCUskbrZvxeCD96F5YA+merqxmErLuy9dbSObygiw3xCwKULM8Et8Xuq1KkcySBWCNZKqcTok1jE3P6+OcX6vt68f/f0DBti+8r3/1l6mq2LQE601pD+jmJXp8caa8fuk4PlMBHEUEJdLS9JT0ACOA1jkmsqj3h1D240yWs1KlC1XrzEwnpocNiNQJMuSRx7pFJ3HyQxQ/5ZXWDmBoTPG8jGBgS5qX7SYeO6lL8oRw0bQ1gFsZkBnXZ3ewEARvXUqBVFuBNgoXDYxrW0S3rERyrKx0eELfcTUaCJQRxZC6dkxaof4aGD54qphxqiqsAg5aOQb9u8R1GqREQDrmInqMVIJhTtLu8IbXaEu0CwP1CWXSqNULEsInEzZiZB5orL7qDP7r4lnj5/BxcujGB0ZQ3d3Hw4euAuHD78G27ftFA1rb7+TFxpfuy2W6OaA7eYT7tUDtpUbysrNhdfUQTi/6nQTjYMmSsUSunu6IxsM/twMmO1ax0uq0X2LbXqrRfe80sWDQ6WznK/+Vw7U+NXHI8cC9VCPf+VxfPrPPoO5qWnlbPasX4cf/ZEflV8ag7u9/MMx6kyburYzGRw7fgyf+tQn8bWv/a3Gzp7de/CfPvhBxVVxTLJh4dqVq/jKl7+Mb3z9CTz95JNAqWwAhECEL57l+EwK6zdtlKaNnm4EbNzBL125gpdeOqswdnYb3nff/epmff2PPSRgwkOfySVKy/iF+Hgh8FPHdsbGv8+PCFwpMJ4SgtA0ECsBGjgxy5GA2CIGJpJZt1oRw6ZxEsTsfu8J0pQsQOPiqSl9pYnxGBMnrlzB5PgEzp15yYyNKVsgi6Zrw26JDBIUEjca6AoNAyxxbtywEVu3bcWuO3Zhy7bt2LRlO/r6zMjW/d/4nATZ/EoA11mHTLbC92/efOziNg2rAIqzavEGClo+xAFPHLyFLOe4xCECPmGM3xqwkWHjWzbAxs84YKPX2szUdbz4whEcf+5JTI5dwtBAAbfv3IKNGwfR1ZXQQV7VCW+WCX6aZNjiH3HAaSCcDWfLlVQO1HyuLrddogOBHaR12CJYqy0iMTWF9uUJNM+Non1hDJmZEvqzBXXh5gYHkOrrQbKvX4wogxRb3J+47yQp+Ic2bHs9dvZyps0BW3TQ9UaC6E11dGZWOo29F3bgkjyh9YuFTAKVEmpTE5ibnECjUkYylUPP2i3Idvcjy67VAhvNbJfUekljfwAAIABJREFUMShkm0aP/C8QsN1qLTVm94cDbN6EYaRNDagVUZ8ex8L1cVRmF1BqJ9DYsAHDD94PHNqH2f4+LGSzqLVTSFaJHZK3BGwmSzXA5h82V1MqY9ebdauUscIjkGAgb6lUxBLNwRmfWejSwVFJOF995v8yiBECSFlOkw5Khm4pdSARuLVb7JgjA2WdnwRsi1rA5oJzdr8Am6KQYnmkBEXNVlVt3Am+vUYR5dIC6rWydZllaRDK90OQ0YNUikHCZkiXkCbCgB/1YbKWoGZAIlem2VP3SSdum4QOJjxai199ofcYKfdUssiIlgAbX6MzMFz8aLjrizZBpX2EHlXXxwTRf1yUbLoZ+21n2PTvsKCaoDDWdCCzautijcS9AqG2ABuDUNMiozKdQt5tcxLb0mqiXK1ETQfcYAg1dToXwDOmzyqxdiKkzQfb73VdU3mcuXgd5y5cw5kzZ1EqVsWyHb77Ndi//yDWrd2oyCoHbHEw5IuS+fPd+OMfA7DZ+F29nMMF240z+VqKS0VZDtDMlabO3PhYgmI5iqDGF3hf1OMlmajkFCuTvhoN2ysBbPEN1JlVvjaW4M6cPoM/+P2P4vljz8vfLNndLeD09re/XVo2Nqg44PRYMWdlqK36sz/7U3zr29/UeD904CA++MEP4sEHHkBpqYjenh59ZQj8N5/4Br7xta9HHZo8GNTFtgVNqYTyKYnlpUGi71kIqB4aHsbhe+/B/fc/gNf+yI+IiXO/Qv59u1WPAFt8rOha+3UO+lFei3hUkaLrmFQS6hEOxPy6xlbIiBWP/KpCBx59GF2OwMfjfFtYXFQZmJq802fOYGZ6Wl2c3ijALk/p0WbnLGlByS5JeEcn5x8PsWTSDh06JC0aQSq1hWQheV/4Nd/Vg1SWGl3rRnY9pSKi0mYHtLRkMVpRSc+vsYBHAqXSQuje7rCIfh15PaIKww0y4BJhfbvR/Fk5t7QSRoCQqQrUHFPAz+Bz3nfTsYWQPIWTN2pLGB+9iBeOfx8vvvAMKqVZbFw/hK1b1mB4TTe6u6yb2Bu4mPeqA0pgx1aCyM5qQysNrtXLN+zVDla+nvq8Vid1o4Ta3DW0r40iffo68henMTBVRV8zrcgggbW19DzLm40G97cWA9UVYiU7D+ZA25jqdHl6SfSVADazfTKkZ3uHre+mObNyXdpttcgWz7MsOo7i3Dxq9RYy3WvQ3T+M/uEhoLdbVh88BjbYZMcu99jS/C+RYfuHBGzJVkIWHaLo0zW0myVUZyawcH0U1ekFSzZYsxZrH7gfiUP7MTfYj0U2OiENVOwg2ErRfDcua4nbt1hTnthu79QOB0jOS3U5tyyZROiGmkor4Ymoog6YNmE6SKZJtCSQ+MazH1JNRqya/NJyYmTs9GIgrVDo0aat3DXGMmSyikPhora0OK9TYF//gCaPlXhs0DUaNWSytLJoyCSR1HetwnbvOQE2jsqsNG60BUihUOgVaGONuF5nezLLU/kQqBv8xlgKpY4tACczqu1oykySYlQ0FzltuAGQscTpGh5j5wRfhNEFgsT4hTJkYFg8jqoDUDqPrccPlhq6eSqtWOnTbT1YsvQEBAN3IRkilIDYZeYaGSFvF0QHHQbNNF0UzfeiLEeYdxfBWsQghMaFHM2AWdKjTUytrusnmw4kkeOiIzNdnlwTSOV6MLVQw0vnr+L48RMYuz6pQONDBw+LZdu6dafK0qLtYydHLYhRK/2rY9jip/tbTc7Vfu4bu7++zgm3c9pVF22LYG1JdgrescfuPZajKKRndyXHsRsCx3VDDnJ87Hhpkpecf7PyfPcyTdqKX4j/3Dqfbw5440yZJr8MNRcl6v/4xz+Jxx//KmYnJmSrwN995JFH8PM///Myk2UnZdzKgO+L9h5PfOMJfPrTf4bnjx9Tt+fdh+7Cb/3WbylUfXZ6Bn29vTKyZdML7T8Y3P69p5+WRosdy8wytdVIkQQG2Mi+heaXXG+vDG3Z3ciu0AMHD+L2O+6IfOV4aiwVl6Rr7YwluzJx4MbFKg5YeCrlNYjKgYri7ehCo2vr6wAXQZmBd8xxo+dotbFEnQgFvqWSrEOoO2ODAJMkCIo5RqglIUirsswZ0hBstW4hmS/o9rGMSSBGwMwDwN69e3UI4PfYKETmUY0TnMO5nOZ8vcEDqPrUjfkPawFP0gQrfE29fX0dZjCY2jrrlUzxfZtUw69ZVBYO18RF78v0fWG4ua2Jj74bAaOVrHUcsCWSYT1uObOWNcDWCveoWUc+x5D7RZw5fQzff/pbuHLpJXR1ZbB5/SB237YBfb15sNu92qjJpiibp24vI3sZ9ZlJ3BG0g8GE1MK028ikuNYFBirS4hFIEUAmlOgixwI2ilCiwyYLZl1XK8hUi1i8fBaNy9eAl8bQPVnG2loOw4U+dA0NIcUkgzWDpuMhMJQng/XVNnl44FodGMz4+rgcsHU0mh5KFZ/u1slphrqKtQp6ZtO2sSRaQ4pVk9A5ivISKlOTmFcjWgXtVgb9g2sxtH5tSF7g6wSaqQRaTJ7gXugVgWDrkSLREZVEX57F+bL16wYLlGd7R/2vEcP98gUtYFrbR2LL3TJ2LPpBTNEnKcPLX5E9BNfCFYr/H2AT4TVg44DwQZpSqTLK81NYHB1FfWJWmvrkwBDW3HcPWnfvw/TwIBb7+1FNZJEsUVsItDIEbHFrFHsTgXM1pUd4D57YIckUJR2M5OPaxIaRKM2AP6OzASTnyGRp92FgXoe2bz35++2u7h5kGdfCS0nAkmUJLa36aalSRYrlNNKD9IVomWGkNSPUNKh4otZJjia1ilxoBq0XUSO7MHneaoGnOXYONUn316toNKkAqKu0ZwkHZPNYciXtbGs/w245eQkYCVLUAME3KbjFAmlTTukOenipvOQl402lHRj7pu8H13JR4jR9pC1BoLSduYrKAAo472iHCI7M1iOUeyVBcFNhu6BqxhCzZbYeYrjCeNPNk3FuAEBJK7uJPdTrMbAosBCaDtz5Xu/P2TnvKJWFipXtyKhJmxHq5m77QQ2XMxAGwq3lmx/NdhrVdh7XRqdw9NgJnDt3CYlkDlu33YZ77nkAh++5Dz09fQLxvNcsJeeZ3gxmLDIL8OUliZXzJb7YR5tKpFcK+i2f6DFxf3wTiQut7SDQMAExQ6oDE+N6Mwbz5nN5Qcx6lZo+MzgevTaCI0eeFfi4dvWKNmeyxBs2bcFPv/0dEuyzLBWJ1IMvG8ccrRioTaJ4nJ1/FP1zg2be6to1a7Bt63ZZL3g0GkG8nZLqat9mydrHjS89BjLIsHZE387yOgBxNsDHpViCoJnjYxOI/+3Xn8BnP/s5HHn66aCZymHvvn34mfe8B4+88RGzv+juEmBZKhZl9MkyJdMO/vzPP42Rq1dkS/GzP/uz+MAHPiAAKuaqUBD7yJIjS34EajTtfe7IEQFesk36ecPGu4MqmqZu2bpVgIWdjuxy3Lhpk/RaPJx5ycrKehXkg9O9X/e4jYTGS9hsHKBxrvh14Hsi+OQGr0ahIDCnFMBi6xoy3tV61W5LwqHrVqnoPk5MTOLa1WuYGB/XPSZAI3PGr7zHMtn1shwXI/63FqWcrFSY5bpx8yYxZ2QO+cnmAcZA8Try2pNlexlzGI3/hLopVwKmeMfmLfcfj7WL6fRuxJatNv/ixNtqgG3la18OqKnptfHbYqOBxFzGrhkrry1V8hUe2BcXp/Hc0afx/e99FwsLs9g01I3DOzdg/Zoe5Ad7UG5XUaaWSJnPWST5GJUWsokMa9tac5rJFlL5FFpp2om0kEvmtQTTn4AWLVyTmD5QbadQhX1NpWnFAGQbNfTWS8hXFtGYHgfGxrF0/CVkZotozpeQaaYwUOjHwOAadA8MIsV5QzsrrpuqdwY2LMQNMtnBrTNWHmiX37f4BtA5kPDaRPrlANj4mLZPBGAjsAakAyNMTRu7RucnxrEwNYNkua61v5tmyRvWA2TaaBidaKNMhSHNdaX5IWhNItdOIU2P1EZo0EutAGyUF9ibWTH04rlX/jPKeSyoXp2pQScqoUvnV6L34v5v5gkXsrD5fMse2ldI++rpOs5idl5UKPS2ksoyv9FHfPy+bG+i+TdlMs06Guk2uQxUy4tYuj6GxrVxtKkNTmcwePc+NF97CFNbN2C0uwf1VDf6q91qLK6lqxqL/PA1SkU17v2hEikpTiCAJPHiXk+ZR8g+X45geT06oM/Bm8A8SabvPPnxdjd91rq6JVJU/ySfQKazwEKxaHmRPAnS2FbBp5ZCQHZIbtfMH1VmVhsMM1ddlo74shRiGc/oXTo1U9PBSBiBtlYNDVSQTIdYJ0W9GGrWQZ2ebNm8ATbQs4ebrxnDynYiwVp9TV9Xo8EFSoItgp/K40Jynrha9SoSK3RYXoqxeRPqy7EOQxcrkOmrNxnzZDopW8zYVBEGU9Cy2UnAW7btZvjiyBOln1ijlnWVP82fja9XEV7eGRXGMwcH/46ed+b5ZouVXoPdXf1cwdYhl0z4MvZYSGZRaWRxfXIOJ068iNNnzqNYqmNozUYcPHgP7j58HzZs3KzNW5YojZqsWThB+d8EiNRz3IwiuhlgE3TkWrKCVYlPMu/y9E2a79vd1/mzigBRMNL0PDYKw4slMUGj166KLXnh+RM4d/YlCcQXFxc0hrt7enHH7r14+zveKe2WZ2S6Iz71XhSTP/3007Jn4Gbuk5LXMZ/LCazt27sXDzz4Wuzds1ulMG4kPFRwQqo8FwybecISMAnAi/erwS7EFexPfOP0MpkDGQdvvAYM2j57/gI++7nP4ctf+jIqs7MUYmFwcAiPvfnNeO97f1alOIpYybTkmduYAJ4/8QI+/xefV9xTpVRUesH73vc+PProoyFD1mLeyK6RFeIcIttDkEY3fqYgUGDPXM/J8UlkUqaZHBgaVCQS8yvpGeZdjoxHYms6LXX4WN7CLsNuNh2sooP0OeHzd5n0wDvfkglkC2x2snlCIMbTkcqyyga18HY2VRCATU9OCYyNBpsNsmnnz1/A4hL1IkuRL1LbdWic0yz9Wnu4wuVZyiSDpmQB+qMdPGB2O0xeGBjQdWOXo7NpcZ/G1cCP+7rF14RXDNhimr34379awBZ/rFcC2Izh40S29dvAWscEt9WsI5lqoVor4tz503ju6LMYGbmMdL2Iw5uHsXXjALrX9aGUqKFEmJXPytIpyWD2KpBDBuk2D0BVlaCQA5oZapmbSLcySLWMOcvQK1OALY1KIoNKO412luktGWRYKaqV0VeeR2Z2AuWr59C6NIrk2XHklhqoNVtI5wroHhhC//A6dWAmWd0JUYsCIw5iIlcBa7bo2DX52r46fHCc7tfU2jPsg48Rwh9DD42hGO5NBtiM0RXDW6mgyMaWqWk05+aQbrWR7e5C/9o1wNAQ0NMlbWktnUSZpIRedxJppJBts2EigbSejM0JBFtxBiu+nsdA28soWv7MNOAq6OnlJiLgJggTuiQtZcGtRULlI7CJZCsFUiOEGgdsZqclBmx5y5AZDXOcvQrARkySIRPJIHY66KeAcqWI4vVxtEfGgfklZFJJ9B7YhfqPHsTUzs0Y6e9HLdmL/pIBtlKyiGYyGO4vsweyTmnDK7Yv83BmTTCWFESGzcghGwMduZRzsSR2jW2zeNE2En/79d9r9w8yzmQAqWxWg4agjQs7OzgJ2DjgTQzHG0RrjlzE9pDBMFGdbUwEbNSYGWvUQi7HVnhdCwE2fhKwWahpA7VWGamMNTqIAZb/G8GGEeGmpzOdAn9GMOTfE8OWqKtrlAu7TwQXmfN1ORtjYKpjB6CTPr/ZYO3a/j5+ctfvxsBadDqNgTg2P9QaFXVpapNQJJV5l9mG40AuTIIVAlm9pkDtO6vndiH6i6hrd7kVSHxBtRN6Z2J1ooHCBLGOigjExUFhIpVDtZXBwlINL529iBMnz2BsbAbJdAG77tyPQ3fdg9179ksUzYkjxoLgXNelEVzovW959UXqlQC2ZV5FsW5BDfJYnI7brbg42SxmmmZtAmMZ+TE1OYmTJ17A2ZdeUqTRhXPnxaDwhF4vV8RE9a9fj9tuux0/+Za3qGuRNgr+uLwXbs9Ac9mzZ88K9HmqBX/O60j2hvNix/YdeMMb3oBHH31E9hiyJQj6IVnNxMaRDhZBs2hZuobyfWw6UIlvlH7P4ocOAXYA84uL+NKXv4xPfuKTuHbuPJKMF6pUcfi+1+DXf+3XcMcdu9DTyzQBYKlcxtVr1/C3X/8avv7EEwqWzmbSePc736VGBTJifFxeZ4JX3e8QV+QMGlk1Mo1ioWZn1aVHYMTXyOYClv+G1gyLrWT5Xn5lwaaBAJibrAM2zh9uwu5x6OVevtaV3mjRmA+dVH6d+Ho8O1WgFnRAqIpBpTXJlcuXMXZ9TJFPLIePXb8uPRrHSLlUQr6rW0xlm2AvLnJnVFihIPaMgIxfWe4kg0bAxmu1Zu1a9PSTgc6KySeTymvhhykf+ytP+ctAkDdFxHWYL2M3Vp9bPu3jrO0y4LdC23krhm21v32lgE3MGhk2rXEWiO2VBgI2aFOrY35hBi+dPY2TJ49j4tJZ7BrM4/bt6zG4eRiVVAPldkWATYbpdSDdSBlgU+WgYYAt20YtSZf4NtrVJNItzn4aGJtNEgFbLZFGDRkks93I0NeTgK1SQn5+Eo3Ry5g/dxrVi1fRM1VFdz2FdC6Prr4B9A9REzaIZFcPwHxUruUCbbYB8yAWpRfoLXZE752D1qsHbG54y/WBgC2lmljTGAF21C4soDo/j9L4OJrlil5b10A/eoeHkRzoB7q71ISwRPaIIJaHeq6RAbBlBKjZ49sMtiSdPSTAzpuoVaLfgBWezdZCmDIwbcsA2ypgzeAexVLxHNQ4cDQazhm25S8muBW8SsDGLnG6jJF4YfMIh221WkZlagqtq2Nozy+KaOrasxO1B/dh4c4dGBsaRiXRjd5Slw4US4klVNqW1OHrpjUPtUVwuTSK78zcNQywWUWQdUfPZ4+b6ncAG9ORlgG2z37+v7YHBgcxvHYtCj09YtlIECnIPZVCSfonG6yMklIpSlmfoeygrDnz+DFfMOoyTGPGi6xEgtDFGrFsdAcmcCNgY/doxkT1fJPWHUXwlOo4eIearoEyolMyfGxZJsPWiKw6IrsLF+mviBpy0OYLk6JI6xRQV1Te4QcXX24yenwxQFZfVrmTX8U0MamhLsagnejo3qwLMXSEBuDhmjVN5hhg84WQ5eD4Ah8xCTGQpcEd2utJoUdsm0TYsdNHEDg6Y6P3QEDnPkR2lOt4SbFFPdWFeiuNkdFxnDz1Es5fHMHSUg0bNm3D3n2HcPfh12Ddug0h6aKJVNCvEShxs7cS8I0/bgXYQn+5HmC1zcGvh59SHDj4gG+oLG+HCYrE2b139OgxfO+pp8UEEVhwQZNgk4xXvaGDycGDB3H/A/fjp9/xTpUzyYy4fo0bO4Ha9773PQE+AjXP+BQj4jYNHGddPdJ0shxGwPamN71JIdzs2FNou+JIvIsvdKjFjY4dUEfjxe6vX494s0D80OGlRR6onnvuOXzodz+E555+Gpl8AfWlJWzath2//Mu/hAMHDoplm56dxpHnjuLEyRfw7JEjuHLtqhJM9u3erQzRH//xH4/AmQMnb7jw6yKQmjWdnIvkqWlVNB0XrHRKwIXzU6ki4RDl7LPundIHTGbA2KyunoIkEXpvHMuBOXZWmY+t+RpL//AxYb7XNr65bpAlIwt64fx5mQsTpBOcjY+NaxwoJYHsWZjr0txxfSODn8sJcJINdHBG8ElgxvImxwi/z/+m55z80bIZlWQ1H51hj3Wlav75v1ccRHzGxMd8NFf+EQGb6wdvxMrFZ/bLAR+ZZF/r6dkZmLV2p7lKjyvbAgqoeTCpY3p6As+fOIrzJ46iqzKL27etw5pt69EkEEsx2N4qKM1qC5lWGrlEBmlKRCQhIxvSQD3JQ78BNorHWZpLJW1skWVuJCiXYONaFtl2CoVGE5nFeSTGrqFy5QKWLp1Ha2wKg9U0+lJd6OrpQ8/AoMBaimCNVSWuK0ELZyXRYMUQqxgKoATk/PcN2HjtKduROpCHIgI2TgSOKR5+GDc3Po7KwqKx4dk8egYG0D00hCT1d709ErXXOV+DdppGvWQrM7qeSVRa9cCwdUCYzzffKzpjIDoaRHMypQ0vsGkRYAtOO3pIQ3LOsHlZ1LYiZ9cMvnV4h1ATjq5z59/2Wux1mHbx1ZVEM2wY4J5O/Joii1tBdWYGzWvjaEzPIkEWd8cm1O/fi8r+OzC9YQNKiW7kl7JItBIopioosnmlVtM6wEoD1waCY65nAmwuQQqWXLxkOpCyMWQFYLMxRD2jaeGtQmPVOWGAz33+f21T2Do0vAbdfX0CaQ3+YjDeY4i72NMQt2S+XFZaE/3s4uNw7iBjpEhyif5DrJMYNrNw0D2Um7+Bn0q9inTWdFtc3MyPx9zdrQxk5T6VgoLewxg3mB6nXLQgDjejjZcPQ+nJT+O6yTHaUhCzXkW1VJK3Es3suCHxortJJmvNel3B4oOvmf+WAJ3sosmVog9fl93Ww5MC5CUXTp1xFoWDJP76fLMWyJI5cae8ySeJAzZtnDHBsW/izI/z9vWGGgx8npu5rovmGX6cyfcjlenCzOwCXjp3CWfPXcbo2DQKhX5s2Xob7n/wddi583YMD6/pzClp6KgPspzYm33cDLB55+2NwFr8ftmw6Yir7T2ZTxHZ2pmZWZx44aT8yZ555llcuzaChjZm056ovs/xky9gz969+Mmf/En8yOt+BLt33ykNFO8BDYq5yTMY/YknnlD5T6wQH4cbPW+0+/oRuHGcdnWjVWsoSogdgRTYUw+3YeN66dcIYJxh07omrUpIteBiwPEaxmlEndfrWoAJEh30cFyS6eFi4BpNvuZKrYbro9fxh3/wh/jCX/6V5mSjUlUbOEEYI6s4t069eApHjj6H8YlJTM/OCGDcset2vPPtb9fvEJjw8RwgcgGiBovz0Q8IXpb18W/lzazej40979buHEKoU4uXM5WTF0x9maeXLmQilllsRohmE7+eSGg+Otusuevlz2oVjWoNlaWSwrHJoPF+nb9wQV8JutkoIHE/szl5/+SOz0WeTRJpdf/R42hgcEiAjOwZwS2bNXg9PAKK18QNbB3M+lzT/Ymx9+6Z6Cav8ZKnz5PV5oSPdZussQXlppMrvn11ZBY/SEl0mWXrDTqt/SXcGrBZ6U22TlGxz2IEm7IvoM+abYoXL57HlZdO4uqJZ7BxbS+GNg4i159HopBEIkM5CPeWFtLUXPGTyTk83CabqLWrqIPeoCzt5ZAUUGyZNCWTREJRTazYpNCutZFvJZArltGemEDl4nlUr1xCYmYCuXId/YkedGe70ds3gL7BIXmtgdZVbTsMJ3j44Erjhygd4v3+hFSBcIH+vgCbl0a13ivv2uREiWYD6eA1KDa4XEaZTDHDyucXtVXQhovl3G5q2fr7zHqH8ZChY1SsJEFb2FdrMn7tDDKNhxjR5XNuNbrNwus9CzXOsMUBWweL+TyOPxsbblbTpy0/SKxm/2QlUR4SHBCtNlVWstvx3yHDxmsrDWao5DdbNdTn59G4NoYaNYLUsa4fROXwLrQP78Pitq1YSnQhs2QyrXKugcV6SfZQcUutLhosy2EhzEtVBjyRyMCmtqXQdGZrpB/UzY6I62pdnrFG9giwfetb/72dyWWl58l3d6vpoEbLCI2WFKrUnPEXlVVHqw+eGp1pS5ouzcsAhGoBQJBl42ZuTv7CjCH701oeBJb4glpNsRH85L/dKNIWRBMz+wmdG4WXT/h9boiz8/PafDz82V3q4+UIZ2X0liKXbGtb4IZPTzh2Y7JZQhYQIdFBz8tSoPt2BcFzZwMiFWzA1EGQXxsrkTJHlQL54KwfA2xW0nKrkHBiiGXdqUzm7FXMYd9jq/w18AQVL4nw+w7WqDfkIHKQyuvuzIgxhDTu7kcm141iqYqrI+O4eGkE5y9eQ7HUQHfPEO659wEcOHg3duzYKYsXMioCffKHY+ljufHmyklzS8C2Uj8YYyI4Htxp3t+Dsz78fqVcwtLMNC6cO4tnjzwnUfy58xcwQ1d+AlVv+Q8l9VS+gDt37xGgevjhh3Hn7l2aNJlsWsCMmz6ZtS996UvKwGRnHz8JXHg/CaJYDmS5jeCuUa0D9N7iaTyXk9icOZs0h73/wQfUlMCJZ6U/blhGhTsbw3ucZ+kxADQ+JkEGtVXxMHCyOizZUsjP5+B1keBfj93S2P3cZz6DP/7UH2Ni9LrpXJJJrFu/XgHrdM0mEJ2h4369pr/fs38f3vjIG/HWtzwWac14jck0Sh9XrYpJimvoeG99nPv9YPC6d4X7YSDOGEfJKCGyjX8X6fESbdRozxOCr90oWmV9lhTY/JBhOHcNpWIRC/ML8kPzsia7WcevjQqwsSlEthtzc6gQoHFDE4Ue8jnpDN/bIwaNOrS169api3X/wQM6jFBv592cBMa8Dn6I9PfqnVzx9+cAbmVJ2+eBr12rgbWVB5XOhv8KAVvENdijr/b3t5p/3L1vxq7d/O/JsNnhPHAo0q8JsAXDbZabWPohYGs0a8LJqXQCc3OzmBu7iqPf/ipS7TIy3RkMrOtD10ABSdYAyQLRN5JgrEGAYYCtmWig2ixLu8zfKSR7xLKQJmDzWTJrjVt8DdS2pWotpItVYHJGsVOl8+fQuj6K7loF/Zk8evIDyOd60dPbp0QDFBjqzo3WdMcyn1XZzv3sYnCDG24I9l5+/VdH2a9UwxYBNg0DggrTsrUbdREf1FW1Oce5BizMozw7h8WZOdTKVYW7M86xlwbMZNkGB6zLNZtBi3o2sjyUdBBY06k/ZGHaATgwM9HLt0a46HC8oltTnayhi9c5MC+N+tdoTOpRYj2hdnqNlZSXl0MD5x6bFoN1AAAgAElEQVSe2/72ZXuLEu87HqE/MGBTXquNfyvlWhtji3rWkTFUJiaRqNZQ7e9C5cAOpO87hMrtt2ExVUCymEGbWslCG0uNigAbJRZcG6ht7u/tR3ehG01qzKNr6yymZ8NZ9jhJG1tjDAMRQ6ijlOu7pyPpIJRA4tTpv1b4u0BPPq9mA4I0smwEbLSl4E3lzWUJgJecnYl8YNK1+eCKbuXIDnVpTJQzCH6zzF/GUHxQAngHTizrz1kbLgS1YAzLSW9VWvMfIhAqV6oymGMnhetYbLKG2x1Kgb7JOGCLFlGCynpNeaKRBs7ZDm2s7okSguAVdWX6HpZNtRCRUmY2mMJcrSmCH24LYcyklbn0uoIuzQGbxWnZYIwzEXJfJw2uv7GfC2HHxq3gngZaAHz+XHGbA38MH82xkHm+1GyuR6kS1XobM3NLGBufwdnzV3FtdFJdpJs2bccDD/wo9h+4Cz3dfQKDOimwAYXsoKkQVl+hXoGGJm68u1pJ1E1sfbPkfSKwYYlrcuw6Th8/hpMnnsdzzx2VqJxAJZnOWjwaOxjJ0vQNKD5p9559ag544IEHxaTk8vw9dh1DAOm73/2uIp9YYqQdA81n9+/fL5DEZgKCKXZInjx5Upo2iu7ZsUV/Jj4vgT4f93Wvfx0ee+tbce+995hvGBdFP/SQweZhI4jhi4uLmJ+b0/MTdPCTVhJ8f7ST4HgjWHvooYfUcUkmyJlojheOOT4WQ9o/9clP4dknn6IQVPobfu2mSJYJGFzoqbXK57B5yxY88qZH1GSwc+cOzR2/9hzbDuodbPnYi5c4NQeyGSzS6iLGXKtUHWuiiA5LQXvmv6t5zIg3ltW5SHINCh5UbB5YnF8QSOM9pRZt/LqBWDYMsOOXoHZ+dk6gmQulGg74voPRtZBBiHVat2E9tm3fjs1bt+j+MFWAFiNr169TXl9PX6/ur7L6ZK3DeW1z2g8MUdZfAK06WDKYnn/joz9+4HLWLYSad34lLNqx7tcb/eyGkyr8YOWs+2EBm9+Tla9j5fdXY9gUF+g1MStci13zvGQlRFAuI50xc3tptZFUvnR1aRaXXjiC61fOYbEyh6G1fRhY0yt/TK7xXYUuJNtpNOuETOzYZ0WhjmqjhEarinQyg3yqV5s2vbBI6jFbmQdJlvzydDQo1dCcmEH50jXUrlxFc2QEmfl5DCeTGOjuQ6F/HVK5LqXBJPMU69Ng3DR41HAbUAs6q2UMpAmzOHZfriFc/c7dCrBJpkb2OUAbWbQQsBGxBcBGkoGsvIA2G5YqZdQXFlGanUdpdhG1JboeJARAuwcHkFu3BsjnQhJCGjU2GvCBg4tBk92i4eXa21sOnMyZIOzry5oTnOEyrbn/1fKOz2Xy6lgpM1ZajfmSvvyqOcBbfX+R+8GrAGy2GVPmE5gtVgc5nstFVEfHUB4bR7pax1I+hcrurcg/cBfqu3dhMdOFVjmDVjqDUo56yrYO81yzuDex6354YAiDA4OoV+vmqSfNfGgMlD6fLKTJrKw/x2CdKonUupEo08+MedNf87+vjHyrTeBDgKU2UxoY0sQxgDT+t/LYWEunP1CrhXK1ainyiYQyzRgAzwWXT8rJYnYPIe4l3GxHzBHlGuwl2HItjVjolrTNwcAeP0ulYkzUz9OTifXkQ1ap2mkhaNacXeNjuO6M3/POUIHMkAtoCKiFWrloeagx3ZB+JPBvZVmWbirVirFlIbrISiS07DD9juva1Lar2rX9rZeAnNmLvzYxjOq09ZJSp/zrgC1+6tGCGTrkVEYNlireuKAFNgBCPWa4DnHdQHxz5WmYNioEbCyPVmptzC2Ucfb8FZy7cBWlMk39snj96x8W0zYwMIRcSLrgRJfAl1mCf8+ALQ7ceA15bak/Uqff9LTKXSdOnMDFsy/hwqmTKC8taSx4pqLarDJZ+c519/Rh3caN2H+AmrUHcfje1yjHko/LwwDPyNVaRSDs8ccfV0mVk+7+++nM/xM4cOBA5JvFMUedHNm3o0eP4tQLJ/HC88/LYLZdpq9gAoWBARy66y687ad/SixeX3+fxoBYJQGsOmbn5jExMS6gdvTIEYwH7y+yYGTvvNGC84ldl/QyI7h67WtfK3aIiwOvCccgBfO0Jzlz+jT+/M8+jb/5whd18i709eu6JNmYQbYplRSDftsdt+PRNz2KNz76iMBLocAubDvkuN7K/9v/HWnGwobVKak3rfuTc1W605DwEfNJ0zwIEWsK7A6Ax343iTLZ7eCDRuBFFo0MGpsFmCRATSKZNH6PAJkgTh5wPG1wQeN8UFc2T0kpJHM50Hi1t78Pff39uPvuuxWdtf/gQWzctFHNECwXq5mCsXoFmtRSr0TfI1rXGKPP1xdvQvn/2HvvJ7uv+0rwvBw7RzQyQGSAIEEwiEmkKIqe2pVkm7JseWe9VbOeGVft/D3jrf3JWSutKNkSZSVmMYIBmcih0UAD6Nz9ct4653Pve99uNtAgaWlnq9ysrgY7vPcN93vvuedzPuf4+SQIajjPqVkpoAv1oCmotbwbIGtr3O7AkK0F2oI//zKALQjO7sS4fRawccNIXZXoEqfRNTsjL52RHll9T6Z1U38azXQpZagUUFuaxqmjH+D6zavo7UtjYLBbYIyArYfpDxFaCtmGRyJtArZKQfOOAFu0y0zd+R50G2BedZSNCiFk6i3ElwoojV9H/sIV1G/cRGxuAZlKFYMJRoT1IDW4Dq1YEuF4wphyB9Zkjiudl0uqWXZ/HLD5koBNYMxhGum5HGBTlKGkHPZDmg9bUg9Npi2/W2O/VkWCX/NFlAnY5hZQnF2QAwOrAtSzpYaHgHTSmhAScTUUaost79Koys7Lp+/lWjJuXmgs70FbBzrxX7wfHQsXjcX27sX9pgeBK77PcqQKg8Hu21UGu/2eR5T2tQ33/g0AGxtZVJFSJbiFFnWW5RJKN2+hePMWYgRskRbK29ch++iDqO/bicV4GvVqFM1YEku0l4lFZM/E+Xxhbl6XoJ/+bf2DaFTrjqRiadtJlZyvqRIpVA3pADbDEi4cnpITxSRSNuPkJhfGX2mJhlMgqTn1256JSN925VVmhnJSj4SRKxYxMzsrwJSIxzDY22u6KulL7KtYE2deKxpv2WV2bJCAmTnREHBZvIrv5DSwxs/FpQUBo2QyoQWKl5UPOylwlmh5cuqoWdZS625six2lpncL6sT8v/nujWq5Ddh4ZJ758hoU/i0BW5U+ZIGsUVvkDFx6TVEwQqYDjFgCsKYKXzax0q4t4otLSzbOBXZNyyexMilRdcUapeony+DiwONl6TkYe6GoHvd6vBdeDMl71C5nueaKRJw5kw2JVRPJDGqNEJbyZeQKVVwen8TJU+fFwA2PrMfXvvYCDhx4AEuLeQHSnu5es2fh5OoexiCz6a85r4k3byXQCDIWupc0saSfkvPL00bA3TPtVqJRlfPYqUlDU+qT+EkWqpzPo3DrlhZomQPz/tBPsBVSqPbW7fepBLpr717cf/BBRQF19/aaGbMaXCqIxcO4ceM6fvGLX+iTYIyWDS+++KJAGxf4YFlLAL5S0e9duXQJr73yCt5+67coLCzI6Z4f7B4kKPrz/+XPsXnLFgE2bWjCYZVdjx47LluMT0+fwm0asy4uCoxaGc+AlXfDJ2CkNu6hhx4SuyabFjdOtUmoMwx+EZcvXcQPvv8DvPLrX0vD5llZvh43Yiyr7tqzG0889SQef/IJMUyyIHFZm/5+Bb/69/EAjuNHJXc3lmuNettSxcsZOPl5VpQ+eDKJ5QbOCW79a9HEeHFxATPTU2IueY95TW9MXNe9nZ6aki0LAVqVTSNeK9uJEkGEej7GS7HDL53WvWKpc/PWLTo/ljkPHX5IAI3gzfvRtef/SBgVzSVf/OPei5df7D3amtY7/bm/HvcA+FYCLnFHX+oEqHXm/OsAWxu0+SJQ8MU7i74BPLr411FdnEGlOI9zZ0/gpgNtPT00e2Z1Mi0fTtrSmH8V53xWdiw9p1VvIYYUqrWWi0kLK4w7E2cjQQSJfAmZpQIWPj2P/IXLCE3NIpErYSSdwVjfgEyPMTjqpBNCkuoIta5QF2jf1q55LLL8PMTIeDzhLmYQ8N7truv6t7uEO2xesARrqz39zrg3qaPJ8eq04QlWD/gGpTKa80vIT82gPDuPRpnsYwTheAxdQ8xAzSDa2y3Q1ohGZfMhMEqwVTcg4YkFX/GwqlBImynzkXTruo9RVOwb7wOBJRsEXYi9b2l0a37bRy1QfVtZGvWawA4y6Kx3nG/9ZslrZb3DiKKlmDrQQYmf8yEzSVOIEi0rxiBEkWCtgurMDCpT02guLGGpUUVl8zCyjzyA5v27kc92o1KPohKOIRcFapzfGw0x/eViSdeiizmvbF5ho6bDwCpDC+Z2GD1iKl+BaY8wFoccUWbWUM46mtf45KVf6jp5Sk5WFr5sRzhFhooiXe46oxG56zNTj8wQAVs2lbZdgotSsmdR6ro2c9S5inbkfpJQDpiuPndl/hisa8NOgt49Fr3E+BzaBPB7NS4yzAFlEKu6yD4L2Pzk5BdbD9KCk5Z6NKgLUBncZQ+6TjaP5D07x8XJMwhBnRxBpX/tYNnOBpnpvDT49SYB4OUAJs1M/fXnsbYBptOJtevfflIIri5kAXhvAu6X8mBzQ9izBNIhkIhw2Yj8OS0wyCzQMZ+ZrZlsD8LRBOiNXKkD4xO3cPrMRczNF9E/MIKnnv4aHjj4kOLCIuEYUskUlpYWEY8RpNvBrQbYeB2CDA6vVVADyDFUKpbakVB8Ddpl0NyVCzdLkONXr+JTdv1NTMjwlAt8U7mNNe0atZhz0k7GkM5mJSJn+fPgoUM4+MCDGB1bj6GRUSRSKe2Y+UnARjNglnSPHTuKf/mXf5HfGt//iSeewDe/+U0BNy849xOH7/yTie7UNE4eP4Z//dnLYvx8pzEBJDVsNKLdu28vkqmkWLOFxSV8+OERvPnWW7h2bQI3rk/Iab9Kdq7ZVPmSjBo7TlkGJeCgAF5B4SMjFtcjo10bR/Loi8Vw4vhJve7PX/45zn5y1Gh05QFHBfD4eg89/BAOPfQQdu3do/JwIpnQRBj3TRSBsRlkONsbCNes4llqP9Y598icOsSYJOumpccdAVQyntBE5iezxYXFtiXI1StXcPPGJG5O3tD9VDfn7dvI55iiQG82G8e63nK8dzOqvKiomo5KwtHT3y9j3p27dqnUuXXbVvmjUb/X1d2lZYKgMZFKamNouj9jAzlw+Vx/GcDmn7XPuVLc86//jw7Y2ATQbhNsq3W8E+rK2cuDHSsFhClJKefQqhVx5dIZTFw7j3QyhO6uFBs9tRHjPZYsRxrIpnJHmf3ISLMWbROaMck5mvEommTumnV0JWLoRQiJxRxC128id+Y8qlcnxLZlGyGM9vSjt39Q2aDo6gHYLe9AGgvzBG4eNIkebAMCL37vlAi/LGBTaVMmsq4k5h0ZXBmWRAE1f2QXRaVQ86m/IVhtIc7npFwD8szBnEdpehY1ZlAq1TyMZG83QpkUon09iHZ3IZROo8HzkxY5LFNiife17tvaqzEt/zOzIPKQ1BsdtJ8XXjPnfKAlwMke1ETlCBh6tfqNgZ45j+G9Wb1j5rX+SnNqEiB/PJqrhQecVZYmBScrUGnRIhi/yIdJipjZCnmqiRihfrJeRWVuFrXpGTRn55GrllFa14/M4QPAA3tQ6O1FGXFUognko2E1dMgHsuQIiVAYmWQambTTsK0AbDxHEVtWK23r/tuMI9dqN0+x+dEDNt2Xj87/vGVo2onafB3VieI5yRkoYPcNmxBqKJSKWjDEinABVieLdbsJQ/rS3YpW9vYN85o7NTAY02aTs7/snV2MzxBl+Y2Dlu/LQcwPdYBp8l0eOxMERr7D1H8vyLQRsIVaDSUdaOcvMGglTis50uzOduDtco8LDxaVy5JmteZ+Zgdv+qKqsydhNJTpg9Qx6+0dAuVXvp//CJZNgyVRz5jphrmnRa9JhtA5RvvXCMoMPDPHe8PfFxPo8vkEDsNRLM4tKMkg292LZKYL9GZrhKLqFD17/gqOHv8UPb2DeOyxp/Dww4+hK9uHWCyhVIpCPod4zIyR7wTY1MkasHfw98OAG0WrVkonMBKoWVjQok4WjWVK2moQuJGBYTnSNEqqq5lmiZ0T/HckKhaYHc8PHDqE557/BvYfOIiNmzeroSaeSGqsKK1CIIXdalXMz8/iF7/4V/zzP/+zGLwdO3Yoh5O+amS5yAiya9iX1j3gVNML83QX5vHjH72En/3sZ2KI9HuNBnbu2on//F/+M5548in09HYLlF69No5f//o3+Ndf/MKSAkpFnQ+ZLnYoUi/HTwIs5k+SMWLTg09Q8F2j/hryeo1fv4633noLH3/0MY5Rx3fjhsrB2UwG/X39er39B/bh8COP4r6d9+k1qR3zjQK6doGPIFjjt3n+XtvlG4I63aINRbOpmCBNKz0ajQEkg0ZNB202WNJkifPa1XHTHk5Pqww8NzOr36O5bc1r0PxqYDs4u7c2uBBNpdQpS00h2cbBkRHs2b8fw6MGbHkNxYjSNsR1WbVlCW4c+g2YGHnOJ864+YtM+DqsL/qH9/h3/8MDNlETbY7JbxVd3aq9Oq9ytioCItSoIB5p4NbEJVy5eBqNag5dmThS6TjiqYSseGquS5/vE6MZe9jAHie/Zj2ESq0pR/8619pGHd1klLkZmZlF6cw5lM5fAm5OoavWQm8ig9GBEcT6Byh4U6dwk7ZRnlGjES7XAtdo4G2Z7ATcMTsNtuxKZOra2ay25+F7oC5NHuRtkZYDNqf0VsMNS8iRqCtNumY+HgszRuPczHADU6oAAmwzKC0uiYhQzmkippJotKcbid5exHt6EEmm1UxBs+NIiHFyWinsPOTD5cLK+W02zrFTkooDsj0hmxP4u6ZxNemNQKckCoK8prPjpxj8ACvprmP7vH3ShwdsntHR0DEQp6qf90UNrndi2Dq2Gff4SLV/TVIijSUgRvUP3ydG+7IaKguzaMzOo35rCvlyCcXBLqQf2AMc2ofS0ADK0RQqsSTKsRgoCiIO8ClKrDIk40nEo/HPNB1YxdGZIjvbQt+o6ZsTed5+/iJg1jbBDZPQR1d+ZU+b91Nx2qf2wHNeQrz5ROwEb7QSIPgg68VFT55zrIkzQJ6H4wBbsJTXHtQuCFWAx2eBLWOe3IPhXesJShiQSrZPx9JwLIN5nHhmzJdE7VT8KflA3uXfa5dEtchQ2G/DlRfJuiedI73TsvkykJVuLZZKGhXXoWe6uI7+jCVbltv4OwRs/H/aYMj93pU82xo/aSbsgV/GULlrKB1N4GdBjZoGMUGvb0jwpWkHJvm6Pq5K18XnlTnNHO8XrRFI0SbSGcSTaYRiSYnoZ+fzuHz1Ol574x20QnEcuP8QnnryGYyOUP8VE2jj3zNq7G6Ajecr0TtLV4risGtnJeCI9BYyoAVwY3ISp06eVLoAmTX6qBHAqSOTTCQnBGXDuoVcYI3fi5n/WK0qe40X/uAP8Mff+Q42s7M1nlSKBzuhSeGT6WSZn/+m5cSlixfwwx/+EK+88ooAIbs8/+Iv/gKHDh1qW1x4wOL9yKzxhR53dXVwvfnaa/i7v/t7xUNRQ8X7MjwyjP/4v/5HfPsP/wjDI0PWhTo+LsuQ1994U+/FTcjo8DDWjY7KcJddoNSVEZQEO6ODDKVnYVleZjn9l7/5Dd5667fyHiP7yF3eQH8/tm3ZigP79+PRRx8Roza2Yb0YC79b9p3Q9CBsZ6fdYcbz76+oJicL4HHI4V7ShU5cFFncW5M3cfbMGVy5fAWXLl7E1K3buHb1qgxsycLJa433koCb92+1xc2t9YlsVhFQBGk0rt2waSO2bd8uNm3d2HqFdFNHZ95oSdsccVFzc4A/Nr5Hu/nIs7xqKnLSqzuc+72Ut74sQ3e3heZu7+8XypUg4U5/87soiTZCviTq4WsQpC3LHPoMvBVgaVaRjoewNDOJi2eOYWHmOrLpKPr6u5HKphViXmUXvu4n46dCiLO5gEk6sqgIo1Sro0J9qKyQ6uiNxtDNSMWbt1A4cRLVS1cRm53HQDSFvq4+9A2OAD39djycn10ZVCybbCY63Ysd93mDUHIWcBZVPGMP2D4vWLCrZUDG8UXuXyvKySK6XCIMdYAUKjlT+ijnVD5DLIsUimjMzqE4M4sqN7a8PtEIymSnaO2RTgmwpfr6kerqQYSaPW994lIpqHe1potOcxzBMkPICfBs/oC8BzmPJGjpU6spEizGChxPhxss2hU582sr7fB7dd0b789q+Cwk/XubRFHmb0S6W2sn7qRlWNZqS82QPo5QePLLMGwE3GGzeY6b+5V0kC161+UW0JifR3ViUtWeYm8KyQO7gEN7URkbQTmZRimWRDWaRIVdnUyTcWQC50t2OFN35q3IrBjqiCkf7yMNZId19glORh4ZHmkzrz7p4JMbr7cMfDSkM1E9t01pGnUnqtQ5GNM3hKCNb8PFr1qjBswJi9lKzYPiwiiAYDtvX2419tRJ1GW022ll9bv0Dnhxj0DINGte98Xv8v89gLPois/ucNqgLNAxGmTXdFxiBy0Ljcfmu+NolWBaNtOfKRDemem2mSoxcS11gYgZiwQbF6hr489NwOz/3QFsnfBqs3hYDtZ0bG7XokaH4GwQ6LZT9TMSM/NcD8KcYNr7uPmYHrGoHsi1KdoQktIBUosUk+dQgy35sQQKpRomb83gyEfHMX5tEl3dA/jqM8/h4P0PIZnICCwzs7NepYbNTTmBa+2BswZfMNbLsZAGgiN64Mm6cGFnd+bHH3+sTkmK7xfn5myX5iNZfPC2OhTjikTiLoYaMJWCFcadwONPPIHv/umfimnjIs6JhudnGbemwSKzSRDFMugPfvBDlTR5DSnsZ3A6hf4qzzqXfl8C9MBaJe96Tfm4Vy5ewt/93d/ipz/+iaQDPLZUOoVvvPAC/tP//p+wbfs2ja25+QUlKJw7f04glkB15333KdIo6PnlG2N4jciqeUaLx+dL5mQhp2am8aN//md1t9KHLpVIYnBgQCwhw9wfefiwtGvUAjErWGPXJUP482GotM8zXG3R8VpLX4L1gE0bLo5vWu/UG9aMMT6u63ji2HFcvXwZC/MLigKjrkMMGsGZp9H9PeXEbPEg9vbxOLr7+6QDJFu2ZStLnGPYdt992LLV0gXIOpKVJGtqPus+x9d1m3JxiScEuKmB8/ocm5Hd5tQ3UJCpucvH3QDTso64L7Ji38PfrAUYLSnDXsj/7u8LsKlsdUfAtgqAW5b0YqwOPdkyiTCquTmMnz+J65c/RTzaxNj6YXT1d6NYZ3whW4NMyyXAxq+yZODaEkaZJswh2lHRYqqFfmZr5vLA1XHkjx5Dc3wCmXwJg+lu9PQPITUwAnT3WaJO1Gw7FDHlSASOUcl1vNTGJrNgsVJrhzTvQUx6D/cz+CsesLm712YnLfvZ5lTNkUx4UDmU85fXHbZAwMZOURRLaC4sKqqqwng6anO5bsWjKFJ/xevM9SudQYoebT19SKayCDG3OxZHi9m71g0iQMbrWK7W9HUhn1cTIuc1ziFsxmBnNTGAgFq9jmwijiw3/KxyEEuQ0GHmN+UwvKZMEqIG3GnPrVplmIFRlWaib2twOBrT+8SYDxznmmSVE+bLKhmBoM39Pq9PLMyS7hfjuQm2G2GOpbABNloJyVKmgXpxCVhYROnKhBofi10JxPdsQ+ihfahtHkMxnUEhEkc9mpL22xIMAs2GytN1yo728+lLiG4tVoWsk0VOiZf3sgwCNu1VvA/bBzdebclHTSjY6ukEXQRCFp3jEwxsJ6p6MhG+Y6WYG2olUWduaE3dtmtvgzW3J/HhsG6QG+vmT6LDitkcZMjTFgq7GMu1UNzVu825K2n6h8EDsw5YtJ8Ev69vyKTTzH3FmrFu7Bg2/a66n22B995ZAnVeC+b9bNolZZs0VRt3N4JgrZP64ILjFVXkdhYOtPoSaxvcBBdSZ0+iHXJAZCyxZyyBGksDrpGB2jSVzBzoFBvU7t5zmaQOuJEKTsfjCklnBEaDmjjSzLEk6ghjfrGAyZvTeO+DT3Bjcgr7DzyIrz37PDZu3GLGmLwn3BHdBbAFF3i/qPBcOcDL5RJuXLumQHGmCpBVI1jT4i5thvvKZpN4XGwlF2uWw6j16u3pw/zsAj766GPcnJhQlyBv5vC6Ufzxiy/iO9/5jvRsBGwEy/Tt4zX0kVbcOb788s8F2Kih4vcffvhhATYyON7CxXf8efDij59RVzSznJ+Z0Wv8zd/8jUx2Y6mUxsADDz6I//pX/xUPP/Kw+Zs5hmpxiSaXJiXo7e5GihOUy+z0HaJB7ZgvK3vRP68jAe3M3Cxe+ulPcfrMGZUi79u2XXmm27dtx/DQsMqq/kNAjdoX2Z5Q+1kVkErTliJAEa1c7H3XpJdM+K8E+bRmKObz6uQ8ceIEjn7yiSLB+P+lpZy9tS9Z2+7HNoCca9pyiSbCTBjo61XDAPVnW7ZtFYs2MjoiLVrf4AAGh4fEtJmmw7qr2XAUJyPsZBi++UcWQ65UI+PdoFm20+dqQ8N5zCU33mmtvVtJUkBxDYbuc67hn+vXvV2Av3+/d8DGzTRZn2VeQ8HFM8i2+diq5UCOXZ80donWi7h19RzOHj+CemUJYxtHMDgyiIryormwGsCLCawBCWqYpbGOoNxoGsNGgXcT6AtFkJydQ+38BSx99AliN2+jp9bAcM8AsgPDiA6NAl29qImhM8BucMzKeP7fwaqHqwcJqNm/7a8U4ehkRMGbt1JasPqNNebMXspKZR2w5m3WrdlAujWW73SIlh4R5jjP5VFnc87sHMoLC2gVC6DVbzxmgK3UqCkEvsTNWjSOaDIt6Usq1aWmCxoFN+U3SvKljgKZ+0IRhXJFgPO4e1UAACAASURBVG1uKad1ga1vdTJJEsSbP1iIYA1NDGayYvW7kimF1LPpocW5kcbifM71PNLWxfRs3kuVqTkEd5L/yEYsJHAWpQQlERfTRl0vwVs8ndb/KzqTgM2RGtFQ9EsANqAeIqgMI1kTAECDgI02Q+UCwktLKF+dQDG3hKV4GOEdGxE6vA+t7ZtR7MoKsDUidFgwbexyvGH30tt62RTriRn/XHQAmwgV17nrGTYjypwfoC+Jvn7553rezJvadtu8kF5qaaSY28VycnNiOflLUfPVZMmONWsP2MLO/dh2Jfy+7zrle4rOdN2gwdp/sBzY6QoxQ1ovtJb3k+tQs4vDwwlqKD4LzPyEGywHtNk3ASuGq9sF9A70bU82pznzlgwmBORCYVYcxJSkha3l1rUou0XAXqOJUqlou4mAObCBNbsDKtM5h3jP3vH7BMu8dio9BdIJtBC1O3Ui8hCqBwAbWZu2uS01W7QpUCqFvZbOxZeNG00kGQHDsiv1CAihXG+ILifLVizXUazUcfzkWXz8yXGEwwl85bGncPjwI7L44G42pkXYmSuuwrB1AJJ10/ryIrVNExPX8Porr2ihZxmU5bIaUwWc/4xGe72OrsFBlcMI1OhAv3XbNqwfG0M63YWpqVm8/fY7YpnI1NVLBRlFPv3ss/jud7+L/fv3IZ21KCH52jjtI+8Bu89++rOf42//9u9UTuSxsRvzL//yL8VS+eslAOD+zkqBJvhXjm6zgelbt/DSSz/GP/zDP6CUy6lTlZPT9h078OJ3XsQ3v/UtDA8PqdROJ3KCJ95zLhY8X94z39Sgx9pZSnh2jWPeM2J+A8GfLRXyeOfDIwJu66jj2roVG9aNSbtGXzKOG+oT+X4EaASMLDOwJKxYFN5r+vTdhaEJ+o956xqWqKlDm5udwdnTp3Hm009lc3L92oQ6pdQM4kCTTDv5/xKrGhvEzQFLmOmuLFqxCNZt3KDmjF27d2PTls0YoYnt0KD80TLZLMLcXYegjrW6rCHYVMHOrBaqpZq0mOqwdrYhfrMoUOz5aedhqEXYjX8B2JWeNytW1n8HbHfGkATO9YAP2Wd/0y9MbjVpM0cdBknJONUiMpEGFm9fw7H3Xsf0rXGMrBvE4LohpPu7VRZt6KWcboti+1BLrv9cqKotoCqtdQjhZkuALX5rCqXTZ1A4egzJqRn0t0IY6htCon8I0cERNLv7UOIml1YZGv++DNopifpn0aodAYbNe4n6zG0P3wJSnHtC3iIa/G/aAu8Bm9c5mXjJ1jiVRnm9WvQIrKLFJJSFRQE2ph008gXEmnUkWO1Rua+lyCWWRYuUgHA6peormkAiTpuPJBpdWTSdNq1QqmAhl8NSsYRynaHwTJ0wBq5YrQm8VThnMOeVOKBURl+ohXU9PVg3PIz+rm4kCHip667VEKF8guubTxSQ/o7kkIE3mv82JcnRgqd5QYA5GkGLDUJkyrMZpLqyyPb0ICFj/4gwhOy8uA7SqPkLM2xMt2X5NowUBZAEoqrlNtGqlhDJ5VCfuInc/Bxmm1U0No8ifHgfInvuQ3WgD8VYCg2Q5TdJD+cbD9zIq5gRrt1fw1C+EuV86xTZ1mHYDLCZJY5n2HQ9ggzbz0+/1OJElyAVGWHtlbVoazf2MSu20zCGTeiexrXUe8m92hgqLtxqPHAyQKOQTdsmMOQAkYTyrtwo85CAh5E/aQ/SeDJeaM1joPg6aKTKHQfNFF0QhrtoBrw8QAt2Z9r3glFQVg71TQf+gmtQrfBG4zl7jZtnwXhhyWwQsPiGAWnsBOoYsVWT/opav2AGowdz7uQtb9IhaWluHDgQCOZi7ZMWnHhfjKZ8vaKIJbKo8eFyKRCMixKocH/D66dFnvdHpqYmuBcIcVoD3mdaI9C0scSHjRq1JBkhduk2MTu7hCMfHsW5C1ewddsOPPPs13Hfzl3GbtTswbFB2QHMnh2lJsE3FNB6w+uMLly4iBMnjuOnP/kJzp49g/zMjDly++PKZlUSo5CcbBo1XgRRmzdvlhcZr1e5zOaOBs6ePSfR/5tvvYnyzLR0KTv375fZ7B/+4bf1+9293U4DaTshagyLxRLe+u27+Ou//j8F9nh9CNj+6q/+Sl2avG6+JMqT84t322OLz0S1hssXLqjL9Mc//jGKuRzCCfMW3LJ9mzpO/+J/+wts3rJZgEO2HD4yjdedk1ODBtHM0LWwdY5z7z3nWT7PsnkNG3/O5p8CPcxKZTVIqIuaIDxB7yprhlHTAMco9afeX9FR0wSMUcdE8c55cNNmatxawvMlG0dWj0CNpU9mdY5fuSrAJv8hb0viuzj5Hix3+lJnlF3eVqbk8TG/uLe/Dw8+chgbNm9UXBjLn/we5QcEZL5Djf/msZerLO7QLsuyfhk8z5IIJxc9k+65F/PkovMUn+cir3jfNUcFMobpvn+3j7UA2++jLHq34+Pm+ouWRCUr0UP7xVR4kiyJYbvbEXoK0oO0DuumDXwYqJXy6EuEUZ69iSNv/ArjFz9F/0AWg2ODWLd9sxZR+azx/jVbYFgZDZ5YHuX7c62tRi1Skdnw/fT9u3ELheMnUTv5KVIz8xgMRdHfy2D0AaB/ENWePlRaLaQaTTAPU1fAsWsKdG8nG1iNyeP6zr9dDShQEu2QAm4eXOOycLyaokcCI8cUB68TxytBnDXGiT5k/na5gGIhjwY3uPNLqOfyqORyYvuVROWiwKrNKprqYgwJnFLrV66RaWf1jOkHcVRiITTjSdQiKSxVWpgtVFCoNgTSIok4Nm7dilY0jrlCCTduT6NcqSGdzlips5BHd6uOsd5ebBgdxRDlF8z5ZilUnwxXDyu8nr/PtbZRrYnEKBWZFFNBs1qxChb/jqSBqjwkghr6SpcIdnuTZc+yoYgA0jWFaM103Z33BJBX+SWWduOsDpI6pNcdNe3cwVaL6rzFrWkssEmqUkB9bACxh/YiuW8HGiODKCYzKEXYdUuvNJP+0J9U8V9twOa5WJN/CVz6jmCWZB17ylFgFRzahXUSD8zEsGOZEvr7N/6vFhcJ1qCz6ZRa8XUznCml90czrxTX+kvM5oTX1AHx/c3d3DpFvbWEBqRrWiDYaVPMXqWusmknGsUDpiBgI/PhTUK58AZDulnfZ6CwCG1X9iBj5RkwvbdhNNfJ45kgH7fRVNKBB2wClgGwJuDvd+2elVK1tzPBScDuWDeBLfnVuKxICjZLZS3CcS7ipO4rtjDzeBl6X21wwBKYxXSTjc1hQ0dcixsBrxbzhiUqSGvI9nbanCRSbBdwRpUcELwO3nTYul3VWSmX8Jg6VyjC5+TADsdqpYJsKmlgkSBP/jxWGoiEuO8gmAihVKxJx/b+kU8wly/iyWe/hseeehrhUBTZSAZULnpDTLI51mBhxsM8X743B6JJ0CICSu+99wFefvln+OijI8jnc6iSmSEoikYVH8SuPzJGhx86LME5QRtp96D7Pu8vLSE4Juih9k//9E8qqTI9gHYX9DD7kz/5EyUOsPOSfnoEsLSc4Mfi4hJ+85tX8KMfvSQAwomDZcQ/+7M/w7e+/W1dF2qlCMAFFLz/mCubk0pfmp7F8Y8+wUsvvYTfvv1boFRE2DFDZPYeeOhB/Lf/9n+oQ5PvTzBWdd5n6iBmW/s9rperlbx4n/xw1Lh07LU2P95X0JlA8/iVLOA2QgStyQTHGHWCdhAEfdwokKGjDxrBGLs5aaly5dJlXLxwAZcuXFTSAEEcMwylTdPNdag9KBjms84NSyIhppNlz+33bRebtmHDekVnZbOZdgQYgWUw/aPdRb1CK2SPtQPRzjl8tUn7M1giWP51QOWLKWA6MOdugOVOerLgsd7t9gdLayvvvzE/d1+q7gY4bYPsuxS/2JJnvep3OgirOhjrYK/fqXhwr9dEiaXNUAtdZKtz87hy/EMceftV1Op57Nh/Hzbs2YpINqHSaKVaQ4yzTSOEaB3IqAO/gUqzhkqEr1dX1NAgGdypGdTPXEDug6NITdEst4H+/kFkN22hUSIWkknQM7aP8VUEMbwWpu2xr1o7zI9Um1E3xtodfu5yMcqoMxI6i7N//vz90yIcGGiqknDtY1avCvNaVK3pwbvbS05Fg3qWf7nBrqJVyqGSX0Ixt4hGsYTGQgGhGkmCqhZ/agrrqKHcqKBKk+FW3ZWULUTQx1PbvbdPXrtcfAizzW5MFkMoIY6xTRuwdcd2DIyOYDZfwIWJW7g8cRODgyMY6evDwuR1xGtlxMp57NqyGdu2bEFvVxeS1A9yveM6QmNfaqKJIDnOpLcryl1gYW4OucUFdZH29fcj29svDTUZNA6VQn4Ri/P06FtCo1pCJpnAiGQRPXYObDfgxlQuC/c4ga4Y4ozxCletSxQETk0SUCzlVhCplHRvMDuHfG4Js5Uiyj0phO7bgOze7YhvWY/ywABmk90oRrh9MKBtbB/nU/vaarKSYXFTXE8FyODshfieMVYcfYKRK4tz60zm0HdE+bxWfucH7/5Ni2W9dColLU2CIEGo3mV+ths17LFkGVTgyGVysiV/mUYk0KEYLEN2WCmbZE2P5cOeDdjZIDKa0JcluXMnW0DQw4Wci5zv1iPQISnvGxB4HAJs7S5P6zqxa9kR/HUYBDKJVlcPHqsvOXqw6e9zcPJUWVUzUKfEq7ghdkRy10YQRifpJjVTVso11qTUNrONxsKoNauuw9SaD2xiCyEasTIZP1R+kzjaa988YEuCnt4EdV7Px+vBSUxCVVLhBEIcmGK6EohFKT7ns1MTaOvuyth1J9DkROFcyjm4SDdz+1qrNDA1vYCPjp7ElRuT2L53Hx59+mkMDa5DJpxBRPmB7MDklTRdkG0i7HwMC9Deg0A2hKWlvDobf/rTn2Jm9rZyBQn8WSYbG10nJu3gwYPYuWOHyntdjm0TwGkaG2WLgI0TbirI2LHTk12YNNnlNaPgnl2fZNqefPJJ9Pf3LfMxoxnnu+++h3/8x3/ERx99pHHMTQETCv7wj/4IW7dubQv+LUvXukPFODHto1zFxPnLeP2VV5U/SoF9KGopH6lsBus3bcT+A/vxl//lL7Htvm2aXDxg42IgCwynG72X5XK1BTvCgGs3XwWlBh682aJjmlAllrhNFFkqPj+1atli3bhz5bWtVBT5xHNh0sC5T9nteRnnzpxVLFSB5ZdCUeUYrXI+r7Vd/bLFTtv8cAjZ3h7tjnktNm7ZrIgoGtvy6+BAP5KxqBg3XhdfFvbPvrHOd5+M1wIka13XtQDPWn+/1s/XAmxrVXPuBtgMSHxZwPbFFjt7V6fVvQvi7QC2zqaaf8nnlzN3wWnResg2F3KYPHMSH7/7OvLFGazfPobRXRsR7Umi7ABbnOXvRhjxZhTZOOc+CLBVIwzKrqJVK6O31UJ2Zg64eBWVY2cE2JLFOrqzPciMbUBoaBil7m60OMfmS4hxv8F5KwDYfDOBt/UwfZkHbo41pC3EHZou/FX199+0SJ0Kjy0dTSR57TSXmU5MdhsCbyZLajWqCHONqpfRLOVRzS+gvDSPSn4R9XIJjWLZSopRIJyIoEkj11AdpWYFFTJsxEo+jMB3YTqGmdYo0WYFS/UYxqt9uJRLYqrRjeTAGHbv34NtO+9DNBXH8bPncfrKJCqNEHbv3IPeZALXTp9Aa2kOO9aNYPvGMWxcv16Ej/RgbLzirFOvm72H5BG8yHXqGlCiUfjcHIr5JWRSSfT09iBJPzxG/IlhAsqFJRQXZzF/+zrKuXlEmw0M9Pehr6cf4QjlO9x80vKFWcRrPYWr/9yyZuUFg3qjhEqVkpw8UCkhVi4jXquKvaRWt9Cso5yOobVuAIltY0hsXof68DAK/SOoJNIisOie4L1lrWklgmqNVlJuDZR0ii4HVuakyXM9TJDN3gEDfJIXaXPgNZ8cd8a+Kif+5WM/bBFYcPHgJ9tzvYZNK227zu7TEJy4zgG2YLh4cHJaCdaCnYLtiZgLLncYQR84N7C9zowLuY+IITOiDr+2vYBFlXgRoyYCZzpnoI8ZqVGBS3uAOt2Y9n8mXGVpqK1rc8fiS5xev+TBZBC8SfzMpguVZSHQUcgXNBlxAeLx8oEnw8Rzlrmei/Xi79Nbp96kp411O1lmGG+q/zRDPrPBsHK0b+umJo4lpmjIoivs2vOOWjcRARtfV5452kSzM4dsCpk8E/3ToLQ7mxYjJpUWtXakpula2aRHWgjhBhsYwiiV6zhz/jI+OnkaoUQCh594Ag8cPIxMOCtgp9gZhti66Bm7FwbEKVLle5pNTxi5XAHvvfc+fvnLX2ApNy89BlkyWlrs3rlLbBhLn8NDQ7qWXsun13S6vOD4kp6j1cK5c+fxox/9SKCNzGyrWMTAhg146qmn8O1vf0sxRbwv3uCW+q4TJ07iH/7+H/DKq6+gXCqpQYE6OUZBEeRRN8f7yA2DzwDN5/PyF5u5PY2P3zuCI++9j08/+URjIN7XI+++ZDol8fwTTz6B7/7Zd7F+43pdD8VJybDXzIvVlf051szgM2YMiy+huKYa0y93NiCu01nlRRehpvk9RmsWmiBbeZznRG80drFePH8BF86fV2bnxNVxzM/NoTA3bzYczsPOJmB2fUacIoFC2AgSGcYLDYL5nT39fUp6GByx9IENmzepeYBeebymCbLO1Lq4zZrv0hZT7cvG/w7Y2qvNagzrWmNnLUC7FiC++1K4NmDz8ybfp11h8XmsrRYYDkcFUBc3ObUqZscv4eiRt3FzahzZoQw2H7wP8b40yiGWxGlXGkYcESRbEWTiSRELNMtldx8thmqFPLKVKroWlhC9dgPlE2eRnF5EPFdGOpZGom8Q0b4hhPoHEM1kjRhoW9H7EPBO96ewgGfXuPF1OjOrN1Enxga8NjxzZI85F6jQ6ckJx2j5zkG9LjWmXF+NcnAsjRFGlhxgJdAWy3HFJZSW5gReKgWCtQIajTKiiTAiCaajJJHIJhFJRtEIN1FqlsWyqTfMfLfUoKG1xXWFisuqVDBfieL47QhO3GpgKTaCjbsfxP0PPqBN1q2Z23jj3fcxPr2AdRu2YM/OPajlFnHx6IdI1cv46qFD2MCmoMEBJFjaJPDWKmaATRs3WgfJb60lhi0/O6t8YEZtDQ32I57JAqmMkSpcewicqyWgsIjZyWtYnL6F0tICutJpDPQPIp1h3qyVT8lwfinA1opKY1soMwd0EeXiEprFPCJcCygrKZRk+8GyeykWRrErjtZQL2JjQwgNDAJdAwils0ik0mL8WKlqUH9HKVMkihqbYbj2c+2mib7TBKr6wdOkAbTDJt44pq2WVNWQV9J8AWVk/PqFn5tfMCNlWDLhROmbDqSrd2yJ057J0sMKtMaKBTpBV3u4g7ow7Sraei0rh1Jr5X3Ggg+0n0iWLTIu87Bj4ElGyIKC2xOD67rk31FkbQybtxDpQHG9l1rDzUuqQ12vAHWrCOnboI3Gug3zpOP70RtLjBYgtiiTybry53Jj305TRR3lCnt4yPEaoCK4i0ZNF8cbKMAlMMT6toEyX3JkUkGETtUhDikTpIrhUm6fnZMXQbYTJUhR0x/GlbFSCRrWVhU/przYeFy0LQm9Zq2FRIRlO16TOG5Nz+Hdj49i4vYUdh+8H8989Xn0Z4YQabEsZ2BRxymWyRgdz3pyZ2HHSbf+Ji5duoxPPvkY8wuziMUiGBgYFFDaMLYe3d1dAuY+RFxdRGJjTXMTZHR1nxmTlkgooumNN97Ar3/9K5w8eQpzt24JYOzYtQsvvPANfOMb31Cp1W8YCNgmJ2/KNJefNL7l68WiMaUcPPrIIwqAp+UGgR7Ly970lca+E+MTuHj2PObn5lGendXkRDfxeCKmKCR6n7Hp4NnnnkVvf68AG8+LgI3djjq/zwnYgs+YZy+CTt8rsZ8jbJ3vHd/TGGfb0NRVUmZ589zZc/j09GlFZlGjxuzO2sKii4RSXIBpDDnxsrRhqA/RGDV3KXVw9vX3Ka+TTSFsuBhZN4INmzYpfYKZqqlM2poF3LjkaOYOXAuWN3Z2RtK+4WMtQLEWg3V3wOHMEz4HYF7r9Vb+/K7Hdw+WEF+WYVvr+ny56/vFAJu/16yGKFWKuZ9oIYMmitO3ceLYEZy7dArlcBl7H70f6eEu1KNNlMpFxGmd1grpM815UrinoVI/5S3luTlEc3lkFhYRvz2NypmLSC8UEM9XxMrFEl2IZXqR7BtCtK8XzXQCjRjXEWfSKqsFqxO4ReUzgM036Wi25X4lANhcAbUzDILRnO2F2ZhRbb/rLIly/aUExVi8NhvVYPNOFfVSDoXFGRSXZlEtLSGk4PsmWtE60sMphDNhpLvSiGVTQCpmovlmVSVRRi2ZQaw1VdjcaQRDhNKYQhmzxRiOXGvgo2sVNLq3Yc/hp7Fz1x4k0ikcP3UCHx4/AaS6se/AA+jNduHKmVOYvXIeezasw2N792OwqxvdXVkBG4I0agJV7iXDRmNtsfHWuFVndzubw5R3mkRff68IAPm/yQ/OsfM892oRzcVZTF2/iukb1+XtNjQ4jIGBYYRoqcF1WyznF3uAw80QoqGYdMjFagHF0pIAW72QQ7hQQLxSQ6RYRsz6C1FEE4vMFU3HUO9OA+kMIvGs67xNI5pKoEUdcTwGpJJoJeNoJhMydW6wcSoRQygRV4Qhu2HJpqr65ErgYt4I8P1Xkh0uX5adugJsb4//RtVSsVwOqAmQqyzaAWwWF2WdoWLLPCvmtV13mMn8onInhs3yR5f/8cpJygMc/1qdrj12P9o99ro3MgksQfJDsVW+VtguiXq/IktkIDlGozy/A/Q7oqCVQ/DogsyOrnWEZVh2HFYDzF/Eyky0zKgZQ6b1zUUF8TysfFpBucLUCIJiY+JiUQqz42YK3O4+MlBq4cd1ASxV8dXo4bPU9KS3gVNQm9LWkLR8MLN7bYKTEC0SqijTJ4dzlvzmqF1rCbAlo/RaI4hJoVxr4tinZ3Hs0zMYWr8eX/3q89g6tgOxMHVx1r3EQ6Y2zwNmvhYHpd0TizIh0CyVyrh5c9JAXpgNJSmknYbSLzLejsQ3XbDU7AGbB6MCdky8oK6sXhez9vrrr+Pll1/G+fMXUM7lEEunVWL99re/rQSDoaFBN16s4+ndd9/FD37wA30lXU/mKNHVpc7U3bt2YWhgUPdzbnbW5VxOi2FbnJl1ZUEzYOWDF45FEIvHxCwdOHg//vRPv4u9+/ciwoBgZ71CDRu1j2KWPkdJdOUjJvPlgH5jtcWZ7+EZaZY9uSnjxmJKXZ6zYiMZk0VLFQLWHM+fXZ0ETnzOWbZ1HdFW37bvMZOV5WOWrAeHhsWIssy5fv0YhkY4qQ4ikzXDYrJ58o9jOXnF5ohZssHHP/gc3ktJdC1A8nkB1r/173/Z4/v/O2BbCQj9PVXloG7MO4XpyRaQIdtbzOH0qaP4+MSHuLV4Ezsf2oO+9f2IZ+kXWUYqAiSp8aUpOXXAbEihVyHnFjbGTN5EbWoK8fkFxObmEbs9jWyxikylhXQzhliL5f8sMl0DQF8fagNZ1JIxNbJ4CYfWuAAR0W44kLN+IG2GTKEVIxy48zO220JJi+D4E99c5zoGvdqNmyauOWz2k8SARrLlEuqlElr1CqpFRtctopifRaW0iFCoimQijK5sEuGuEGLrYmhlgESKqQ1sJOBcxPXZTHZDTDpw1jXGRHnXfCu11UstTC6E8Pb5Ej653kBm/YM49OR/wOjoBuQKRXxw5ANcmpjApp17cfCBQyjMz+HkkXcRys/imUMPYM/GreiKJZGkZ5rr6ldXKHNfSTTwPVkK5WWoVZGbnsLs1LSkV0PDg4gymF6JI1GXLkEpkWskrJeBagELVy/hxqULqBVLGBqgXdEYIvGURVRKkvTFABurEzFYBz6VftVaCdVKDo1iAaFCEbFyVSXzCNfwSg2VZgM5NJFHA7lQE7Ruo60I1xB6xrHjo0GyIhkHUgk0k3E0kjEZFzd5H5IJhFJxgTbmvFKzF4ul1TxI7TY3v8xHZtOaGjAiEVSJu7juu/SJ0HvXX2szwlZiMXLWD0zDOaaCka3FCobN7459SdFPeH6i8rqU1QAbFxyWu7yGLAiGPrs42fsHwRvLOby3fB0uQtQVsZZMo1CCGS5UvJhGT7u9jzddc6LlGJ8TlgTZguzKvGKFnN9aW4MQKM10JqGWHnQCLwIw71nlPbQMYJq1RrDMw3PzAJPGw+oOUX3b6uAaALyJAp8sYTrvGoLDBlMUyqLjde1cR4m/R8Z02f3yH147Ydyx32HJSU0PVa1eQYVdpWQbXWKDZqEGpRExAbZomIMoiSvXJ3Hk2HENpgcPPYaDex9BJtktkCKDY95T7iZY7qBImN45TTJLFmPCLiN2ihLAMWlADStiD02vp7xTBT132LR295/bWGhEBjqByX6xHM0PguTjx0/gn/7pH6WTmyfzVa2id3RUZc5vfetbErrzuAgae3r7cOXqVfz85Zfxk5/8BOOXLrUNXs0cOCENHa81afwlzzr5x4KAhowTNzhsZtAGIiTvNdp5kF0bGRlW6dzfETJsPGZNn5+TYQsugLJEaJvmBMyjXUmFr+8BLnfwvI5kA9lgQd87smrnzl3ALEsU7NKl753dEBdPE0aY7uYU30ajYhoJYtm5y1IxAdvY+g1iz2ho681/CW7lmShvJzLQnfvbYXztaog9DrCmy8ds4Jz+rZHU7+n1/r8GbGud5loM291LqmszbKsBTl81IWAj00/zbjJmKTayNWq4ePEM3vvwt7gwcQHrto9h44716BvqQizSQFcsjBT1sgRp1BUV8yjSOLtSRzNXxPy16yhO3kQ0t4hEIY8e2gLVGuih5q0ZQ7waRaKVRCbeg1B3D2rrh1DLpiSFsOglY4CNkOhk9xrU6TBjGruUP6lRq3OVvUDBM2isCvi/szKnNcvYw99CiDIS6zZDs1pT52eFZrWFF/RnDgAAIABJREFUHJrVEor5OTTqBdQbebCAnEyH0NWTQndvFpGeMDASQj1FhpHRkWTTWKKlHs/rqy2X05oTl3fshlpkl2K4OFnBq6eWcGY6jrH9X8djz3wLmUwfrl+fxDvvvI35XB4HDj+qTv3Jq5dx9pMP0Beu4blHH8bW4Q1UUSNKzZ1zl6DDhAAbT5GAVIWhBur5vCyQCktL6OWcMTrCVl957DVYRFU8GFkvfrIczI1jCeXr47h24RwKCwvo7erD+rENiKfojkDAFixJrzXal/9c4fFNYx2bEbKQXKsr0rCFyxXEyhWEihXFfrVKFfk+0iIl36hjsVpGkaVere22djLAi6XTZiyMOruWoyEDa2QZkzG0uC4yWy0elVURs7sTyS6EIzSCTyCeSiGeTiHG3GOxjlFEUkk0ZXPCcnEEoXcnXg2U8FUrMVsPZ8vhu0Q9YJNpLn/mwU1g8fSLaFBr4Rmr1ZoOOFmzzX4lYAteVpY1Fa/kuo1YZtNYd2kM7PDkLoUanHy+ICEiy1FcuDkZ8Di1qwjEO9nfWzmXHUpkrLwNAhdyaYt8m67z7lq2ULbBG40bjcHwTsemNfNtuS5kWs0CZlFCYMcPBVIzxqhRF1ixidG6SjzbJm8p58HlNWyNJt+rYi3utD5ol2ztvviJwAO2zs+tUacDdFj65o7Ouk/ZsUU/bbFs8oCzLtGQ/Gm4K4sglkhjen4RHxw9ipmFRWzashNPPfY8enuGpElStyytQpQvyRxW812jhk1l1hZQKrMrNuYiu+oCu972RNecQJlsWY0+Z3b9ghpHlQ0CCzwfIv2Ou+b899JSDr/61a/w/e9/X5mkNYK5SEQB4SyNfv3rX1f5lRMyqWnu9o8dPYYf/uAHeOvNN9UdKYPXkott4jUmTeizS0lhU++ZSNj95Pc5IWYyyHZlFUX1zLPPCrBt275VzCH1N1wQ+EF7Ct17ehrxte5xg7hyQyPAxomNYmIHIHVt/C6e6wA99siyVapqJDh+/Dje+e3barK4Pn7N4mkq7hwI1HwcjLMXYXcnm33IGO7Zuwf37dihMHqCtXQmg+HRYTfmQu1EgaB1ht+oGDjrdE974OZjyYL31P8uf2ctDdbnm6J//7/974Ctk8LirwXvq28cq1TrciZgWZQmzvFIGNfGL+Od99/EpxdOId4Vxa69W7Fh4yAyiRa6oyEk2fmYX9LCeuP6FSxMT6GVLyNcrqF0a1reZFnQ1LWBvngE6UYTmUYI6XoEsUII0VII6WYKrWQW1ZEhtHq6kenqQpxGshFaykRMq8m5t2obLa+T8i08wiBKOrDO+jYl4FNkXMnTr2/cmAWZ6raxeqgh7V2dweHFAmoEa8U8GuUCmvUS6rUCwtEaIokGEtkwUj1xpHuSiHcnAfaL9TRQTzb07JFZczbDllsdCS3bKHbWPZ9nGUe9HMOpK3m8dmoJ18uD2PnoH+PRr34LtQpw6tQZfPD++wITjz39VYyMjODc8U9w4/wpbBtI49mHH8Zo7zAxk+Yw5YpzkaHPJKtXZKC4TrHhqVzC4uys0msoQerv60XfYD9qUdN3Cd5JrkEfV5ojNxBtEbBVUJ+6iRuXzmP+9hQyqSzGRtcjk+3RuX1ZwKbOF0IBHqwhTITYmcsUG0Z+VRtAuQZUeCyGPRhJWKhVUayVUSULSsKDTg5KkZGqDmXGUyohgkDLPvl96i35VbiEYy2a0ldKZLie0DCYLBszdKl5S/V0SRcXikcRoh7/nWuvuNB4N9G7sodQvzQ3Xh9lSQAWpWAdgN7ryJen7gTYgqyYn5htUjbPMes26qxawcmbmjBv3mm6m84CbbKDEFhWoUfU0tKSYoHo8ZRJZ6xb1Il41J8jzV1w196yoNdKWWCKx8CF1Id9e6bNT/OrMYC8Qf78fKqB/3+f+Ub2iX9LDdTS0qJerr9/AP29vboGBKQENIq6ogdOi3MF6dK4A1idVIdgSZT3xmyYXFh9sEPfpT90FgyCIbt+vkSrns4qZb8t1AlcWQpQPEhUsU/8JO8rjRpb6WNJLOSLOHLsGMZvTGJwcD2+9sw3MTgwJs80z0oSsPlmA4IiD9x4jixTCxC6jFFvONy+twGdo7ea8AyMrmu9w1by3HiN6HXH9+fPCdZ6erpV4vvv//2vVfIj+9rM54F0WtFTL774x3j88SfUTr6Yy6mbdHpqGj9+6SX8Pz/8oQxgOQE1qUckQ0tAQ+DuYsQsA5PlX/VxAb09bZPdDZs24OGHD+Orzzwjlo1gjYC0VCkp85LHXKqY1QtBFAHLlwFsDC/2JQE9N0F2DbRkKer60DONk++bb7yB06dOW94gw6+5g+RTSDBJvzb6pSUSVu4cHFADCEud9z9wUGCt252r/OJSSRRoVMzdtfM9M9BNPyIzmPaaVY55D7Zl5Ow2Kf65MxZ5uUeaL4/+LmHWPWLlL3wIawG2FWqQz7zPly2JrnXgv2uGLbhRXwnY2DVNH8F0Ki2hOlNXUvEYJq+P473338KnZ46jUJ7HgQP3YdvmYXQlgO5IC9FaCeX5GdQKS7h86TRmKa0oVJEhW5IvIl6vY6grhd5MHH3ZOKL1KuL1JuLlFsILdWChhkSFm7Us5sIJhLt7VeKnmD2aSCISS2hDBuVtOrmDo868Xk3aKTVWLSvoB1g4AzAhlsqsE87mEGq59G8rWZaqeVSrJZTzOXmpEaw1K0WgUUarVQWtLmMpINkbRbovgWRfAtHuOJCOAokmKsijFW9JciFJjLJGuUaSvbP5yYvabX32BTNuwmMo5sM4eTmPN88WMR/ZggNPfw8HH3kBs1OLeP/dD3DyxAll9j73wn9AKhnHB2++htnxC3hw6yief/JxZBNdaFGI6EgeMms8N7JsBG8pXkfmjy8tYn56WuxaMh5Hf18f0j1ZVNXVysaImEqD0tkx9qpZZ20HqBTRnJvCzSuXMDM5iWQsKcCW7eqV3RKN9754SZSsgruPbM4Qy0ZjlSaiXJcVd6hoBfuUmaxr+VRaSx1V1FCpla2RzFUniQO45tAayVt48WfSilfKbXKnxbWxGTaDYs7dzlpL1ibUt7HYQc1bzKK51EB55OabnWgq94a+LGrlThd2a9v2wE7Ddsxko4IffufsvwZ9zD47eficUV8eWf41+PvBEpjhRQOYMeaZOuZKv+PKnwQELL0puNb56diCYKU3A5kNJOJRzM1OY25+3mwd+vrQ09srQOFLmf73g8fg/y1/NReA7f3YuAgxdonsEQEVWRd2xBF8MgOS14beYsODgwKbavZQyYqWEQRV7hFz5U6T4WlPZ80EAolGxdI42KKwlHzXFpR60BgMETedl6XcGpMYQZ7lBA4m5ao5PYYDQkkGvDfDKCwWEY8yRL0LuUIZ1yZv4dK1cVy7NoUnHn8BDx36CoaHh41tYiC8WLI6EsmUa/jQHXPQfPkoWLlgBKe/duRO4E9WghteL3aY8t4SmHjQffXqVWnSvv/9/xsXzp7VhMJ4E4KR5557Dt/73vcERLiz1nG3oDxTArbXX30N87NzaoihEa31YNcdkxYWi6vxw1IhH6h0SiwUS4WPPPIwnnr6KTUt8L5zfPgydTuQ3E+hBOYEgS4L1gMW7eIC1jZ+vPNrUFsZjVO4apM1j4fn4QEbxxrLt9SpHTt6FO+9+5481KanplBkxyd3jCw/dDME24BSPJlA/4CBtN1792Djpk2yWGFsFL9PHzXT+bjMPPoI1s3M1pet/a1yLkJtBljn5mUJgfvpF/Q7AYu7zx+dbtg7/f3dANNKsBYci2sBGf9+awGytQCTn8fu9Hsr57323OdZ5jUQp7cm8veM7xc8N8lGAhUMD5L973FM8fny5tcehJvUxSW2+Apf20C78xRz4SK499IYm3eNYStVKyodEfCz4zNJgEGz8aV5nD9zAkc/fg9z0xMY6kth+8YhbFvXj0yohtztSczfvI5Kfh6TNy4gEw0j2Ygg1QCSZHsqJWQSEYyO9qG3L6V/0ymrvlhE9XYO9ZmSQFutHEE93A1E04jFE8rXTGW6kchkEaJfJZ9NShfEuPlP6wBVw5wqTZy3/fkGGxVcsgfPiRtGfrpOSW5m6GFYqlANVUS9XhK7Vi0VZUsSi7SQSkYE1jJ9ScSyYST64gj3xgBaSCYYM9VAI9wQi6bGQDMTs35CJ4lRU51zMDCg5mKOnLau1UpgaQl47+RtvHG2hK6tT+Hg03+Osa0PYvrWHH7zq1dw/do1PProY7j/wUOYnbqNI2++CuTn8PzhfXj8wQfV48uqkMo3KoVasgFBj/ob2QnLtW92FlcuXkS5WMCGsXUYGWY5NIJqLIQaGTY1pJkIn6Av3qojTk0OdWyzU7h5+aIBtmgc60bGxLDJpigA2PyzGHwm7/Yc8zJFmf7OedXlirJiwZIyj5+AM9Iws2Yz6ms/9baeqcLhc17t/BVmr691nXutXLGyaa0OWqAx2YZf6dBgEjPD85QS8Xy87My8KKlNTNn3XO9A6P0br1Mt3nbRM+2alUQDcNwxOR3LALvnrXYczMqJ694mvA5gu9Nk6b+/cqfpJzp2mRH0kJ3SJOMyQakJoxbMkK9vsfalR5u0aH1B/La0uOAMZiGmhmapnGA8m+cB22rATd2cAc0Y/4aMHd2c+VWWFemUWRiw9OgmSL4HO2vYLWMMkkXtKJBYTu0ulipQfhWb5gCbsXfmQeYZNrMFCfrZeX+7ziSpXFaGaRCw0cy2WhO1TMDGOjlBm8rOPAZGdkSTqOQ5iZB5zKBcbagseunqOC5cnMC+vY/h8EOPS9ukEhYtTOS5xtJo3KVadCbwlSabdwVsuuAe6tnDshyw0SrFyq5cmHy5mQvM9PQMTp48oYxPlv+WqGUji9RsYufu3fjOd17EE088iU1btqqEy+5JlgzJQL3x2us4d/YsZqdnNLG2S6HStrAL1hodOJHTxmfT1i3Yt2+fPvcf2IedO3dIzyW2qZ1X6Yop7n7686bY2IPr1dgInrPvmAwu6vx7urzXmrSVsTzXWrWmccwOT5aCacvx4ZEjmJiYEGvYLBQ6EVFiyDKoVZpiezds3KhwdYJYJg5s2rxJ9hyUFyRSSX2Soeb4VcSVms5Ix5qOyWtZ24AiwPSpZK0NltORuhMxMHJ3SPP7AGxBG5Tgs74W2AoC6Xv53ZW/I52T23j+rgCbB3y+aqFx4/z4+J6ch/xGQH6PTgLi5/Mg2BJTzUXZsaPqVveiLbeJXnlN2trUILPvsoSL1QqWWHuLhJFNJpBgbBrnt2oJ1y6ewYmP3sGtaxcwkIlh/UAGA6koUFzA4u3rKM7NoFnLI5FoYKArjf5kN7rCZIxLmJ++BbQqGBzqwvrNw0jETRPVLJTRnC+jMV9GdbaE+mIL9VICaDB9hHYX1BKlEYmlFM3XDEeR6uqWlihM9plC8bgzgpU/aVjskjYiIgLM+YAiews1b4hRqdPzslLWIs3vEbBZ01kBS8UphMMMjGLMH/d/EWTSMWQZNp6OIN6fBNItUotANixE2og11DVLZilMkkkbdT6SHqz5/bFbw/1N4lpl6ECgot6I4fZUGe+fnsb7V5sY3P113P/0n6J/3R7cujGF1155DbcnJ2VvtG///bh+9QqOvPEa0o0S/uDR+/Hw/QcUyyQHAiWNEOQ4wCa5k/2bFQZaeVy9dAm1Sgnr163TBp/3vRRpCbQTIkkSpJjMFuKtBhIsidJL7vYkJi9fxPytW0jHkorhS2cI2OqmPXOLwucFbCzlkpDgvETAxigvWqIYi+qIKp2TpjkXuWnEiMCbSuKmEfQlcZW+WQWUNtmzqgpg1ZjgvaeVmUAdZVLlitYIv0H3FbAGwb024ZQsdX6ukqjvEjVxpOsEcxFJBBm2cTIhpp/cPFvgY4l86SNY8uRf3X0H7V4zEMC8cgFf+ffBcqkeFE4+zrdJaQGOhbC1lflywZB1E5L6SZnnxro/2TBORvxgOZQsjD92r6EJAsdl4JKdiywJMb/NpRyo+7NcEmDjv6kvsGSCOOIyLLUFX53WTXbQEFCROTZHZE4EZNy8fs0m8zaX7QKrbUBJdO4E+NJkOdBmN9kAmyRY2tVW1RGqMqzTx1GrxtIEM9WY60jhJEEuBww7r5Jh6hzqan+ORpMySi1Varg8fg0nT13E4OAWPHz4CWzffp81Ssiugg0G3Ooudwtv0/MBgLtswV4JzlYDbP5SGHzTZOHZA39feP/YhMBAd3aLMs3g3KlTAmw+6omGui+88AK+8vgTAiY0jSYrRS+yT0+dltbr1uRN/T+bDXKLS2Jy9YA1Guaz19WFbbt3YdfePTh8+LCYKfoRsQzKDwtyNy9Dvz0LpmTwsfJlQr9g+3MQyPEGl86s14N937AgXVw8ipnZWUzeuK6UhytXruDsmXPyUaMFCXdzTH6AmjKs9Em/IDKCvd292Lh+M8bWrceu3btU8mT4ev9Av2w6yLhRm6FL7jZCbdZZ5tlO2CxTZ2PZ/ILdzvD0jQ9ee+hO1M6zYyZ6J8Dyu9SweazY1iet2lh0pyOz76/FsN3t56sxyCvfbbWNb3CODV7n1Y7UjKWNQQ1++OMKjjfPtGncBf7zfpNep6uOX82zFkre1tCvwrD5SosHg/5Y+Fp5Gr/GIxrDNFCONGuI0ki8XsbEhdM4eeRtXD9/Ct2xJnrjQKJB8fcimqUcEhGgKx3ByEg3Bnq6MNTVh65oAoW5OYxfuoB8fhZ9/Wls37kBsTiJBceSlxpoLlVQniuiNlcD5iJolZjIQv0t50k50ALhuMp0yUxWMU1hel6yey/hsp/YnMVrVGOmqScCiFkIyGraiCuesMb5go1UVQE3XTOuOwRN4TpqzSUdH9eGdNp9ZuJAlp2GIaAvwRMHOKXwa6yOarQuwEZSIlYNSzhvYNEBxjYdxHO2igqrN+ptUBJQQzKVWiOKickCPjw3h1MzCWx9+Ns48NSfINm7EVcvj+PN195AbmEeX3v2a9i1ey/OnDiJD994DUPJCP7nxx/Cwd070KQfmoECgTZjplx+KJ0MXFNZbnYWE1evoF6tYGx0FINDg0qVKDGazFtZ6IqGZbobI8PWpBSlgtrkBG5cOA++Rlc6i9HhUSTTXSbv+ZKATQwb1xCCtTbLRubMG+I74BZoOCF4M80eGy0MMBtPYnjGlmo357Nsyw+XJGOVCFuzpfdzwJ7PiZ4RSn7IyHnAVq4I3/D/hXPevPzLljIrlTNJBG7eaIaYafnATEI7Dj303vOss8J8Jung7lNc8Kfe7+azpVA/kQQB2zKw5sTabOnmcZqTvwdsnq52wfPaVNjv+NcwQENbB3Zedqw3/KTlqfvV6NVlrF87jN1AG68TX88aGcj8WQmT3ydY44Pp2TuKTeO8nkLYBth8F6dn2DqX2Vl2aFDYIOJ/DSUa2N/JFFE+azRJ9Uyd0zGwiyUA2KwzM4pkPCVxZE1tyk0UahWUymVdy650Bs1yXbtIelezr5TBwWxHvjZxA58c+xS1alIM2/33H0Q22+UeXpscRG/7urzNGrYbWdbFGtii3ytga18U867jbtWzUL5kw3vEJpTjx48JtL3yyqsCkQQqBHMsSRO0/fGL31EDAlk5/i27QvO5vLn6FwoCbHT8p41HPpdDjk7/LpVhYGgIjzz+OEbXWzA9Gy+8btGXlOSxp1LFHaikJptHLDNWz/UqpVCyHHw9f258DqnXnJ2dwfjENVy6dEmdnywD37x5U0Ct7vwA5YFEEJ3JyIKD8V4UD7N8Ozq6Dgf2HEBPT58io6jlo+GvGjiERlgJtkYSvwvU8+OzODlbtSxpZDUG3G/m7KWMZeuMZ/83gfu/ysSxFiC697nms7/pqkTLfnAnpv9O77Py+D7v8XrLiLXOIwisdD3vsSTK3/VgLWgv5Jkv/swzbsHf89UFvo9/ttpj2rF09wLYgmDRvw/Phc9skYxdNIxEMoYUgVCtiFY5h3Alh+sXTuHUkd/ixvmTSDUrSFLP1aCtRxP93UxEGcTQYA/6+tJIx2NIcV4KRVCZncWls6cxN3cT2WwEGzcNIZuNIpGmrRCNYutAqY5avoLWUhOhqQaQp59rRRF89RqNwskasUGIYvAEWizXUbIiVt2iq1gFZJdhnNHhdDJ1Q5tgTK4DbiFWFUQbZvu+1pwwtbcxGfune9jMFUIinQD4SVuOZASI06CuBaS5yaIBLcXENVTDNVTCdTSiBEMRhMshRXXJS1TkBd+n5kq21uhmzWZc58iqsQxnXxutBG7cruDYlTqulFPY/8yfYf/TLwKJfpw7ex5vvvYa0KjhG19/Hjt27MbRIx/hg9dexaaeLL75xMPYt32rWEhhERczKf81AjU1G9D2wmSABFuTE9d0XUYZFN/fRxNGVNgYIQNcUpbEIBGVRKME7+zYrBaQn7iCW5cvSePX192D4YFhRBNscmuKYXNVzfbm6V5LogJbZNg4jTm2zBpJCNh8U4kBN5vDrPLoARv3AOGqAVRVG5x0qdOgQrxcdeYMVkVrR4mqx6ElrZzHWiKffO6xk+KYNx8xmeExGeey5Z/iZw/Y2AXhu0TLAesF7bx8Z2J7hPqyZmfK8YwPv66lYTMfqeUTfnDSXAuwsTZMRMoPZT22Wb2QSqJy2XekpU8T8AsjH54YH5AVi2mwbHC3m6/zczoz/lugVq2XPB/TmFmDof+32XP4vFGKMek+Y3oIv6wZ4PLbVi2eDq17c1oPCuSN59kNFjDpCdMOj+U46DBs/F3u+AQiW+xM5fUh45dCtdlCFQ0slQuYmp9FoVhUtuPYyDo0SlWEG4RqUTTqLU1g8UQKk7emcPLUeYxfmcHevQ/ikUcexfr1G9Ckt0+NrKPr+KGnW3ud5uD3YgDHKbtGd4fnlnlytYndwGq2TKStyK2oJiWCGk6CPraK4877sr355lv48Y9fwvj4NQEzLhwU1R86dAjf+96fixnzrBy/sszN1+Emhl8Zj8YuZL6e7GPKZUW59fUPoLuvTzmZsi+hNQqTL/yEHImIZfXs6GoC8yDDFnxu/IIsbRmFuy5Jg0CNoOz8+fMqe54+fRq3bt6S+S0ZQj0L4bDAI8v7tCtg9AtL1sxjHR0ZVZfnxk0bZULZlemWUTCP3y/IwU5s2tb4ZpLgc2l+jHWVcbzPk0FyK5WantKVQF1J9LNgzaHCZXd9OXT5vABoLeAT/LkHbEHWczVG626vuRqQ8oBqrWOxisbykv9qf7PymIIb13tpWPE6Ni+A5nhSU1C9jp5kN+aLC7J2YeMWP1lW92kgfE44jrjB4b+t+75hbAC7Ad1CFTznlXOm34zwWeLfaZw40MfjiLHzk0kFlSWUF26junQbkxdO4sKxD7B08woy4TrS4Ya0aL3daYyODGJ0ZAjdPRlkaRbLUedE4bV8DuMXz+HmtYsINQrYONaLof4M0v1dAgiSN7Dzj0tGNQxMlYFCUwCulK+hRgUEm8Mr9KKMINSMIqT4N9NXeY82fiVQY7YpgVt7o+YnMnUCmoMB59qO16iVCFOUGaRjiKrMGZZvl/mokZKicSXrdSROSmBwaiNURalVQZGRU60aGqrRhVEpVHQcHqypmcGqabosJNh8v4PWfL8/ch2uUwshnBhv4nq9Gwef/3Mc+OofohHrxplPT+PVV36NVCyC55/7Onbt3IsTHx3Fkddex7pUEv/TVw5j77YtCCmOyVXlCNakXzP2yGzSrTGwsDCHmzduyDNvaHBAMVMsNdPyosaSJOcLZ2Ul/7ZaBeF6Ca3cLGauXcHsjQlE6nUM9PSir6cPIRq6U5dIjsmRx5+3JKpnr51c4UgjOUp4sObBWwe0GXto5VGCUtTYEet80Nz8p3BGp6fnjdet8JtgNxBUQSEwJQPu9ZDuufCaZlVgTCpnHzzeV8/9rMUJm7FUBGwmtG64inJIdgSyZlLZLyLApp2Yn4z9a7lywsqmAy4Ed/5gm2swPHe5iPhu5QCdMHftzrrAaysMsBmbRq0RuxJtA+CjUezueoaN4fEdUb8dqa8Z3wlwBo+L7GSwOcHKo/7yGCtmTQJk8WyS44LGDs8YbyY1HEolME0EQZd5q9lDZ7veTjmUYMu83dxr0XRQR00TYQtZt0QBduu5nzgQaU0RAcAWiSEcTcptvNJqYDa/gKs3rmN+cQGDg4PYvnkL4iyFtsLqFFWIbSsswLawlMOlS9fx4ZFPMTS4HocPP4z7738A8URagI1pDSxJC4SsCtgI3Cx6o71kfQGGjZo/llcItDxg49XwAIosGQ10mfX59ttva0EimNmzZ486Rr/2teekiWDHY4lhyhz7zhfOLzSe2ZJPkxf3h0JgUkKVO+nAM9AB097OwHZmbY1DgGXinwXHjxYvRUZZ2ZxjnMfDxZSmtix3EqQxK5Ws2tTt21iYW9Duix1GXFjph7bOMX68h9u2bxdg4/fFoCWTWnQJMhlt1qxzb2tdSp5Vts2HC+52myn/PQ/K7BlhVqAJnf33bafZsV7xz367BOcmJQ9OfaLHWuDmd/FzD9isgtFhQD8PaLsT8+UBzN1e614Bmwc4/jWDJdG1ABvf32s8Nd7ItiKCUrWkZ4FRZNevX9d4ooSAxtPcFHDc8e84ZsjI7t27F/v37xczy02P3c/lPmyrLZgEfkEdG39H7BLXkmYLiXAUjUpJerT8wk3cHD+L2YlzmBk/i9tXPkVXpIbBTAzDfVkM9ndjYKAXvf09SGZS0m52mHXTDYUbDUxdH8eVM8exOHUdGwczGBvuRu9IHxCX6aZNrOz+ppdDvgaUm0CRTFsDjVwD1VwTtVyTjZqoF5sICbgRFNna4J8T8/Eyyx8aQusZV8c0WUlXbaFOmoUpbdTtKyst7BgHNXkME+V+TLVDToW0CGLqDHMmG1gqLaIRpb9XXUBNQffKPmVXI1Aimeb+XAoFC2ywjYAphtrPpiOxFP/LXGREsrg9H8Hx8SIuFrqw++k/woFnvo1wpg/kjRDpAAAgAElEQVTnzp7Gr3/1r0jHI3j26Wewf99BXDl3Ce+/8jqytRqeP3Q/Du7coXlXY1xMkc0F1nRgdh76dziMcm4Rt27cQLlYRB/no4F+RJJkFOOot0Jy9Od6oSoYs1OrZUSqReSmrmN+chzFmWlk4jEM9vQhpRgrM+Km9roZAEH+GfHzxV2f5TZJYuVND+D0vHnQ5gChh3MesBFTK6lCsiqnnw/MbdanYISVzTOWthSss8hgmD51d0yLssZIf07SAb9y9qctOqATsMl7ijsQoeOQFhMyBr4kKlsMDjy9uX2sLHOsBGx+0Vt9wl0O2FabNNsTfWBCDZYDGDZLVoF/a6UcW+QEftg4wNKgA2w6XgciPGBjtJVn+IIToX8o1xI9c7Frv5Z0R3wwPWvou6i40zL9gnalEQK2KBLs8KyX0arzZ0rSVkmTZT5bQN01dtdcsVRNA11kysiE0ElerIYLlo1GWD7znm62EFmp1m5+nQHJrYbt+hSiG5P5YxVNLBTzuHLjGm7PTKO3pwdbNmxGf7ZHtHEiysWd4IjGuAmUq3VMTS3i7bc+QanYwO7de/Dkk09jcGhUXUM8Bx9ya8+FuyZi2DotN6F2UoPbQQQGyr0wbBYov7zxwCdKSCAvhmwRx44dxZEjH2pRymYzSj44dOghbN68RQwTgQzvIxcYNiEwiUBdl96/j6UhF/4uvYFE1E11l/kx7xcxaVZcBixL4HpUXXNZkH3wmw5fqvJibul78nnT1N2+LTaNmjrGRnFxZZwUSwsEjLFQFENDw8phZVfntu3bsGPnTjUP9Pb1Il8oiGVLZ9LygfOMrXhnss8NGhQH/fw6bDePj2yiL4sFdaoCZZySGtSZuEklANb8PNEGLp7HdjmnHrDZtms17tEtNGt0JazFwN1twg4CtiAoWvnvu4HFIGALMl/3Cthskbvzx8r5LwiK9H7BFWCVl+HY5KLquzQ5LskYE6Dx85133tEzQdaWQI33WzITGpCnUvqkQJw5vMzkJSvN/zd9rVUO7qZh82Nax+r+oxfVwvwCCguLKE7Pozg/i2plEZXCNKaun0VhZhzh8iyi1UVsGsxi/WAXxkYG0NeXRTKbRoylw1gYtWYLlQq7xGnhRCuZGtJM8liYw/iZ45i6cg6pRhFjAwRtPQiTwaK5rExNo1q7IqSg6DVJtq0cUnm0sdhAeZ7B301UF6ipo6Ev7SZk09Vu0DNhp+50W+7hQZnWACclUr6z27TZ3E/5TlQAsp4IoR6xeb3WrKJSL6PWqqoDlLoqArQQM9HjlqJChkLl2DC7K5uosmOUVicEiS75gY14JFg645FrIT2/CHJcaVexRxlML8Tx0cVFfHKrhdGDz2D/V7+JruExXL58Dr/6xU8RQQOPf+UrOPzgY5i/PYf3f/0aKlNTeGrPLjx2YB+6s13qhvSgTeDDgTbxBGQYSZwUcgJs+dwSurNZsWyJTEbWKT6iTI0f1FuSJawUEKoUMHPtIvJTk2gUcujPZsWwhaNMX7Hc0S8D2Pw2muMyQjtLp0nzehBJ81z52xobnDZPAJW3vYlKhMDaTN7FgKkTwY0RBUI5INhOmPCPi9O/eWbGLXbtzb+XwjljdD+fhl498y8tX07i1MnFRv5r1IS5h7LDQHXYEl9G8MHNwUnOL2AeRN1twpMOwv2Cbrqf0D0gdGLZzgRvP/A9ZwqxULcSQYLV09U9QgGk9zcTW2Xv4nPU2ho2PgBirSxwWiyiA0v+e3eZTtuWDJw5l5kMN+j6T9sNa39XCoAEiIbGpSGj6TFvuJoTzH6ETQD0FrOmBNOX2M7DmEECBS7oCpFv1JFMGzXcaVQg8Caz5Vu4vb+VT10woTDzPunrwuoAj6oZCaNYq2Di1g3cmp5COpnG+tF16O/pF8PGiCqO2VKJNgAsPYeRL9TwztvHcOXqJNaPbcRzX/8GNm3aKi0Ci6gUowrwtlckYxu1I/GNJkHA9pku0BXlolVy+RjN5YXV1qFrprQc075Uyq9kDhjBNDMzrZ9v3boVW7ZsRSabFdPgG0GCf8/vMxOWky07I7nY8Xwk+neaMp4JRbxWbrKJVHDZCb2DXoMrGQg+5AJNbmzyK4EamwcIzviVJU9q09jpqcYYAXBmrw5g3egodu/cgx3b78OefXtV8qS3HJk2ZivqePkM02ePjSVkA93Gxp5X0554wLQa+Gg/F20zaCeYlY6thWad0VIdb0ado3RuHabNPz//L3vv4ST3dV4Lns55EiIRCDCBYCYIgjnKlmQ9BcuW5fLT2pL9pGf71e7Wrmur9r94G8r2vt1ah2fZXkuyrWSSkkWRlCgxggRJ5JzjYPJM57R1zndv953GTPeAXD/tbnlQUwBmun/9C/d+99zzne98bkMb9BL1s/jDA7Zww7jUPF0pYPuwDJu/P51nGyyU/eKefmfUXl/QpTHSA1pDYNgPsPm76plh9cIdH8fBQ4fw05/+FLt378bszJwAXJtFKUyLk0V2sTOdTmmcFQoFudw//fRT2PXQQ0qp85yqMr02BoFf/lkYOLMvevL5f/M9jHOsYt6/fz9OHjmG8VPnUJ6dQjJWw3C2jWh9EsPJGm5en8fm1VlsHMvihtVkZIYF0qTxZDU7v9tsMtJEoTCs47Kiu0Dz0UYNV04exfjJI5g6dwrrhpNYO5pDNseiAerD2JTbdF+sKmUz+WgkiVg7hWY1gvJsDeWpCprzLbTnm0jU44jVo4jSp7UZEdtm7GgEcS7ynlF26WHr6Oy0qzEXdymLYcpQ48M8Qen7VWrX0YhwI22ArUYQzADC/S6xVTqCRCaBTD6tBu/JNCtZ6ckVVXFrJd1SAYJ8WClz0UZcIdgyYwnX8J2MonzOSGhQm95ErUFfzQzePDCB147PYeiWh3DXk5/Dqs234ez5c3jhhefQrJexa+cOPPbQY2gUy3j9Ry9h4sQp7Np2K57Y8QDWjIyK2TTDfbPCMK0XiyIogWOf5wTqpSIuXziP+elpFDIZrFu9GsmhApBOSpJDwM31TkbijFPVIlAp4uLJIyhPXVWKdM3wMEaHR5ywXxdngK2n2CXcxA2a/3yvLyCQJs1LrD0b5gFbJ49loI3/JaAuRepoypnGbUdc+zK3zNnP1a3dxovNexPNeYbdBWKbL66PbWczSebSpVW1AXhx398LsKWSaYEL7RWClAh3+QQXnlY3MBPo1ryRbhCdPLjqS0f617tY7/cgDlV1BXzBYuaBoJrlssqRk4GuxHFjCDgI2Z6KCxMXTGrYWDkqIMbzbpm9hZCwY8OqlQUBJ88e6Dx0fXZMeqB4iNihwsneeZNP6ghkvGtapWSS1Z1MaRpIa/gqHQ/U3C7C0p9kAquIso8ZrUBku9BAJp0S68OvBL3QYgRhBEmseo2i3iAzSaBJnQMtFux5qOhAhRVWfCBfGwFR85+z5+LAK0cEW4JEgIrSpNYgmC788wsLYo9SiRRWja1CSk2WI2g7nQiP1aw3Uao08da7R3DoyCkBuCeffBoPPvgoUuksanX675C1cp5dLlCxb6uRw9aPVuR5T5ow5I37sg8SZJoZ8nJfXlTtndV5nzwDR8ZM4J7n4rzQ/Nj2QdgqPd2CFFTbWfm1Y9gCDWYnWOg+m1O/xmKw8fDjWEdttgQYCSjJppH14GLGtCdTofTt8/OIbAfTU/R4Y3qKrNo999yjPqwElgSSHbmCE8B6LdJyt6jf/R0IOLqow01bY97DgOk3GvaCax8V56R/fiFw9Z89iEELwcFS7+93DcKrHWPR7ivDz+yYTPd0SumAW5mT+jjcjYseVA2KgTRPZqEL75PXX9Jux+vO+H5unP3v2BXAYn5bz1t6ymxWgNynH8Wisk+wS60TkPHfHFPsAEKgRtZ2bnYBkUgCw0OjAvlkfZhmJCtMjRXfk86msXnzJtx777248847cMPGG8S6cQzTDogaWhqD+3nGOKFsDWd5symNL4t1ZqdnBBaPHjmKPe++i3379uHq5Ssozs0jm4wim6hjJN3A7TcO45H7bsJ9t92AG0ZTWFVIIs3MIRtnk1mJxtGgTpaaMkbEaBvFhTnk0lml+JsL84hxc7wwj8kLZ3Hy4AdolGYlDRsuxJGIc/PFpuFAPhFBqkIQFkUtFkWduldaHbWop2sBlTbas3Vk6kmk6wkDbmTb2mTnYkhyjWBzcENgZvNAbZ4tMIqvspXyKTY/3rgoyxuU7RDNnqnOTT0I1piujaCdIBMIRNJsDxdDIhdHMpdU8USmkEEsnwVyrFqIQiZzRBukiWJ1tKINtOMtthlAjQx4x/vX9St1+b5WK42FUhbv7B/Hz/ZdRSV9E+5/+ku4bcezOH5uAq++9gYuXTyL7bdswSc/9iTG0knse+ttHHx3D8ayOXzy6Y/hhtE1SDHGqf6oroIBahLZgYiSCT6fFnXTdE6YncH0pUuozS1g/egYRrZuRiuXUHN0ybBabSSJNunRN3kVs+NXcPnsKUn8CukUhrIZZNNpS+fKWaGNFjekrk94d0Pcncv9CPow87ZYntCNiiHjJbIlIA3IunH9DI17O6CsK/RxzJsLgEFAsmMZw36N3VUH2xke0XghLnn18PfaXMA8IOuCEnsHK+K8BYRPD3Z3eGQ8mTJdHPZXHDg9hehTlh0a0Hk8+TSKzw3Lu8ToR1XWsSkqKWN5Qblep2Q7ZEBnujAtYqqcNETre7upqpLu/rWSq3QzlZF2QK6dFYEOAZtdH3dKrvG9KjKtytIq6SxFaV0L+LtuVZBusl/EyDg5817yMFG6KsfIUNBUr4JquYh2g0a67C1qADOdziLKPp6xFCK02GjFUG/S34tifvaMo1O9dX/wINP+5qA2lq3z/4CW1fUwwERb6olmprfGimiQStAfRSadkV8bU79qc6QdBMFbE5UasOfAKez54DBmZuexY8dOPP7EM1i3biMiMbKEFKw70OIpXwE27qZscaOC6hrAtjKkEAhGl4cdvher30Tw0F2wHUGNYNUBtk5qs/O8oGIcaRT1beCdAcOneipslN6T1DIG1V7j9Y0eCIqZqFY7Kc8LZ88pzel1aZ2UJ33sXNssir0Jzlgc4b/ZbJ0/pz+aPxfNAScI93NwUEp/hbd6yZctDmZdoLYsYFviKGFR0fWyXDYr7dkv995+gM9Mtq95fJp3IQjTSzxr6GIIf0bA4AFpB8AFu32/ue13j+nN5TeLGptu7Oj4rhUOAZB/rpyL/PKsMv+t9m/OQ81rhjle/bMn6D975ix+/OKLePnll6Vb42feetvt2H77PVi1aq2KCoaGCtJy5vI5ATZu4DO5DMi05XJZA3EpA2d2X9uIke1xz4DPggo5tkeanp6S+TQbfZ87cxZHDx/GsSNWKHP+3Dkzb+ZmmEU1qRiy8TrWFoCdd27AJ5+8Fw/dsxWrh+IYybJPpVXZc8Nab8XQ0GcwvRcBGwnQ2yunrgQRoMh43gLKJcxeOIe9776FytyM0giFrGn7qUXj2RPr5Fh8yYxoMoJqIopKlCaqUTX1TreSKLRSSJZjSCxEEC1HgCobiHKTGFNNQLtUlviccdYXJFBgrkwNzddZnOOE7LzWpmNQDN3RaNYkSDRGVWMjaaboiQk0aQpLX94kOybIaQSxdEygLUvQlokjMZxCNMOihbjZgCQJ1OpoxutoxZqotqqB9ZMX2bMykk+LlZZDOHBsFq/sPo+zMznc8chv4sFnvogrCxH8/M13ceTwPmzdtA7/5mOPYvOaUZw8sB/vv/U26uUadt51Hx68424UEkmkqZ2mHovfckXgWsm2khrIaNeqqM7NYebiJVRnZrEqX8DQhvVoDKXN2oXj3neAKJUwMz6ulmP8zmdSGMplMcRNKYG7jBW4xvM+xdWD1M9R+3tlgE1zTMD5w38tanRx3Yfp4x4QHCskwCJvn/7ndhgwuqDEgpTftYUNzTsBjJSnc86/7nN1b/CT3SmcuunRIJB2FgYHmFRsIOBjOhqmHs0Z2F7JYCZjwnod2WxOr/X9SP3FG4XJrgJVeeR0S94TmmzGSLlUdZAitdL0blk904rexFamtvr2lZ80mXRX2KHOzWuG5csc1PE4AQwrXcmyleTbo6oRlWc3kc3kpT+IMSUZTSpQEaxR/C/T0ohazvasOraUGegKRP1hRaZ1cJWVR4V90YplgVyK0XP5guv0YOkMpmm5G6A3m4S9XCZZWdqI4tCJi3hz916cOn0OW2+6FU8+9Sy2b78H2dyQ2LOOlYoTKBvD5gCbNIcfBbAxAA1yovJsalen5Rd4pfV1D51fYMiyufFZq1q1aDh+CNw01lyLUY4Bn1LtnQdcSDkWOY/4TZ2QB2i0Djl6+Iiq8qhL4+/ohM1OCqzSpQUJzXiZgtq2bZu6DrDaU9WfTpfEtLgCj7MD8QDRGNfF3lsfdo4u975ewBYGTf+eQeewHNBa6abPA7LlXt8XsHGWOIYsBPThsbq79qU3pb2gLHz9SgCbtdazVLVlDbo+kZpzTXZjCWxdXHZBDFe9Lg2rj9naJMjSx1rQ8dilclkdLl599VV8/7vfw8mTJ5Q233H/Dnz8E7+Cu+/agaHhUYyMDMuRXsSQK3SilINgjZM/tKvxEhleX6Vc7BTI8HyKCwu4dOEiTh4/gYvnz+Odt3fLFoem1DNT06gw9cquIU5+0iLDSKYr0saqPPDEzg34wqefxGMP3IZVNIutzyPC/njyAWwLrLWp0+UGNh5XX2UisBRjNr2qqrT4iQKlBUycP4P9e95GvTQrJruQAfI5bpq56QdSEWBImaW4mnRTxqZGbZEYMrEsCsgiVYkBsw1goobGXF1Fm+06nxnlANzrm92C2jY6vbRa+9G+idIWNvxmnHMSAduccsPtNFFOAuQ3ALLPITvFP0yVsiIUDTTaVdQFvprKbCZSMURTESTzcX1nhjLIDKUQycXMCiRJzzb2hm4o5Wpg0tw3vFtCGxm028O4cLWFH791Bu8cWcDGOz+Bpz79u2il12DPvkN4++3XMJxL4tnHH8T9229FcWoC77+1G6dPnMKG4TF8YtfDWEPLoHxe/WBVlqobQ3EfYxNRLatyG2jMzWHq4kUsTEwiG4ujwAr7NasQSadt3NMOpVxGcXYGMxMTmJ2aVP1oPpdRoUIum5GUx7su8H7TJcCZoAVV6f//AWw+hvj4FNlz/iUjVBzlFgYuvtjrdkJQ59kCVaE4wLbUDnMlC4S3NfBI1Wvj/PHM9sPJPToMVzelSWDjEbVnB22RrCpokb43tiPsAOB82hxwqFbZRooCc7NQoJjbKjVZ9eMDKCvCu2JyuwfcHTINFRHbZ2lQeq+ZDpBzNE6NR0cnJDeqjsibLFMsxt2I7bKajaoaATPvz/tKRiufM8BGF24BNjJrqr9h4pyYrGFMm0t16vk5DzZbBKyysfvMusCF97bGe9puo1yuoFSuKGgXmB5JpqznGXeBZCjNOdXM+2QWyH1UAifPT+KdPftx4OARtQvZsfNh3H//g1i3fpPSuTyOsZtW9OBTolY5xcnHMuoPl5jrlGX3kW17P6ne8atFjowo2zsFQVOePF4SwJBTbyiYqOdnUEnZ2bQ4QOwBEo/LNBVBGOUEHDO03GCqk1o06tKY+qRXGl9D3Y2l6dsCy9QM3XrrrUp10h/u5ptvloaIP7e0lZkSyyKBnk6+Csk9Y39e3k/Qb0SWm4uDUo4hoFryGF2/gmt+7Zn4lcSBQcCtH2jsZ3w76Pp88OiNf/58wnHjz6EfmOzomXpSqMudv9KdVcYMM7MmA+91cWTTFH9d71X+m5pHgnW+luOMtis0N/abUv8asdetlsYaK6RffuklvPfee3rvJz/+CXziE5/Affc/oJ6M2WxewMyDazEYXOBlScGNq+mxZA4uhaYBQm4oE64lHIsWaNa894O9OHTwIM6eOo3pqSlMjF9Fje15Ogau3TthcQTI8ritNrIx4JH78viNzz2Npx+5U4AtEakgSirLlT2Sv2lSoyuBV1wpR25+o5zPtRpYgpWMRTB/dRwXTh/H2RNHkIo2ZbI7XEghn08glWC8pvNBG5kMuxyQMONxyYBFVBEfb5K6SwFsYzVRRftKCdXpKprlNtoNWhe1LdNBm1fn76nG5QTdbGKfTgmwpXNZsYjS3XRSp75unDZQBByuOsEJ0HXvpaumByKtUNhcvIhKpYhKtYR6o6JiwHa0jmiihUQ6guxQGrnhDDIjaaSHk4io3yhF0sQzUtQrzjKFRyhlSoQkytUUphdSak/12v4JJNfej13PfhGjm7bj8uQcXn/jZyjOTeKe22/CwzvuwWg2jRNHjuKDd95DslrH49tuxZaxMWxctRq5RNJ1hXFAjZmLWtl8Q6nRW5jH1OUrmB0fR4StCzMZDK/boN6tXD+55pWLCyguzKO8UES1VsbwcAG5fEZrUjLNIjkWfDkZC5XSbcq4/r/LsPUJn5ooSwI2D3T8VAoDbTf9aYuq3815SlyGfQHY691hDgrWvZ8VHksCPNli2Jf+LxNP+4kW/GZDi6nvCkCgxm8LepAegwJNH4S8f5ClYqgPiaFeqwqc8FxUgJGkFxeLBWzX69OhBgQpPu82UM/l8p2+nBbIrBqUYMxAnNPAeSGD6/fpQQxZNu4ilCKU/Ye5Y5P1472lPoWgMRI1FWpL6VBjprr120bJd4s9ut0P/H0xTzjPTDprE7rxUxSsnWoDC8WSQIDSyFosbJdunKDpFOTUzP5qTLvG0piar2PfwWPYu/cAZuaK2LjpJux44CHcdfd9WH/DJhOTOpNjsY9Ow+abvn9Uhs3KsZcHfL0LdrixoPagwXNyeq/OWHcDjkflYmB6CUuH82e8Hq8PonUKG84z7eRBGjVDXCj5MxYLkDnj/wnc+LMaWQbzbEGmkJd1Alk0mu/SNoGAjalP6tWoTbP0u6X1/ebKzyv10wt0niGo8KxNvzk4CND0A2z+vi2XUvDAd9Dn9wNrg86Paf1+QGrQ+Xc2gz0bVv++UAbi731nUyv7gsVjz48hiadXsBHhZsCn2jVP3MXwc5Nus8UOGz7VWeWmim3FnH6NQIDgXf6B0agkLBqf8biMn9/f8x7+7M/+DO+//z5KxaIKU776776KX/mVX9HGNJsvSOvLWOhZOaZCJXuQxMMAGyGGWGZEFF95LG42xi9eUsqTVcx7P/hA2jgyamx8rU1IPOHa8RgTrPnjMyQSeDeR54a62ZTO7L7bE/jMJx7GU4/ciXWrUqDNWiLRQoTFAsxd0gCW7D4xQDuKRJpGzzHUKxU0qxWkYxE0ykWcO3kM504exezUFaxfPYwNN4xiZCjN1r+Ixxn3CaKa8jhrEBxx8Y/GEWPukVTbXAOYawHjZTQnaygTsM3UgDptJ+g9FketHUMzmQWbfqpiO5UUWItrDSG7lhB7ZF4bjNeuEkCrtN0JGfL6CgFXBKSqa7k1OHaKa0GthFqliHJ5AeXSAioV60HabBYRjTUQIwhNR5AuJJEbzSC/KgcUEkCeFbVsSsleqObIT7atSgDVjGJ+AZgpJbH35BzeOTaL+dhGbLn7KWy5cxeyI2vw7p7dOHPqGEbzKdyz/VbctHkj5ian8cGeD1CbuIrtQ1ncumoUW9auxzDZSqb42X6R+t0IiYAF55rAvpplzE1NqXtCq1YHC8aymWEjJCjuJ2tMwsJtFFgVO7ZmFZKZJBLMZdNkl+0dSYioKjaGeIvVljZrutgjjAn9EcgvOiW6EsAWxp3I7jM/aocMjNfD+MvsZSYsJWgh2mQMXV8ar0fpBWGDAravnAwZDA8+BM5MBOZoZ0t/2peVxnKyJF2z9mrN+neqQkZ+Ws7HjAJB2S249iDOZkFWJoEtCIMhWSm7SVywfXN7YxsJbLxlAz8/l80rOBL4qWrO+aRZIYN1UXC3yZXlmUjeV6t6cSYfnGVDmgJsBH78mQxNFfyt6pKCWNpmKG/vdvGGo7p2DN77zUCt2Zz4vn9eW6UArVYljBcJpUPLlaqKNnTvtUO3CkLeo2SMvUetgozaGk2WZBataBonz1zCvv0HceLkWTRbUdxy2x3Sst1z7w5Ua9ToUIfi26cwCBmYFgvwERk275+z3BiTmbK7N9eMz2gENbqCu8q+MH3nq+/4bKXNcYBJjZsrFWnQuDhevnQFly5dxilqcy5cUMXd7MwMJhmY2I3gyhUL1rxgjttYTIwZNUPDIyO4cesWgTSmPPk3dWkE6X6B9nYjYaFCV4NnvT09XvU/1yjixobVfgPSooN+H2rMlrrHpve8FjT1D5PX/nY50NYP9JirwmINSi94HcQQarPqWfwA+IaALTyHcENJmsLKtFw0Cvzn9CxWANh4DC834bE9m8Z/s5URxxhF+2olNjIikMTzEWCrVTWuao26gD1/zrGZSaX1/M+eOYN/+Nbf41vf+hYmxsfVbozFKn/w738fTz31lN6fzmSNeVH7JG40qQszXRp/lmP3DjrKc4GvVVVVSg0aNZeXL1zE3j3vqWctdXHcmHgGXgbOXlMSCDb8JkiAlgGo3UAGESQjbWTjwLYtcTzx0HbsvPtGrFuVxuhQHJl0BPlCGulMyry7ZE/hqx6NaWuUimhUSojRT/LKBRw/tB/jl86Ctqxbb1yPrVvWIZthgDXNcFQ6sSbqiTrq7boqPxORJJJU8BfbaFwtojlRw9zZabRmmqhNtdAokayKIpnIIZ5IoxFPIzq8GpG0Ffyw+CeWpHzFW2eIxnMFCFoQOjphD9jkeKoiMWfRwmDOoOy7DXERoOyBrv8NAsYqWpUSqgRstRIW5ibQalZQb5TRaFURiTfVg5Tp0UQuhuE1I8r9ttMxtFMx1KJtVFp1lOs1VJsRlCsRTBWjOH6pikMXKrhcHUJu/XbcdPfD2HTzNpw4dQLHjh5Cu17G2lUj2LLhBsXyk8dOoD5xFasqc7hldBibVq3BcDyFRK2OaK2BGO2r2i3UGlUrTpWuuyFgzQI7aqDJjioZzlIAACAASURBVCWQMFkL/V25AEYh1jhXKCBbyCM7nIfo0Difmkl4qPfj69kSLEYz918gYFuqkGqlsU8ld4MQW0/2M/LWqR92AJtfzI0GN1bBszIhyuPvvIbM2io5ijzQkfUyc8tfhKtwNFVp53OtFQ6pcNudaBwz5UhRtdo9meA4GU2CnRpkwOnc/JUmZbpT2MjMawlI5HXjROb+ujqmqK49kIxnHcXqJc3imJyOzcCPB60RZFIZK0V2zXdNisz9mmuIrYtyzJTzF+wWvZs43UAd06MMZzx+TYHMp3G1YDBFq8IHW/etKsn0ad7JybOehgitBo5f8myj/UKUAND0VqLddZw4qjXeVwPe1ERV2RBeNhW2GPP60sm0qkYZhLmQKE2YyiGayGNiegEnTp5RWvTUmYtqzPvQw4/jwV2PYGRktQCwLUqmGzSQ781WP5qGrVuGvfQI4zhdtMiG4IK3m95GgVBcDKIb+1qQxYAQRFNjWLXm6pcvizmbuHoVhw4cwuTklHysWNXJNKh2xy7gJoeHOxsc3gOa2RKc0QeO1iK33r5Ni603I+XnkS3hN5+nWsu481nEPrtUtlKkDnCoEEf32a7Zz8t+AeT/ScC2FNM3KHgtxw4Oep/iEfXfBGwOMy0F+gYBtkFgMyza8MfqgGeCrR7Bs9/geoatu7m89op02jSPdb2LGVfUcSYWE/BnL1syVmSzqF8k2JL1UoveYxkBtUg8ppSoxo/rX1vI5VV1/NrPf46/+LM/x969e6UfGtu4EZ/73Ofw21/6r5Ru5+eUquWOAS3HTiaZQkqJxbY0U2xUPTNFl/qLOEfz5hMn1Qbt4IEDOH/2HOqVGsqlkhpb64vZAMd28B6QPWalOVuicTzzWnht01PT6nG7ZmSMPVSQitRRSDexcXUKN28cxqY1aQylW1g7llbHpkI+haFCFoWhvDY80tmm2VaPUoI0GpUyGtWyQMyZE0dx6vghNGtFrFs9hBs3r8UN60YQiXOzWRJYY5qw3q6ilYZYdjZRj9djiFUiaM7UUb68gMZkDXPnK0AJaPGbBQqxDNKZIcW4SKaA2NhaIJW1NDVN4mVjFFSNqqeyY9jcJtsW+YjSr9b23TbF3geM+mAWMtDfTMcjYJPMhrHT/ZteeUyVzk2iVadLAdm3edRqC2i2KojEmogk2sgMpdEmYEtF0UpGDLC1G6g067p3rXYS87U4rhRjODsTwaVyBo3sOgxvuBVj6zdjVtmBi2hUS4i2mxgZKkj8PzU5hSi90SqzuLGQxYbhURSiCSRrTSQaLcT9+dNYW4YFztWAGSUWGIhsiSDRjptNCr3pXDYslkwiy8KXgnWnYCGGUrn8m6urBphlfGLM9vwiAdtKAtVyr3FWYP0OEcZHZSwI2PwuOgz4YbDvBW3+/wIUDrB51qnLvlkU7b8gdN3gfeqN7/fsAIOdSnjJxDA4E5DJ/JX1NCyxjSCXznf6b7EthgwDHUhj+o1MlQScpFKbdTRadQUj75LNHSwXvVSCrY1M3CsQ5DAP74P6m1F471gnf40850QsaZonfabUAZ3PNwTtWkt5Sw31SjZqn180oZV1hLzR+DO2kKqqIIEeRx5QGqgw1ss0D551499hDp8A2IxaqR3Qdctk11hHHtPSvBTK8kgJzC+UUavXTG9GV2qK5J2mT5OLJpqpjCpGucB4wJZK59COpFCutnDl6hT2HziMPe8fwOxcGbfdfpdSo9SzEbCRubQCDEOt3sGZTGF/69Dlh7P55/TWaC5+/XIaJI1vavzSZjwcbkiUdncp0MmrE9KbcbE6f+68wJq+L12yNOgMXeGpP2QgtQCrxvBZC+J5mj2uWgVWdfKbKSmmPtevX48hgjmm7Sm6VVravN482PIdHPwVhQyaB2/eb81r1fz1+mMMAmSDfr8ihs0DJlddeT0gyR9/OYat37EYE3wA/zBgsXdkLcXm9QI2f999epyAzeRV3XjnwRp/5tt8LTWKfXqQ48QXSqnjTCwmxurwwUN48cUXtVFgVw7qzmhUynMgyFd7pERcreQ4v/TMm00QsJ08cQLf/sdv4xt/93difGsTk1i1ZQv+6I/+CJ/77Gelc83RhDaTQkQbRS93aKFRrSnNT5PT0zTYPXYc7737Lg7uP6DUfmmhqObmagelcNRJD2hDR70RtZfckLBDwuZNm7Bp4yadI1k49uXlcXhe45cuixmLNssYSrUxmm0hH68i2V5AvLmAaH0OqVhD1h65TELVgiyQINuYzeeRyeWRL+QEalqNKirFORw/egCXzp9BLhMRu3bDulEURrNg64JWs2xebFHTDNfYPFw9IduIlNpoTFdRHi+ifKWC1izUXD1ST6DVoBY4iWgii2x+BHn6U+aH0c6NKCUqU1pLOVkRgv5lFljWDspt+n3FqACbtSzyEUydE1xTcYdxbFwRrFEr3mnrp8bT9rNG1QBdtYRKcR6lBRZ2zKNeL6LVrqFcK6KdoP0FQFlejRWx/GbfcbeUtBMZFCMFjFfiGK9lMB/Jo5EcRivGdG4c5XKJykEU52eRjMcwOjKijWS6WcPGVBubchmsy4+gwBRnE0i1KJ0z3TKLBNRYXcyYmcZzTafPK9frJO2qmAmIx6X7UyaN+2gC4GxGejWb42q3JGZN2R+OV4I1Gn97CUtn492dbf1sPWy/9OGrRBeLIT4McjNdaL8q1XCTLpxBWw+vkfEMW5jS9KcRBs7u7xkgzLTWwIyxbSFo8yxdyLh1T8JbZrglO+hor/hBW5FKBSNjo3poc8UFPTSCLbPbiLo+l6YVo2hRnoN8qBRssuJSpnPkvJoaNGTpCOAsbUgypGlgQk2QjfUheGMaTx5igUO3FQwYcNL1UDfmG7bKWoMAzbUhcY0ousaptkESe9fRXBlLZo3aXQcAIRBr+yMfG7We8ma7HOTeaJuvo76KKVMDYBZz+SFkF81EsVav2D2g10+DWj0DblZckUalTIBA8b9LDTGwqGesmfUqmMnQ0PfMsxOQhi1KgW2O7dQE+o6fPIu3dr+PYyfOIl8Yw9abbsNjTzytJuNjY6t0inxGZhpM37wGoko/Lz/0NUiXEHBrjDFlq7S1eZ15kBKOOa/9Csen30hwHNWaDe2M+V4GIeqByJIRkBGY0TeKFW5sDTU1OSldEEE+7RgsmAJDhSGlMgnAWBjAf69zzdRpx5HJZjspLQI4+VSp4IIshnUJ8OfeO+37AapBGjIeq19K0X9u72vCILHU78KYsJKydn8M/3fvrrFfqAt98HpfJ9a9vw3forcsBeq4WePzJmgiyFYxh7pIUBph/mf8PRks/j98LZkl9jL2hVN+I6u/V5IOVUshKzLgZyqt6ayUDh48iL//5rfwzjvvKC1JTeOXv/xl7Nr5oNLxYmC5gMVj8k3kuNL5VqvIpjN4Z/du/Okf/wlef+01pVFRLOLuB3fh93//97HrwQe1qWAnjFaU3VJs/JcWSqrk5MZk/959OHrkCI4cOoTxy5elS2PxAP2yOkCNd1cbaiCeTos9JnPHgpkHd+2SX6DvimDaYOuJy3PkfWT6lh6ErXoV7VoRsQbd7WdRnbmEuSunUZm5hOrsVaA6j1ZlHs0y2xA0kErEkM9lkc9zXg0hl01hZLiAWKSJq5cv4Orlc4hHm1g1msOmTWuQz8aRZr5V4nvqn1ysVeaFpFUEzYUayuPzAmvNmSbaC0CkEkGkmUKkxYrUHBLpIaRZpDE0imiuAKQyvPCOrUSn+s113NE23iwFLMmiq7delZYZ8ZkQj5wWm6xqpXFkgGVs7NuO5GVBpJ1YhVkHahW0yguoFGdRnJ0ScKtUi6g1Kqi1a7Jwqkq/BsRSPH0WrxAYjaCRHsYcMphuZTFVj+HqQgOT8yxusNZmuUwaGRqSJ8yuiOeeaNVw06oC1mSSWJ0pII84EpU6YrWGvOlSBLH0XWGVsQxu7Xo9QLGski7S3Z/uvfFWKGa940FNt0BNd4zGxX37pCy2+1kqznSfy/UDLr9qfVjgZut6AAeWOIXeDXPkZ0e+vyRg8+/tF/D5YaEPm2flOPn9Tr+3Ss9SiwG48MZxrkWL9ijOu4yvojVHJpeVAzTtJ7ijJNNWrJQV3FLRJJIxVleZUaNoUuIgAbiGa8ZuHjdKqfKbzJsqcbypLKN+W7YVXPxTqbQAivdjkuBewM3a6IgHcw7lmlACSX4S2YTi+dhuq1sAYN43aoTRafBuBQTutRq41JZRK1cVK8a+c8ZymTWJiYG9Xo0ghb8n++cqu1QEQn83xgmDqkoNK11cE2gzpi2BZCKNdpPAgdVRVi2qik1eq26igUuzIAlabjhtirze2DclSg1cBJfHp/DBvsPYu/8o5heqSGUKeOjhx7Dt9jvUVUAFECoSYSEIxcv00AttR64dsd1rvfZ3Xl/np3OH+fSmxq4XZ/hzP56V2m61NY4kwnXpzsmJSVw4f16dBmi7wTQn06DFeZoJW1UmG7/LdqMwhG3bbsfw8AjWrlmLsVVjAm/5Ql4LaDqVds8uJnNRXr8Hjh2NGVOuQb/O8CqXAqpLgZZ+oWYQg9a7EQvB2lKbtfD1nfPucwL+85cDfoOqWPsxfL7fX78dau819DJ2HliFPpR8D4E5mVWCc36xAISARJpBZ8FBIJRyxtzhhtSbJIexbrlbRKZBIIYVjgQ07bY+e8+ePfjrv/q6xPyZdFqf/6UvfQmf/tS/EdhSr9x2C8lMWu3H+BqCPrJf1F2++fob+JM//mN8sOc9q9Cs1XH/w4/gP/zhH+LRRx7RWEyk4uopWq6W1J7qwIGD2Pv+Xhw/ekyblAWxbAtoF1kk467AkgCIp5LqEkIWZM36deqEQKBGkEYWeWz1KmSdmbM2I05r6MeB39xz00S2KN6uI9GuIcaU3sIkqjOX0ZyfxNWzx1Gfn8bCxGXMT15BaYZFOyUVK9CfLRlvI5uKo5DPsoEBKqU5VGiUG2+rKvSWmzYim40jRVaNFfXg87PNcLPRQqXYQKQeQWuhgfpUGY3JqoG1KjV2zLhkJPtIZIeQzI8gkR9GIptHjNmGeFI+YPSS7GxGFD5NwmMMm1+Qw47C/l6aX5mzm7aNq9FxnU2sr9DVa9TiysAmY7ticyQhi6UIZUBk4qhxKxVRKy2gUS2iQgDH6tJaCfVmDZV6RWsgQXo6m8Wq0TVI5IbRyg6hGEtjDmksIImZKlCs0muziWQ8KXPntAz2mbInK0Gv3gbyiRYK8TiG4imkWcNRaSCu1A3FaHFjAg15druY69wtA8S0tFwOrgGzBoO89Mn+41ZfnwLtaY25JCAbQLF9VMD2YcGanavr7NTnINcAtp8f/ae+gC1ky8IbYj+nhUSXIfCLEF/nWTtffekB3OLA7ZglAief2vJgoLOPMARGJoS7ae7oZubnMDU7o3EwWhhBLpUGHcCZ81dLDLcz6Vh+UPAojq0lRoNCc3PpNiZKAaVhaTDqtKRH4ESkrw8ZJjgfNwfcQg1LjNWgZKQoYnUN3tWrUwyX73Nqthu2KbLqFjPdJbtmbv9+UOscG/SQMzbMyu2dESvtQwgE3b1S8QFFmxIJGChTqy+1QDH0ribEMha233ktmwJ2PKWqKB7HDB6tEEHTxzWrtWbyzs9N98k3+bVrUdfZaEJGuZVqE2fOXcH7ew/h8NFTmJxewE03b5Oh7n337xDLpOo3FlLA9FmkwvsxbP5eh8AtXByt9Zc3NDZGyX/zPd5UNEw18nO5w6dH1dXJSUxNT2txZoqGKZu5mVmxGBy7pP95r7hI5rM5ATGCtfVuAc9mqD/Lmq4ml1vUEUR3yG1QQvZvERPtRKdLAVPP2PQDZP00Un4e9nt/L4CxcWQbgqVYv17AZiB/+U8Iq1uXYtgGAbZ+587fMS06KKVwbdyyn/jT5rPluXk2j8zPkSNHBJaoTSTzRv0Y+2ny2fvxxfiQcIBrOcA2KKXMDRjvkfe75DlxbL7++uv4P/7T/45Tp05pE8lx/OlPfxq/95XfVRWx3lM3s2vO3VzGuh3Q54zn9dKPXsT/9B//I84ePWap+kYT2++/X/q1nQ88IIBYLC/g4pWLOHv+jLRyZ86cxfjlccxMT6NJA1oGA+72REMBEVanpjIYKhSwYf0NWHvDetzz4P1YvX6d0p9btm4VsOSGhaFO6Synb6Y2lmNF64CroKVJeblG37QIMvEIkmgiSdDGPpKVecRqRcTrJTTmCNiuYG78EqbHL2HyyiVMXR1HeW4K9eIUUvE20pR6SJveQCxCFo6ZkjbWrxtDOh1FIkkms4Zmy2yXVHxWYWsqpj1jiJabiBaBGL/rccTbNFzPKC2YKIwgM7oaqeFRRNl4nPYVjN/cbHHwBYU3Xp6yCLD5kRb04LYRSJ9O01ubDMeS5AJ6jqHV/HYbeTnq+76kHcCW1LrCFUANA/l6sW1MWVuBAqtLS0X2iS3JFoTXzrhJYmL9uo2IkS0sDKGVzKDIOB5LodJOoNaKotGw6lmSIglnj+X32JEIrV2qiLOrhvx6m0jUWmq4IMBG+oxjVEy4sWh+zpFYIbtbjdTkNxdOyI4m2xvraw3uNmf3VaH2Hlc9uEygWCq+LYoHHeZzUKS59vddWH3977V3fAjA9vrx5wXYwrRoCKqsR6Itgv6rG9BZuttN54SAzevhPGALA1r3eNYU3XqPmYYiBG56wPRnQVtlyO14FJVGHecuXcTV6UmBqps23YhCNoscy7u5ePB8mcoU8HP0MUGZEyySnasSEBG8OI2bFg3XP5WVPgJ/qrRrKfVF41h+lsq+ja4y7yx5lLEVB+8fX28dC6jPIlhjtRUZSFv4COhcepEDP0pxuDfBNUBp9C/bTjWsd2WzLsCm+6Vm3ZzcbXUekF8TT1tsnU9fdg0uObE9YLOjmm5M99u1Z9I10UqbzbEIevjZMoEkcDPGjRW4Xe0UKVXnvuhmGC0B6mzAzhscSWG+VMOxE+fw/geHcPLUeUZ53LbtDux8cJfE9gRtmsAyC6VEYmUMWwjKOucj0s+FRqe1U6rRpZi8+7s3ryVbQvaCYEweaJUqJiYnMT5+VUwa38edJIHX2OgYxkZHxarkczmdt9KZ0jomlCIzPyz6otl46E31hYCnl8lainHqfQ3vU6ihWiosDAJs/RhyLRmu4nopMMXzCavCFWKCHWunpXUfwOarXcMY0o817b3GQYAntPVY6v6E718qeDMlScDG3/kevXTjf+WVV9TCiVorAjaCtY9//ONikTgOOM7IeHMc27phNyH0YQvv73IhnRWYvEf8bElS1OquijfeeAP/25/8qbz7mCmolkq474EHVOHJJuwce9INO2kHx62qOQmQanX88Ac/wP/6P/8vOHf8hGkoqjWMrF+Pxx99DFu3bFEq8urEOE6fP40Lly5g4eqkIV+msPjFjZkmaguxVEY6TII0yhs23LABN26+EWs3rMOmm7dgaNWIdd1wwLfD0LM1E4GDM40V28qqdWf6S31fTennBDLJuCw5Eu064s0aUu0G0vxGQ71BwY40pXkUpycwfvE8zp06iYmLZzB76RSi0qbVgGYNiRitRFgM0kCkXUMqGWGLVDFZbBzhLA+t4KoCjFEeUgZSdSDbiiHTSCHZTiMZzyKayKERTyE5MorM6jWI5ocE1qRP8xWfwYM1sOYmg8tUmAVVlzVbvLngOtEFbFykDKx1GTr/fAnWrAUS1wnPC6ktgnYtXO/YLYCpSL2biwOBG/+ultFkZWmZ30WZc1tf6wiGC6NI5gqIDQ8BzGQlk6jFkmjG02iRvWNRQJsCf9PXSa4jKyRt76VPY0o2Um8ixnaEBI/CmJbe5LPWpsptrLzmmFnpdrSFRqKJJv8TxJCQzCVZEmqVo7xWR9jpLujYyweg/yKAbSUU/1IBwIGdfhveaxi2N068sAiw9Yq0lwqY/QCbT4F6PVy4g+4FbarhdL5c3Kr4B7GoHFyGhkCDbaTQwvTCPE6cPY3JmWktrNtvvgVD2axAFs0XW/RTE0Xs05GuSodsl8SP7K/GRruWGl0ozgvIMPgy1UX9h1J3DZayN1GvuorIuNl9kB3zfUlJy0dI5cetoS/BEDVjdjx6IVmFoawwnJktByBZK/U4ZdoV1OMxPtILyPp7KtUjhoM7MEtH0petWikr4lBLQNBm3msEi3H3OkPtqlJ1Xoz6v4K60+0pDewYO14LS6rbKplwRR2sFLVKXJ4Dz9WDbzlkm8usbQ54nHgCtQb1cW3EErQISOHK+KzSomTZLly8iky2gDvuvAuPPfa4xMgesLHIgwGpH8PmAVivNtJ26hG11aJo2gMbvo4MCcEZFz4uuP53nlnj7/g6avPqNbPp4BdBmYBZLqfUJpkEXzzABdGKNaxlkC8QYPk5e9jy/14711sccO1GxwF+dZGwimwPhvzC7/8eBNi6LoVLQ4JBAcufc/jukGHz8zc8Tud8PYM4ALD1bvj8tfI4gwDlShi4fvFyOcBnmyAbwzaXrCKYFYwvvfQSvve974l18ildarM++clP4tlnn5VnHl/r2Vt/7zxYCwHcIMBJwKf0pmtFRsBGIEaT27/887+Qhk1aubk5DG3YIIbs85//vJgssdXJpF6vccmFsw11G3jhuefxl3/25zhz7JgBMbZQi0Swau06FS7QKmRyekILLntAdugPL41qAxltUgoYHR3Dlhu3SNawZvUana82I5E2qu06brxpC+66+y7Z0lCnxs2m+nwmaGxrtjmKY4zBrGRt1K3zhwx/7RoySdoG0QjV2jWl0Fb3g9rCrAx1M7E2EqyQrFewMDOFC+fOYOrCaZz64G3UF6ZQLs6j3awhk4oiTZUGuyMQxLX4GaYJts2zEWK8JfEqsCGWRGqhiVQjhnwkjVw7g2SbGZYsYuk84kPDiA4R0AwDmQyajMWBD6h/9jaO7Vusun5BDVvnFU63FoY7ZmK8Ls1LY/zfVv3PzbNVlXrA5nVgznKpxT6cpiuWJkz6Sad9o8jfdd0RcKOZPONiqYQy06aVOiLtGJLZHFJjQ0gMF9DKptBMJNFi/+pYirklRFpMD2t3Z9pq1mZTC87itoT5CEYJ7FVsYNWb2vSrCItFAnYvxB/yR67tKYFnPcbMmbH0/laFAMZESJZNtYIM1+pRL7ZixF8oYBtQ9LZ0VLafinMMJe1LvHhFgC18nwSGPbYC3UHKIGHBwu/GfYDl+zoVku4NPkCHDJsHbHqY2kB0H4i1DopIt1anCV+zjumFOZy5cB7zlZJ63928cSOyFLQy6HILRaQvB21q2lzOnxOIxnzRiAE/gTVWrRCwzWrXkogntVBTC8JzkJllqw02Z6aGix5kah1DZqzjmcMAyd9b+rFJ01vuBl2qVca5cve3SiRjQK1dky3qdNlnQ3cDSRKRSx8Qk9mvkY7mzUQjSrpAC7Cl06KojdlhMDSrDi0ubvdl99hYPzfdu47lLiXBycDef/bBJM/s3vBcWBDAe8SDeFsOBd0OYPOpR1cX244hGmfrkBxmF2o4fPQ0jhw7g0OHj2NuvoTVa9bhySefwgMPPKD0ofyekin5vg0CbCGA8IuhAiQ7oSjR3VaKh8wZmQMuumTS+DOCM4IufntPNlW9ZqzqlXo6riJcNLy9hm8RRDDl3+MrR32akqCNCxPvlfYGPcUR/pzJ3oQLuJ9Lmoj+Pe79YfD3c2SgBm1ASnAQYPDgK2TYQgbMvz8ElWF88K2dlgtMXrfXew9C0NYvqH3U34XX3wsOvR7U402OEdphfOMb38C3v/1ttQvj+RMQMRX6zDPP4Fd/9VfFFEtS4ICWX2i8Hq43G9H3GtRex0Ca2EjHapLlYyup5557DpPj42zqLMDwsY/9Er7yla+I6fOmyqpWp8luqyWwxqrO7/zDP+Jb3/wmFq6MByuhi0GM6YyVfhXkCTJ0sNNCLK65UCgMoZAfwoYNG5U6y+bymjOMY/PzC7pPs/MzaMVauGXbrfjYxz6Gp59+Ghs30yybzJlZjqjCXxXplkHghlnWTK5rDDfGlEhY4ZcxRdRjsWA+wU4wrQaS0bY0bpFWDQm55texMDeD0tWLOPDay7h69gSmJq4gk4ph3WpqSzNIsk8zW/7RB4xsEGO+uvJYrOa4iJdrGFmoITZdRqzSQg5pZFspxNuM9VkkcgWk19+gBqTtdBqtZBx114jbg3OtcYu8+FxHHW0GrGirG996KgKVBbF6Umuv5Bg6Zisc+Ota2fkFxLNr9viS7Hrj0s7GONkmyLcSY4VpUmsxWQ+uj3WgUkGJnVgWSijOVxBh1mAog/RYAfHhLNrUUsaTiMVTaBNvt2KIkWWzbQGfINoRrlfWKYfnSvE/3fv4t7AA3QTMyLQDXsnSqSe91cXZuhRjA3UH2NSSq8vG8RZwU+2Nq2y4hoDNujb8IgGbr1D9cHGqrczfdTNsnnEJmQF/AlzcRLM7q4NwYZI7sasS1aN0r/PB2bN1vQtud9FlfDIPMqFoV/WnAEqQ4xYjmhFW202UGjV9E7QxRTpUyGMok6KKS2BPFVv0NSLjRGKYKUvpDKws2Bvv1QXWTNVWb1a0W2DlXiadFdMm7Ro9lqIxNOqsPGUzdktXMIWiQSTwRQNZNZRzDJaZwppYzdLFnSnq9Gu20/BWHASSZNi6ZeAesPlrJyijiJh+SJVSsQPYaCfAClfykp7NtMXdFyR09itu8tpWgMHKm/URfMVIMTt/IE5F0/gxJUvAxjJsA4MEbXqeIi4dw6aMCVM61uNUerp4FvVmDBcuT0nPtvud93FlfEoGuXfccSceeeQRVbz54M9r6Pe11OLnf8YdXjvOtEsV8wvzuDp+VVo0AjcFZIphh4YE1ggSszkzpCVIM6+ztAPgrsKUu0SnFxKL2mwJUCo9LtPkuu6B90iTXIBaFgeAPRgLvfpCxixkmDUHdC9tY7AIBAU6vEEMm0+ZLHcPBwG2pRiuELD1MnS9TNsgwObPf6kUsI8Z/Z7/Q+r9GgAAIABJREFUIMDqDY6XO0YvIA2Bo5YMMq0yibU2dlPTU/jbv/lbfOe735GWTDrLaFTgiGP3N3/zN3HP3feYVpHV6txoBR++0urQTnwNqkQJ7jnO+MxoGfPGa6/j61//uqo121xoGw3cvP0OfO1rX8MTTzyhse2r1Lk5oVEzvdFYaPCTV17BB2/vtr6dtjaa076bb5RDcNpTL4uEteSjHITpXrJqBG70ZuS8pzSEY59MsmQi7v80RWWHqMJwHg8//DB+/QtfwK6HH1KLNQI266NplZKmkbXFif/mhtA0gCY3oT+kZRMYY4wtUuMnekcy69eooF4tIh5hrGYquorG7CTOvfcmDr3zJk6fOo41q0Zw57ZbsH7tKLJJbrIpsamrCE3sEHV0bo2iHAKz82ifOYf2+DQasxXk2knkkUEykkQmN4z08CiwerW8GhvxKJqOLdI8dqlO9Ql1gK3LsvkUuRUd2CrQFdF3houAiot/6olsq/e1f9sD9PfFdv5mZyE9lzSGBohbMWOdrOrfrjnJqnw+fvm5OZuBShW1YlWArULwnAQSQ2kkhjMU/yEi78wUCUrE2zF9q88FkZbAmgE2rqWcg97eRnV2ToMn2x3HgKmav0XAFpHezfmeODNhC4a+iEjn7zRvLE7T9TomqwPYvMZdtRe/uJTof3HA9uaJF9oagEH7G0PoTiSoDgPGuHg9iwd2EsNbFm9ZW49ua6RutWQI2BzXukjDZvSuxRgOPDof0+jP69hYMcowyWawbEdCoMcdY5t6M0SRYdNd9ptz+hCvzRJ7xGDBb2m2WhKjsgUIAxTTqvwykBbptFUxKWiXmvU6RwYUBpN2y9JhPGO7F5aWVEqTvnCdXZavkO1WAxFImts/dZrckZrOg7tQny6kbooTkm1p+DedzLkwcDERZycxqKVOzRDX9UpVsYB/lrYzC0E5BxvvmxriyP6EqVkDbDTP5b+pS/EpXDKDxKOm+bOw02rWZVzJStNanSaJdPvOYb5Yx8TUPF555ee4OjGD6ZkFrFq1Bg899DB2PvCgUo+lUlnPtt9XOA6vYYGYkuG4qFtTdV/Rydf59CYXQaVcMhlplfx9MoaLtgr0TcvoFLjoccyI8ajXtWAb28Z9o/WS5fn41CgXMbah8Qt2uGHxDLOfM0uldLW4+xRUcBNCYDcIsPXz+VKYH1Al1ZuCDZm03pTlkmnRPulQfn4osQifnz+3QSnRgb+/Dv1Il9m3m83/E/AQlHAu8TlPz0zjW9/8Fr77ne+IpeU1c9wQsJEd/sIXviB2y5hWszLiKTA9f81Xz0Ky1K2i1tV7WNK+w7Sd5nW4f/9+/Kc//VPsfnu3gFx7fh65NWvxta9+VYwWNyGs4Ls6Pq5m60cOH5Z3Gxm2q1euoMbCAW7ilDKNIJlOy1KD4IWbrFgipgrPjZs2SqvJ9CXn0OzcPIolkxSwxzAvkGO9WWWaMfBeQxOZ4RzKlRLuvPsufPl3v4JPffrTGFk1hirZrFhU3RQI2rjx856aXEt4bM4xAjaOEd/qzRc5qe+wS+fRSoIxtlYtKZuRTlKyUkdjfhrlC6fw+o9/gP1738emDWvx8M77cOOm9cik4kgmyDxSa8hCL27ACBLrqFUqmJudQXtyCqWDB9G8cAWNiSJyzQSG4zlkUjkUxtYAq9cA9AajBVEsgiavw1d6S2YiR88u/uoxURZQU0N4ywZc6zdpRQQGqAOg5v/thPYaqwIsXYMLxXKukx1NMdmaiHTe/FvaMSeHkWMBCZd6DUlmb8jkErhVqPuLYm6hiFKzjFg2gVguqTQniyroMUrExY4EJECM9zPtGp0M6LJAUC6dGS9BGkqHG7gexWMiRix5a4CNaVP+3Yl7LrvjEZkBPMryDMDZvPIJ5g7v6H7UtU1Zbg0ZFP+uI3ws+REdzX3fVWzpX1pKlGv/8mdxTUr0rWNWdOArd1Qd6DVUNNijzoCAIBEX2zB+dRxz8/NKEWzauAHtatUhb1dt6XqLWnC0iRimgbzDvQSaEWO4CHA6ZpPu4XZYOQcGBd4Cap3ny/OmvkM7DVKy/DwyYGSdnHu0gqkrXGDBQpl9Q7kroHkfnb1T5hDe/XK7O5fD9GlN3jiZvVIX4HtyujRuR7Hg0pBd4bEt8v7LQb7OYqEpKB2b230JJJs/T+8j1CvcpA3P1tYEe3XnnkkbaKDNGFLrzCChdOCEL3DidUSOzbTKLgJ0A2w00zW9Xdx21ya0U1rXJimrvLjLJJNJ/zZS6WmUa00sLNTw7p592Lv3MC5fmUIhP4JbbtmGRx95HNu2bXc+bLQUCduddXeincnmzk2A1C20/h7IEy3oPsFrJEAjC8ax5wFPb0rP/58MX7iQ+wnif2ZaNzunpQBHx3tpmQnbP2B4PeDyqGcphqqXAVsJpR6CwPB6e2ULvZcRjt8PEZMWvSUEX4OAmH/jcinNDsvaaVO32HPO/96D6+XOPRZNiJEli01QxqrQH/3oR3jxRz/C8WPHUcjnFQPpp8f+m8889bS8xfx4oE5VLGw0ImaJn0ttlnyqnL6ss5lSr0SLB/y8OC2KWlbVzTHGbhpk0rlBY+EAG6f/zV99Hd/99rcxNzWt9xFUfuzZZ/HwQw/LNubMqdM4d/acABuBm5pmV6pouc9hnPQxN5FOq/Kcu65b77oL99+/A7dvvwMbNm5SzH/vg/fxzp49uDx+BQulkgCrGDkCP76AG0pq4eTaQC1vG/EEl/AmhkZH8Jlf+1V89Q//ABu2bMZcpayfMd4q36BNuFvYyXI1uhXtBHJ+ruq5aR0zLZYFNtcZRb18/eJNTVsTM+dP4a1XX8K+997B2EgWD++6D9tu24pMNiWTdI5vaou1cWbBVb2GFAvEaHVx/hzm33sfC4eOYbgSxUg7jZFEHtnRNUAuB4xQt5aSVISlAax6jNLKIx5VxwBulpiS1Ma3sznqtgj0MdnAWnd8dse+A13uMrsbe42uYN3ohPhreDqP9/wq0NGCLQoprqjPc32h7oqWTpLBsICFujSulyazkZOBwKMVEdhZ2cbfg4xFc9qzie6zPeHSvRrLhC0COUwbO42eriF4r78Ffi1clFB21+DParn5PRCwDdjQDmL4vfXXh4qNHf+5lb1bG+i3jz5vDBtNGF0LqBCw+Sofc8Cv4urEBObm5+TBs271agylUmaj4Vi5kN3hz0IxeLjQ2NNn5wL6gnXNUXtZlHBx8cCPb/VMUbVKI1jnEO1AG3dTynd78ScZq3ZLFab0ciM7RwDKXWYymgqah3uvGBcYXOcEgjRWxqiBujMu1OdLYOkZtMWWEv68fZWtfyThADfPMwK2xUzIUkzGco9UfjwBQu9NP3vRvgdsXSaOVaem7fD3yXSz1B/IW9q5QNvkFWCTO4ByK9YahJ/bYjB0bbNYSRRLCrRVay0USzUcOHAM+/YdVfFBIp7FurUbcP/9O3HP3fer/Ug0QSGyATbP6Ij5cKC1A7Qci9GZvN7QmOxkkFL06WF51lH7xyq14P4uurduA7BU6t4YFKs47cdCDQIegwPG4uDc+5zDz140dgYEmqXGWziXes97OUA7+Pz771H9+5cDa4PuXwigPUgK71F4fkt9xiCGkp1GikU6uUeUOmcq8s0331RK8diRo3r+tHYhq8b+m3fecaeMbK24yrILnXNw6T+BfLVuMwE+x5HmCKUPTlqia1GBn2mqKMngfCQDxoxBaX4BVy5ewo9+8EN88+++gWlq0biCVSpYu3GTOmUwnXt1fALlUtm6D7iCK8lJHLBRf0aXJbEm5BGsXr8ev/SJj+Oxx5/Atm13YGh4BLML83j7nd144+23cO7iBXVPIFDltZZm5zE5fhXVqRmXUo1KJ0wbI+qZ6GafymXx1C89i9/7w9/HPTt3oBGNIJHNiGmzAiqLjwI3bImk1KqBBAI235LLP8OuYXl3I+qlAx6L0AGtPH0V+/a8hd1vvoooanh4173YfvstSGUZh8xfkto16eNarDitqoihyTZOZ89g6uevo37kFFbVExhppzCWHkZ83Q1AIQsUCmgloqjZgxIBEYtTkB9FRVZJbSRVoelVwgabbDx0N9G21plVUjiGmeJk5PwoabXFGrmVLfzhqxRrnS2Sn2vdDJrr0tPnsIPmb7/4oTvkMjvXf+aObRsg+v+o8WsgYFthHF4WUHax+MBboPXxzcPmw2ZGqU7kFDJspOLdDCEKZ28xOmun0imMFAoYyWb7Arbes1gEKCI0s6XNRBfs+Nf7Gx2mVJYCbCaqtyID5ckDsCZGyjGGZufB/mkN7SKoi6OWKdJ0lY+2rHcMcIXmHWBT4QDF7QJsFmAVrN2fkA7zi6J/0EsxBN1B7pQawUPvHWCDquQ6ze2XeNwepFnaxohpf376HAZSaRAc/SzA1oFKjmk18SxXF+IiZUQIUgXYRLHZoqU7Q9BPNi4h6Uy50sSZs5cE2E6dvoBqhbYZebFsO3c+jK03bRVgk09cz/l3NXyWMugAtSD11DUyNnDlxwqDvZXTG0O83AIf7nz9M+ll2JYCPjqfFU7UQa9bacD1ALL3MQ8KKL2/XwqohXOyl70bFJCX08iFG6/lwJri9YDm9L2ALVzweu/FUp8z6PyVDmVqiCbcKWsTR+8zVmmeOH5cQIsWFgRs9D8jC+crhK0NHpBkb17pOWnGbNpJMXtqTUVfMDc2nc7Xp+Ot0IegxwAb45f3UZufmRVg+963v4Nv/+M/ojIxyT52xnAtmhCatN0J4rCCnwsCls5OQ10KIsAtd92JL3zxN/BJmvBmrb0TNWdnzp3DmXNnMV9c0Ht4DSx2mp2Ywus/+zn2vPk2UKGIP2bV+Nq8NhFPxKRV2nbXHfidr/07fPzTn0JhbBQqd2J6TiCmC9j4NpqUM56SYWSBFQFbWKCyEsBGy+lWbQHnTx/HKz9+ARPj5/Dowztw7z13IJFib8qENuq1GnWo7DnZRKrdFGCrl+ZQP3kKMz/+CWKnLmB1K4VcO4Hh3AjimzcD+SyQS6MUi6DO59eioJ6pQdOsEpAyxkjQEWwYQ7DWBW9upLrY1dmEuTWmpxRh4MK9OKBpRlzfe4JXm2QmAMWOfLF1gtnz/huyQfPrXwFb/0fThfaDH6EA2xuHvt9WenEZwOZTkZ59Y89JlWPHYmpXEaP7ex+GLUTt/pQ8ojf/a5q8Ln+ynhHyi+TiXYDlt5f2cbNhrAXBBQ1fHarcuPqZJdBuWE/SThR0/do8YLNw2LXF6PxcZs/2J1y7PSAKF6xwkVk8wD2w6KZE/Z3oZTyWvkOW8lzqq/fzF7N2XjfBMnBWiZqezyqLzGNHTQ6kU3ats8QIELS5UnMZALMIw2lCdQkG2GjhWG9ZQdLMbBn79h3BwUPHMTlJC5UY1q7diF27HsF999+PdIYmSU4I6Z+CRXelmaQb8+PL/T4EvNypS/3hzTgDo1rP2C0bNLw3UFA0EDJ9IZgI2akQ1AyeZgMmrEsjLPcqfw3h9fUDQL3HWQoQLR4LXSbAs+MhgLvegNz7+vC+hfOg99/LXf8ghq3fMQedu2KKNiDd1m+cT9QuMjXK1mTc1K1fv06MFlPtEt871kz3tmkFS/wssekB0KHXH78IBKk71Vx1FffSxMaoiTIWg6lO6tTY/oz9ay+eO4+zp07jBy+8gD1vvLkYqDE1SfClKec22nyMLLIpDGF0aFgpV+rgzp07Zx1fEtR9NTTXNmzdik9/9jP4/Be+gDU3bEAqm1N7Nm5oy1W2IyLIM1d5snYEbP/wzW/hH/7uG6hMTltLPGr/ZNpbQyabRqlWRWFsBJ//zd/Ab335t7HltltVJcjPFV/v05yq3jeGzfd37mXYtDnptARcnmFj9WezUcbczFX88Pnv4PiRvXj80Z3Y9eB9iCXs3pKIqFDnzE09Hf5bDQNsxVm0TpxC+cVXkTp1EasiaaRaMeTzQ4hv2QIMZVBNxVFKxtGMxBBvxhBvRZEkYGMrP8+WuRShnkW3pNN1JFg8qg3eh3pH0zqHGZLriSemhvG9d5ZZIVasYV38/hXuR6/ndK95rcDKgCr3fh/gEkJ94ergDfNHA6Qf6QY4IqL/GXQ/QXHq9cPfV0rU69i8c7CqTDjhZGxqC6oWb/2cC3pU5cK1UrEvYPO+bCGz45kyaSsE1nro4yDf3x+wqfzHVF9Bua9/SB3AJgdZy5X7npkGAqIBYHNY19tiuN2P97cR80StSaccwu0YVdnTMzGX6H0ZLiwdMNWZ4912XTbvuwfsN+B4fXSs7gV3IWgMGbpF7KbblxF02c9NTGrGjK7uWqLPqFgCftFzjRGf1WM8RVqpMPXImCNpqVpYxWWiK01bKyZC4PDhkzLSPXf+CsrlJgpDY7j3vp148MEHMTI63OnkwEVC5f8dXZ0VvIRp0PDfKrhwyHKp+yR2tV/kCbQl/Ri2XtDhn9GgYLCSyTyIYQuBWsg2r+TYy70mPG9/j/zY6AVtK/2cDmsQCO07caXnZ/6YA59PYOwbviecS+H5LQVkBz0j2kqELcN88RXBF/WRfL+KVdh31nntdRg0ohCZZHMO2MgkI8f3nT19RkxdvVaToH/Tho1Yu2aNil/Uh9coeo19ph/JrE1OTKgtFKtCDx04iBNHj1mz9asTdpl+8FNbRPDFTTYHUC6HVaNj2LhhA2675VZs3rBRxRRTE5P46U9+gnNnzyLmtcSNBobGRrHroYfwG7/1W9j1+ONKXbIggTIRH/9lWVOtKUXLZvDf/8fv4K//4i9x8eRpWSfxi8bgtXoZmWwG5XpV5/PYs0/jS1/5Hex67DFkhgqdikXx+77HqnqXW0qUHWc8YPPPYaWAjbnEWqOMenUB//zCd7D3vbfwyEP34rFHH1QxGQ1/EinKM2rG/zMl2qwjy7Z4xTlET5xC4wc/QfLEeYwiJT1abmgY8Rs3AyNZlLMpLLA6NBJDqhVHohlFomHeldzR2j7f9FyKWf75LBNzrtHCcpsc9RmNlc607uu8tswDwaWOMGj8h/PKT1PPuC03z67/TJd+x78CNqd9XOEN1Rh7LQBs2jG6EsgOYHM+KgquPcy7KiLVcN2ZBWr3aHokW+Qo+HRNsntE252BpJjTbYXTG5gHMmxt72PjYlrPZOkwDM5t22zEXArO6MPuROs4SPvJ51tvWfWnr/Pprj9yVbNY2vO5S+3ur11QFjNsvcfpAJc+D9RrYwiiO0DV20LIuLGrweoCZXs+fG5iBXyaV35y3AqbLYkCEWhtQeuTtpgCVntZCx8ajjKtnFJ6QylXNaEnUOMmlNVfKbTacZw/fxXvfXAQR4+dwex8RR5Ht962HQ88sBM33rhZgT/mTGlV/k8NkEtxUqTtK/CuYdoEWOk/tXgMdYHCYkr/GvaH0hQZU3araX0KwMZvEBx7Kv7sXg8AhD0FEksHVIXFZZ+wH/8hCA9fvFxK0r9mOSAbzrMQ8Idz0f97JfEkBGzhv3sZ4N45MOj8BxUdhGO+N3YMOm9JMGnf41hqMkv8PI5FFefQDoHdDJpNLfpem+atjgjGMsmkeVFKPmE2QARrb77xBj54732BsI03bMDdd92Fu+66C1s236jqTt4HHndyegpnz55R0cCxo0dx+PBhXLpwUUxbZXLKLoHjM5lCixWb/OL5shgglcSGm7di89atuGP7dmy79TZsu+VWgbeZqSkVJPz9t76Ft998S8DR5biQSKXUpP0zv/5r+NSvfx5DY2MojAxrQ65rZoqXBtTlChbm5uT5+ObPXsPf/tXX8d7b76A8M+vAoxLBqja1ivY2Nt9+Gz71uc/iVz77Gdy6fbvYNdtydeUYSok6ho3dXHzRAVnBUNbguaPOOHSguDNbCNjY1LxZwU9f/iHeeetV3H7rJjz26E4Mj+SljxPDxzQ15zPBdbOGNOd9pYjEqbNovPAKIgdPIN+IIRdLIZPPI7npBrRGcmiODWFeFhNxJAXYYoixcYMAW8xlbszeovMVsmwuDezP91rA1lZ7pn5Vgv3GsEK1oxCWe92glOZyc8bPK28BtdzxBzFxfRw3NCpcL6JBU3XJ3/+XYNgGndhKWPx+x7julOjrR/5JDJuqNB1g85JVz6b5lUsLvgnDDJCRyg9sPXoBQbiDXg7QdACUb/fkrs4vUP01bIwRzhg2WPM604e0vhNVSuzrRldH7+SqXzop0Q5gM6dofpnPnImL+dWVULkg5Iqdw8UtXLCWu+7FD9qnRLseD+EiuvwDN9DFUw3FzDpPl+YL/81jhtYsfOaqApY3m9mRUE/mnazptcNm8RV2WEBb7AAXsrq8ndjyhWaXCTQariJVgI1VR6LjkEhk0WjGsFCqY/+B49i77wgu0/OoFcOmTVtx7z334b5771FrGlUTq/rcFk3PdOh8g0phW79CgGNJ617WyL+ul/lZCjB8lKKDwQGrj77EWSL1A2zLtXbi9a0EUC2VUuzHRPWOu0GA6ppNQsAu+zm81KLgz2EQA9D7+b3P83o0br3zSCMnYGEVPN3mkZkFWRK5llUCcgkDcnyNbC7qDWRSSbX64VxKxhOg9uzd3e9YKnP3O+rLWcjlsWHDBgNVt21Tmycej7Y2Z8+eFRN36uRJpS9LExMGhmi9wInE1Kc0xnG0OVdpauo6uqzfeiM+/cUvYPtdd+KOO+7AmrFVMv9mf9PpiUlcOHcef/vXf4OXXnxR/XGpO+MXrWiY3n3o8cfxxd/9Hdy8/XbcuGWL5hwlLwSkLJCgfk0eW4jgwN59+Pu/+wZe/ucXMUfGT+GRGzxnTk62LxZVM/j7HnwAX/y3/xbP/PIvI5FJuX6vAWATMclYxIp0Fi1YtwMCNr/ZWklKVO0GI/RWq2HP2z/Da6++iFwmgkceuh9btm4SpqKxNTd8rLyl63+0UUWGBXaNKlLnLiD2kzdRevsDZMotFKLslZpGamwUtdEckutWo8yO8vEkEq0EotQ7M/S12DWHzc1jaMhEtisx0Q1mIZTb0HV8+aT7dSlR97e1m/pogI12G/0UbIMA2yDA0Q9wWQzqD2kGAbYA3w7CRtf83l93v+sfFF8G/X7QSQ26f4Pe/6EAWyjYDhk2fhjFqB0Bq09XOfZDpJWzPfCBr7dKNFxYuqjdUgICU2K7ujYUnlXyN2JlgM1MA70lif+bN4PvZ3Alte/Ts0rl0dVbRrDdKk8b+TYCbdNErYUxePKycb0CTUFrj8Kc6JzXWTB6l1qQlloo7WeLU8LhIOq/YJqfjQdiXhsYsjHeD4z3oRewkVmwKlbfv1gtm9Fgk+RmDa02/eUaKJUXdI6+ubln2NipIAL2QbS+oPGYWbiwkjRK9i2VQ63BvE8KR46dxe539+EM06KVJtau3YS7774HTzz6qEwzGbCVEm1YWyyNSWfa3FsW36W+WOF0bYVxOOZChqcXQKg61rHB/v70Fh0IPC5n62HNCvp+DZrQg1KiIWDzHxQCtUEBp/f8w7ERnvhyxxkE2HrvV3iPQzC01NgfFMz4+0GAbCkGbtA9Dz+X5tgqTOGiTgbZxQuyMgRtTEmSeeNz0PhPJW3eq6VVDI1aVVoxiuYzyRQmrozj1Vd+gn/67vew5513BRRoaEuwVRgdxaZNm+QRyLQpu3JMTU5jbnbOmnWLcqBMxDfOrluhAb8c2Iqydy3Toe027t61E1/+D/8ed9xzt5qv04i2Uiop5Up/RVp8/Oc//wtZlLDKs0hmLBKR7yBft+Gmrdj19JN4/Nln8Mhjj6IwNNRJAavtVo0dBeZQq1Rx9OAhdU/44fMvoDY3D56HqhwjNNWtCrxEaJRbq2Jk00Z86Stfxq9/8YsYXbPaig7kF2lx3zLJBthYfU9ZBz/PM2ya+yvQsHGvTJf8VquKAx/sxqsvv4BKcRIP7LgLd9+zHelMEnMLC7JPyWayIhfatTKySTZ3byJ16TKy7+3H5M93IzFVwkgkiXTbQGcjn0ZuE6tF8wJsYHkBKyuaboPMjEAiqm45HrB5kOb/lmSjA6eCftxetO3B7iD352UmiorsPiJgkyWTC2I+lnmQFc7f5ebq4PjXf5YPqGkYGCL6gTW/DvQ7yKD4OegErifWLHWs6wZsbxxzth6h7srdBYIp9ln0O0/tfriLUrogpn6Z1pB8+a+weXwIYjqLjkvB9rsxTDWEhqcdnQ3olB0RoKChofQK9A+zLutqLKy+dapsMmBGAEYBMMvVGTm4i6RoOJWkTsXpuVwfUp4v+3faZzuDYF956hq6E5j0Y0g8SAy1SF1AYR0kSDv71G0v4PULkr9fixkQes+Zho3f/r3hvexNqfUu0t5Xx+xBmM4m+KKrebUD2EzbprPuYCUDh4zT6Q5o9QuZKkhjCfWiI1hjEd6Vq3PYf+gE9h04hum5ClatXo+NGzfjmSefxOrRUQy5pvC+J6eZPhL40ZbAfXw3kvgf9LR+WXoU9YIIf/95WLWm6gSsxcC592i97BPfZoBw+RnQ20s3PKaxCa412DITYJAtxSBA5Z/Jcn97wNo7LsIx5e+fH6PhWPRA1/+sw5C4QiYC8JV8+cWhdywTyPtz9xsS/39+Nn/Ge+zTlPw/NVX8//zcfKcrhX/mHsCS1WFcMfNpA4a04WCsYBwheDtx8iTeffddtajauHEjHnrkYYyOjsqHkudZyOfQpqCfIIT9ZCtVzE5OYd97H+C5730fP3n5Zfmp6dp4H2gmK2bGetIKhPkOKEl2YYyg5c4nnslI+8ZYy/ikJvBk8lIpNGs10FPt3gcfwJe+9nt45KknOi316BtHiw9+LoEb2bW/+D//DPt3vyP3epqLc7wzLcoirI233YJtd9+lzgn33Xcf1rniCp6e7/bBVO1PXnpZQPT4kaNoltjT2C011q7DpgDXhlxWBV337NiB/+aP/nuxf2xxl8nlZMLNeMyOCdxh0xOO2IWggde5yNpDFezmz+mfXWjroXvK7aXMyVs4ffwAXn3peZw7cxhbNq/FAzvuwQ2RauSKAAAgAElEQVQb16uIwpt/p+i7SQ+14gKqxXmsbTUxfPYsZna/j+KhMxgqtzEiYNZCO5tEemxEbBsyOSCdAxjrXYFak9ph6uSY4eG1OxNlGcdqE2ndbDyDZHPIt61y8aLdQtyc1zvxuxtDfdZl+R1hNyW6fPwZBEg+KuAYxMANmvuDAN/g9w/YMQ86wIDf/0vfv48E2DRYHJMkbysa57qdXciOibWhma6ZEAVq2Guv/qMCttCKwh+9exPZPqqNcrnUKR8v1SrqGcrgwck6OTUldi2XyWKkMCShfDpB6juliUlASuApxs11CzCE2qW5DawZE2Z2Os4kWI2EWdLff8L0MjtdcGWfIXuAzjENqHgj4fCazc+oCyoUIwMNXS+oCyd/7zlYEHSGlEpz07yT/zfA1myRkWQKxakMJKz1r3dnxf5yUQKe0O3bF7DQu41dABKo1COYmC7hyPFz2HfoBMYnZpHJjWD1qrV49oknpPGhGSnPX90G3DiU2abTTvpr0e+CKEGLkX7334OMpa6f9y9svt5ZGAJNogckvWPPPwcLwss//6UYupCxUxuaPu9fqsrzemLQUgF5uSDdC5rC+7HU/bue81jpa3vPLQSUHrCFrKg39hVD2+n+ARUK8N75DZO/lnCOGLi0ueebr3sbmGK5pMbrr7z8sgAbmbGnn3kGt99+e6djhlKmBGwcseydWK1j4vJl7Hn7Hfzz8z/AW6+/gRp7gLoNYOceBMMlmsqixTZJbl6ncjls2bJFn8Nm6gSONLB94403sP/AAZMkVCoCfjdv34Y/+B/+OzzxzNNi/3gMtpaqlMoCiIwhr736M1V40paDjFuDOji2YGPKlT5lNJJds0qfd/v27WLq2FieLCBj5OFDh3HyxAmxhSyGaC0U7TK00XApW8UPN4xZpBaNYOsdd+B32ZHhEx9Him4C3BjxXpPpjxCsNTq9PQnYrGWca38nds1a4PmUop65W5u9MTn/y6wxayXOnzqEn/74eRw7vAdjIxls23YT1t+wFqtZ6JFjy0Fj8JgOrZdLqJYWMBZpIT1+EfN7D6J04BTyU2WMVNqIVutm/ZRJITM6jEQmi2imALAjCq+DLGsuDaRYiVu2pFTHg8/6aOqGsH0gq9gdWPPX3pn/EpB09dvdmNJNH/fbkAkndnrwLD3D/qUBx78CtkEcX//I96EA26KFvQewhYHOv85XlFpKybUqWea8JHr35cw+d+9Bx5Ke/osP1Nk5B6J6VgYaY8XUZVM7Ne4WF6plzJdLiKYSAm1zC/M4ceKEdtFrV63GTTduMdAWjSEZjSMij56aNWh3XQEsVWoNdbXrTlhbIuUrXFzqgCZNym6ngqVuQchK8Pd+0dFE5A4rTsdw+wRfIal46Mw2Q8DQYSU7zuGWkg6ZS/+8elNFywE2FYm46lDal0Qogm0RsDEtSnbAp4OtoIQWAfwy0J5As+UbFhtsEojX84mhHUlIr9ZsJzBXbOLkuSvYd/AETp+7wvotDBWG8fCOnbjz9u1apDh4mSqS+S37pwYVol7H5segeyJuB7v8pOnHMKoCONig9QY3PybC57r4NZaS7Qe4FoGzoEdo5zosl7/srB60A75eQNcvgC8F2HrHVjiOPNDx47X3/WJIB/is+QsPzyv8DA94+TPPpoWbR//vsBk7QRw/V2m9sNNIEH/sWO51bHXk/NN82zVaejCV+Pzzz2Pi6lVtKNgO6sknnpRgn8dml5VCIa/CgkvnL+j79ImTOPjBPuz/YK+sOawCx1nhd5hid9WyBem26UlmMti+fTseffRRPLBzJzbfuFnnRYuR737ve3jllVe0wZRMIxLBmo034L/+H/8IH/vkJ2Tuy9dSw8bqTv6bcY5ecj947nkxfqeOn7DChU57KbVcsOEXjyOby2FoZFg9Sn16uFQsYfzKFcxeudLN//M+Wtqly7QRqLETjAY2MLRhAz71mc/gt7/yZWzYvEntkMos0shmBDZpVmw+Zez3vDzD5mULOqz3cvPZIAGiNlKJKMYvnMTrr/4z9u75OdqNIjZuWIO1a1fj/gd2oDA8ZB1bIlGkaXdSraBeLiIXaSJdnUPp+ElU955A5PRl5CaLSJZrWht4j+XXmU4jncoikckhwibw2QzaQ1kgk1Q/aVlisXLXrxSuYw2vs1qn5ETlwCZ8UXWpk2IopdzV3y4F2PrOV32ib5r4r4CtPzT6cL/9lwa81w3YXj/6nHU6WMKKgifrW0v1nvhKd9x9L5j6A02MPrSv2/0y8DIICcj43pmc8k36dNFvu4WZhXnMlotIZNNq9M4KrAMHDqBcLOGG9etx9/Y7sXZslUS0CTZz1yLQRJ06FBfkTfyaFIjjz9hfVFVgXsjPtIVrh0MbC22e+2wzwpLrXq0ed5Dsk9cL5HhvO9cYLDIhYNOOkyHAOa57AOBf05taXQ6wNdUHlXeLBrgmImYQajSNYePPGFB5GgRrrILjeUtzkkqrwt8kfdZVr8MWau8YQ70VV0P4WiuO85dn8N7+Yzh09DRKlSZymTzuuPlW7Lx/h0TTfLYlB9i02KqxtlX0etYtBGz2qf1tJ8NUdC/40S7eem0t+9U/JcmxYCLjfl/h/Lp2rvUHbIPCzPUCopChDY+9FOj3gLWXuTVmyvRIPuW7FDM26Nz9nAqPHy5aIRAMAVuoa/MpU27KeC5k1gjefLzwGz4/bhZLK1hUU9N7/HUI6MTiuHzpEp77p+fw/HPP4eKFC0glU3j0kUfw8V/+ZZno8jMmJiZQLBVx5vQpHDl4CGdOnMTZk6cF3GrzBCTuy2N6mhbycbvshWnWmBKLqhBgeGQE27ZtU5P5HQ/sUKECvy5evoTvff+f8MMf/hDFuTnpxZjhyI8M4av/7R/is7/2eQFK38Cec5RfTImSVaO1xzf+9v/Cu2++jZp6g7aBqjOUJtPmXm8smbVgcpVMlr518U8/57d6CbviMw7/ekPAhqlaa6YMJIaH8cCuXQJsOx/ahcLICBZKZWTyWXH2c/ML2qwytnqGjQxYJ8vB1KKzavK30bsR+NaABD/1hsXQ2YkL+OCdV/HuW69geuI8Vo3msXbdGjz86CNi2dJMa7IzAcctix2qFSQiNDUuoz1+Fe1DZ1A7dArRM1eQWijLX1TsF9qSnSRj1p6PerZmKolmnk3S48jnMjIOjpN5o97Q3z8ykNr4E1zTt826wZi1lNlL2fi2+L/cOjlwfhsKXMlUW/I1gzaEH/rAK3zjR2rt9NEufUVn+P9qwOaDWjiASIv3AoVFV7oCTnS5i+bGg50OrjEyCz6A72XwpbbJLyAhmJHjtnQhUcyTYauWEWNLGLRwdXICR48eRXF+AWtXr8Gd227H6uFR9RtlE1w1ro+aTo0Bn4M3lUojwYnnKsEYvDvFCtTu0arE6XLoS9YYANj6P3Aa11qq1TNv/rN8sYBnLfwzCZ+FUhLsl9cz9MLX9IKF8KWsB2VxgbFp1OIQnPGe8J4TxNZk9SSNnQfONFYTkE9q10qDXKUuXY9VppftnLmRj6LaiCCeHkIkkcf4dAnv7TuG9/cfxfRc+f9m7z3c5KrubNFVuaqTQivnjCQkBJKQkBA20QQTjAPGNsEGhxnfe+fNm/e9P+B99717582bm549M88zY8/YxtgGbGzAOAC2AUmgLCGhnGOru9U5VK73rfXb+9TpUquFAQ+euW5/5Rbd1VWnztln77XXb/3WQjqZwfTxk7Bq+QpcddVV6kIl4xl4Ybkdu4fzLDsMLYkaTBxJxVBbEg0DE61Pw0SbhCexywE2KwdfXkNSy0xV32NkwHa5CeNyE3otQKv97zADONwYU8dgSB+pRTS0wSNgqv19+Jjf6fEPtyH0Y9UDRP8+YV0gj4+Ai80B7LIkkGIXJlkilgnDx+bnt2AMcJtC8Tn1XPm8zTO5vDRjnRc68PJLL+GZp56W5UZhYACz5szFqmuvxWJuLiJRnGs5h527d+HChXZ1ZQ729ClSqjxoDQTMGS0WnI+gv8ypuDOxLQD5EqLxtMK1/bGNHjsG8+fPw+Irl2Dq1CmYOHkSurq7sXHjG3j19dfQ09FhoImdlZkUHnrsUXz6oc+KoaYFDq9HIEMhHiyWcHDffrFsv3n5FZw+cVIgjj5uBAtlD9wMPYjZljZQZrcVVJg9agfnc7iATBpjm5sxbuxYtJ85i66OToM23huO0pJkEjNmz8Zd99yNOz56F2bNm6cqSJxdtSXmDPdLM1hUV2o1/J2NULo+tRYeIYbNy0UqkRhNRRQIP9jThsN7t2Hbm6/g5LH9qKuLY9Kk8dIdMiu1vqFR8zbtPShiYRB6JFrEYKkXjcUCGs92oXjgOHIHj6N8/gKK/X2o5LNI8JyUKkhQqmbRDSjzuiYTqCRiyiz1TVNxxjTGE2ITIwJwTEXQhGoMnCZXKxnrXpPcw1lphUBb7fx9KWThSc5/tYCt+gHeEXga7knvEa9e9n0vN3+9V8D7rhi22oks/Cnk4l2zA/CoWGapPq/zEh+9FnCEQaEBNk4Il15yOfnw4SfpsNZMjJurNrAMWkAZfexYSsaRr5TQ2dOtcgIZNpZCp0+egqZ0HeKVCFKxuILPCUbyuWwA2Nj5SNdxIg657NPgkXoQlgxkemmdlfzirirPneAIoDW8QNaCJ0kAHUNWuxipU8p1doYBdJiNUAmToldX0g1fgvBCfEkGVXmhXKgIztgNXEE8ztxDzucesNHyxXhCmV3qs1u+KD3Z6Pht5d2SwCcXKWNeyrKKyhaAWKoRsfRo9OWAfYdPYevOfTh7vgPRSgzjGkbh6iVLcfXVV2P8+PGBlk/kQ2hceKAWLo16nchIGraRACuvMcskYWBQ+++LWLkh15rnZeSmg9rS9MXv9d4YtstNGLUamNoJKAxohwNs4aaCsIbMfw6CJf81ElN2yUUnZLUTBrX+OHmv+c0LX6NWx8aNHEHK3r17sWnTJqUUkG1iaZGbAA8w/efwzLPhk4iyPAOQwz6AXF5aqv6eXmx4fb26LGlm29/aikg6g0kTJ2J88zjdB61trejs7UKRmrIcxfxDJJ+mReccx9vDBEcYN3USJkyehEKljO6OLrSdOo9KvtpuHInFlLE7fsIEjB3XjOkzZmjuO3n6FA4eOoRsX68DbHHEknHcff+9+OJXvowFC68QI835kZ5omneVAgL0dvfg0L79+PVLLwu0sTRakaebNS1pDnWWP+F7LtCl+U52vlg6jdnz54llnD1zBrZueAP7396rDNYymyr45Qx4myZMwMrVq3DPx+7D6rVrUceOSyYPFArI5vICOqxuBAwb46mcJ556GZyW14+F2pJoJRpDKUYNbQmlwU6cO3kA2954BW+/tRkRFDBpsgG2WbPnoLFptEA5IwyT3FSWSighjwv5DoxNxDF1oIzMuQ7kDh1H74mT6D5/DtmebiQ5R+SLSAyWEM+VEdVHjKLIBrUY52iom1jh9UkDa7FECjGum7Q94oaG8pFkSr8jk6rzwzWGGkuOmVBKS/heuhya4J9SIzfEMLLmjy43P1zu95c9hvfSNfA+ADbvanG543y3v/+DA2wbnA9beLIMDxpOXkP4g9BJFrPCHfgIZ8MDtmFZHzI5ZXZpXbos5cEaJ1pO3LwxJCamnqpQRDqRsqisVEJArb+YRykW0aM/O6gJXE0H6QxG1zUgTpEqogJsZOc4aXCX58XGNGKlho2LOd+zv7dfmhFO6g0NjfJa8s8lw5T3eoXLjAi/cNhCUdXgSbTsQEDtghi+mcLALxhEZLVY/C1buTiY2FxJ1Z/7SwI25Rgyaien0hCBWiLhAVte54XlBl3/4Lobe0Y7FF13WhuUCRrZrUXAZi35nEhYrihWGE2TQjwzGpFkI06d78K2Xfux/9AJ9PcMoCmZwRVz5wmwzZkzRyybrrm82GrKnd5eI/xzaQgv/eUZsvA5CM4TQbd3nXcvUcs4hZsG+JShvyfiHhmwXYpt8j+3ksi717BdbsIdqUuVn0eZlzVfQzYFF+m+SoFXHp9HzaE6/CglcHmQHljx98O9fvjtapNQvE7N+/ENkUD4xhwnSfDvw9Lkb3/7W2zYsEFWGWTMFi9eLM0ZmSeCSo4r34QQdG7HWKqi96AxOtyc0sKCoI02GBtefx0/fPL7OHX8BProPeb1ih6F0X6mIW1AJccyoQW6096DKC2fKwiMEKzli2UkG1JYtmK5QEyqLoPWljZsW78FbWdb0dXVJWaZx8hOSi5EiUxaLCEBwUA2i2x/n5UjZSkRV+zS2g+vw5/9+Z9h6dXLxIipEYK8s2u4YFMNS6RMKyCw+uWLP8fObdvRcuYs2s62oDLAsPmq234gP1D7phmfJynaTyUFuOYumI/V112HRVcuxpimJuzZuh0v//JX2LdvH7q7u0yzR0ACoG7sWMyaOwe33v4R3HbnnZjKBAGK/qkfpJccZSeOYfMaxDDDxvHDMmlwDznWzTcdlFhmTGVQLOURLfahu+0kdm5+FVvf/C0GB7oxYWKzANu8+Qswakyz0iQ4m6W5hlAKgwK6Kr2oRxnT8lGM688DrReQP3UKbWdPIdvdhUSRYC2PRHcW8d48ogNFAew8P4MzbWfEmJgybrA5lriG0PKI5WZanTjARvDGBy1R6GpQ5tqZMEDnq0Zhza1fK0ZaWnguR5TkXKYCdrn543JA53KAZsS//yNgC+Q+lzvPWoKVdHDwpzUaNrd4OPO/4AZyi5Xf+ajZQORAbUlq6OLjB8QQQKF4T1LBLEmEGTarT4WjwL3Ng3SxMWv95muKeSvkBcQY7cJJLJ5JY7BcRNGJaBn0zjHB3TA7Q5Nc3PMFEIJSkFvIZZHJpMQumRmsaQp4bJ5VbDvfJjDEUuno0aNDgC3iWuOVhnrR+fY/8T43fhH0wEGgjeuE80Hz4KqWQQjKNzVpELp4oIN3EeVSYYhxLl9b1iuhLrnhATn1FUXk81lrsY8w95A6Evqh5fWzdIpO7vYJ7TWc9QnzADk587nO6Z2MhZo02AVWLCFfKCOerMdAroJEZhTqmsajqy+P7W/tV/LB+ZZ2JKMJzJw2E9dcsxyLF12JUaNGV8O15RFk40xOTpp8rKnB9Gs+mP7Swz0cd1M7OZEp1vi+CIhVgdlwgCcAbcqRfWcMWXjDEgAiMZXvDbAFDNklUKsvjwlshkrKnrGsBVR+3Ic3CH6y8GCqWDDGm48TJ08IENG9nw/FODn/PD7fa8wudYXCx8fnyzMxnxfjzd/xNT2rHmb7/AaIr799xw48++MfK7A9N5hVV+WUyZNx00034Y477lB5lPcugRw3ArLSkaO/2fXw/tcckUyhr7cXrS3ncfTQYTFSfHS0tgI5Z8nhBPtRlsQ4Lqn/sslJ4vTm0WPQ1NAogNTd1YX2tgsBHs+MasBNt98mxon+ZK3nWnF072FsfXMrdu7cib6+Ph2Xt/YA2RjeWxL5+07MwOVa8+eSVSvwv/7v/xtWXnutjke+fc5+ydudWIXBjmn7tm0ywd27523s2LINHWdaUMpxDrBGBYFXZYQSVPH+jmLMuGaMnzgBM2bNkibsuuvXynJksK9POaM/ePJ7Asts1OC5VNmPvo2jx6B5wnisuWEd7r7vPlyxeJEsP9QtGonKkJtzTJhhE2Dxg4VaWbehCOZPN855D4rdpyyjmEMyUkCutx1vbVuPja+9jN7udjSPG42VK1eo+3VM81g1iXD9qqPfHspKSShmgNJAH0b3FzABMTTmiyheaEdvexvyvd3I0LqnL4vohV5UOvpQ7h5AsS8rO6gSM2Up22CDms4XO0TNR4+l0YgDzzwfBGgqlxK80SCY5WiaLTc2CdSRKEgkkzZvc1xS/8bzxDHgQZffPPmeDxcT6AdYeBUyoU11HvOlw6AE5548fBLpSFvgoXeyrUOX3nBeFoi8ZyM2pwu97Bu9uydcDpC+p88eXMd3dmw6128ceZY1vWrrcYSTGIWw3jfGd7FY4Umdmc553rRXZizr7Q0krAwc3P0iT2hhXZd8rvcdk01EmTvRrHaVDOtlzInkEtptWlOAFpuQ3qiqO+IbGdCqUHdBfRlLlgwodxoBdnHa8yui/lUG5cPVL8JNbJ7dtYtkg7Cnp0eMG+07uLhbecbpLKihYG7mkPR6V6DTmLcuKHulqvbH7xCpGWPYuhguLxSmv50DW55BuNTlVCh9KSeGzRIM7Jmme+VxXhybNQRAKwexgnwh61hDCngTEgPzeH0Xnee5BJ50fT0jSsBD8MzGBTO7pbaNY6FQYs4fJy+z9khlGhGLZRRNdbblAvbuO4Rdu/dhIF/ChIlTsWzpciy/ZiUmTZhi5dRCQeVZ2ozoc6ohwtWVLF/DHUvovIZKC/5zhjVetezZO7tNLvOskKXJu3k96Vgu84e1x11lWKk5rOZYBgMgNAmK5Uqa+SoterSos1xD9kTgxZhZD/J5hgt5NpZYWY0LORdNbpY8kFJzyMAAzpw5g11v7dR9PXfuXPl40VbCs251dXWB1MD8Bm0jwd/zvwmk2PWYzmT0evwZ/556tF27duF8S4tC1325nCDOa+p0XEzHiEbUCf6DJ78vcT290FgC5Oe4ctFi3HrrrcqspW0FeSTqvNg1SG8ualeTUSA3MIDOjg60nGtR7ub+vfuwa+dOadfazp0DChUk6lIoDJhnWzQZQ1ndNnazJUaPxrTp07F02VVqnuHnOnbkKF7/7as48PZeawwiC5lJ48O33YLPPPwQps2eqfPeea4Ne3btFuBhgxTBYoUb0LAFvJ+kOH9yriGI4e+LBcxdeQ0e/dLjuPfee1BXX4es0+JW52hiSZddWuF9VVRXK7W9x48cw5vr38T5sy1obW3VdZGOr1TUdeL1Gz1mDOZfsQCrV6/GkqVLMXnyZJ07NZ2wq7uvH4cPHcJzzz2HX/zyl+jr7ECC8U60TYpFda7vuOsufPSeezBz9izbQLuxpUwVATybr9TIxJKi1h9nYRQay74S4c1oab0BxmLxeFFCKT+A/Xt24uVfvICzp45iwvgxmDdnJlatWoFpUyeruYobSjZY5XKDiKfiGKzktRakimWkSvaIUdeXyyKazaGO8pl8EfGBPNA7gEJHN/raO9DX1Y1Sby9SuRyiubzGMQExgT/XFzL3fOTIQEeiIgjYc0KWlpBU9zTBaTqj0invSZZMVTZNpWTeC+rHPWijlUiC7CmHo/mMKsqhzD5RB3LlAUeZjGXasvrF6hDPE+cZfueDqkqbybnfHtopb1ORn5GqtirVKSo8W/kO5/cA2MLj/F1MoGFy5/cyv490TB4Fv2vA6nJo3+HnFmDbdOwnfpkP6XGsc4mXtMrw2CKtiSDQSRIwsbuQONN1wYh1MIgVRqcEbLbQswRR3TREKxHkclnpL6LxCEgve/8MM7J17I7AVg1w02uaUz93W4hwQFOIyuBf789l4ezGg3BwWl8hd1j+WPz5uhiw0S/IjC9lBisQqdvNvRoXPd8f6V5FN4CdUmMrHEj1Oxon2OakQ8CWKwwIMPnOLt64LM2Q5QsPxuGuqd6nbLYknpnTguKTKNxEH9YxhbU86g4tF9RcEG52IGATGxNYqdi+bOgNYQwfrz87vfyir50l2csyVBLl9EQtG2OqYvE0iqUIensGcODgEWzbtQfnO/uRaRiDxQuvwqqVazB92mxUnAt6KklrDwY3M17G3NI5Lhkwj4q10Wt8hLoWazVZv3fAFgh93uFdF3qazmoon/eSwNyXgkPlSU2rIY2P38Topq6RLXgRuRZKRi4lEwIuBEA0DqZ1A20WyHiwbNTf16/vnPy9XpPNR/Sy8uOrv79PgGrjxg06DpazCdiax43T9eCCT4d5LsR8DbJefD+ORYIz3rQ0oR01ZrTFIjlwyNcicHn11VcF3BhoTlPXJVcuMTG8k0bweWQ1KGQn2HjxhZ/Jhf/82XNy8acP2dgxY8W0EbTdcuutmDJtqhkxx6JKcBns70d/xwWcOn4cb+/ZI58xNi4QNBHAlbhIc+9CIjoZM/Nbv9IBGDVhPOYtWISrrlmORUuulH1FfVODztvePXvxs+eexxuvvk6kLNaFrNzaGz+Ehx//POYuWqhzUxdPoq2lBXv37pPX2e633sLJEycUcQWy/soAtXKbSrLO0oO+ZvFMCuNnzcCjX3wM9913LxqbGnSujbWt+nv5Lm+bv01zSjavt7cP5061CKhS68trRCDM1yBzScDGkjK7LOkJx/B6spT8e9+Fy2O6cOECNm7ciF++9CtlofYyXSCZUHICQex1a9YoSYHNIMprdY0rjKWitMU+noF5ATYCGT+GQ4BN8/AQ1ojQy6Kx4mI78zi0bw9e/tXPcfLoQYwdVY/p0ybiulXLMWvWdCTiERnVcnOZL9IgmTDP1iWuLTxrMd5TrChQ75YvoJ7B7wRyhbL+u9I/gGL/AHJ9/YgTpLW2I5bNqpSe5Rjv70ehf0DeehFaehSKiHJtK5YQJRjk6ysD1BEiZNAcA0dwxs0/EyOoeWM8WTSdQkyPtB4EbRxH9NGjETLnUwI3ylHksOXsqLTcuCQhsxSxphGt4l5SIgDJ9bV2y3g5wOZ/z/d8ZxWGYdcvm8R+94kzPIeG/v6DAWwjN52N/OEI2IaoRkd8uub2LSeeFy6wz+1Yi+AiWPt+wKi4rE3Psoktc4ykDEAFMi4GbAJuOjBb+A3f20JL41dNEmzvjqtWqptYACHmjC0du8abSuNQA55fHKFF/Ye1TFMET00TxZz8bz+YLOUgDNi8w39A3XmAGeTAGeTy7tRBOc5BMX0mdgyRYQv3adYANif+cgHrVQBs7jllDOZ6kcsNWKZnNKrdayadDsT3I2kM9HkEugyweYDsAcxwJST/eqYRKiKfGwiur/0dy3QuOixq7JmBtWo+qS+v8v1ZOmXjhMAD3eMd3c/uWXokydpD5uoEgQnEE/xscRw/dgpbduzG4VPnFV81c/pcrLv+RjUbavcAACAASURBVCyYf6XMILlrzmSSKBSyiLgwel0Pm1YDwOaBpHb8w9jT/FsHbH5j4O8LPwHW+supV5HdvvEYsvk82i+040JbO86eOK0uv7a2dkUo9fb2iFUeHBgUG2M6I16LDJoaG6zZhHYRg4Po7LigDkmKuQm+pk6bJobMl1lzhbwxZ+VywKpxMWa5ja83ftJEXLv6Oqxdd71KbNwc8XVfe+01PPvsswIREydMwE03WmmTbBvvE4HBeBwDgwNig8lubNm0GT9++hlsevNNDPT0GrhR9qbp2VjKo1CeYn4ySMdPncTpkydx6thRnD97FqdPn1buZ7G/XwAt+PLriaZGV44slBBNJ3Hd2rW4/a57sHL1akyYPFlsCF+b98LhAwfwo6eewc+fewFFJgMorBdYvnY1vvCVL2HZtSuRTqeQjiWQiicw0N+Po0ePKjB+185deGvXLoW3l5Uq4FAiX4NMPI+Jc0VTIxomjsMjj30B99//MTSPGxt00lc3WyTkrGphLLyz5JEWOIZIOYLuzm509/QEv/fP4TxE0CYgxU2kT5ZwTWAqU5bMaunUmdPYtHkztmzZguMnTyCeSGDK1Cm44UMfwuw5czBtxnQBMc/y8vxqbgnJHTzLphK4l6WEbHeGA2zFigE+AjbadZw8ehiv/uYlATfGgI4dXY9V116DxYsWoL6Bli9R26CWi0jQUklm4dz4lgWi4lF2kUIgi9Ye8VIZyQqQKkPfCbo0obH5it+7u+3fBNYDg8j19GKwuwe5nh553pX6B/Wd46qSyxuI43UocqNbMrbb6WhlEaW10tgxy5DlnGpecPFkCsk0H2nJcZBKo5KpQ1mNDvTTs8qSL2drSy02kzNqVE1h4cB4vhfx3lBXIrc5dzeA1osqPrO1QIDB7gc2TYzU9DUSAhGo/CNgu2yFxZ9DAbY3j/w0YNgMoPioHKOEhjBsIcDmF3G/46lGcVjZyl8Hu8m5ReWNbYwTReoEC6Rt2aUknZpMWwmAqAMw7Vk0xp06j2f4kigBDx35BQR53NQFwACb59DI9thixsXeBpvPCQ1e2J2ygGEL9UBc7GTvS77ULZAlY8kvRAlfArCZNCQUAKzPVEau0I9srh953szM+ctUARt3oz6aZfgdCsu7ZsA7HGDzu+lA/xF6f2PkSshl+0PRWIHCIWDpiko78AzbUNE9PzWd0oOSL68nNWwUOosBsfFEFpKlYxIU8VhKnkitrRew++2D2LnvCNou9KF57CTc9OHbcNVVK+WDJ02RA2yMzApKykLnZDl9JJgxf2HAFj5X/9YBmzq1w3dwyKZEpRE1hZi1BMEao9tOnT6NXbvfwtEDh7B3x1voau8US0KGhfdikfFIfKgER5GXGbVGGxqqp5ai8ewg0g31ctZnidV75/lGj0J2UCwBWT0xsLGYGbLGY3LSnzR1Cq5ZtQp33X23HPb5xfd/5ZVX8OSTTyqOiaL5FStW4IEHHlBZzt8PVlodcPF4ZZw+dQrP//Q5PPfsT+ShxgW/QPAVM9aGHZczZswQW0QgefrMGbS0nENPVwegEqTp0DRJkRHj+UqlxDQpFcXJI6jnRL6I+jGjcNfd9+DTn3sIs+cv0HkdzPE8sLSXlH3G97/7BH7x/M+Q7+1TSZRz36LlV+OLX/0K1nz4Q6ivr1OEVANzLmMxMZ1dnV04fuwYNm7YiG1bt0pLx6aKSm+flUK5kBMo8H3qMnLif/Txx/CJT3xcvmPVqoaVuXmfy5zbRSd5xtRXC5KxpJq3eA8lU+Zh59l6PiefzwlYeLBXuykiWCZI53U7e64FR44exomTJ9VBPm3GNMyZMxeNTY0WG+g25rJhYoleFj6ckV0MnTM7VvOKtMTW6eq/LsWwcZ2Q/UalhNZzZ7Fp42vYs3MbsgM9yKTjuObqJXqMGz9Gl5eaN14Lyjk4f/oNL4+E44ZslTwpOf7JWFLKxzIn85KV4EdwRyauhDrPBKpEzbb4HMBxR6CdzSHX2Y1CXx/yPT0o9A2gks0pYoxsHLuL6VjA+VvVGB9rpaYuR0o4m1KukwK0ivBiFSaFciqJ2LhxKBPEZdLSu1Xi7Jx1+r4IPysrYCyaRsF9b5SxWXxNWelVUGGJeEhFs1od0rJ6UdNCdbXj31l59d2VRP8I2N4Fw7b+wI+tgOmyz6zkZzloVbDmGDKV90KlRLcj8H9bBTdV2E79BHdSLGlRzC6QkKeGxSYJdlRJ2O1iSwjYWK4QexcyyLWL60ub3muXnYiDem0BtggBm2P5xPgxCsVE3VXGwWnx9KmHmnAZaxYG/QbOfGnYs2weABEUmqvPyIBNG/MQYLMdHYEGd4dFZHNVHzguENSRaQf6jgCb7Q79MXmQ7SdWlY5CXXVDSqLscnIlZftspkkUkhe48zu+aixV8Nld6c0Xh3kKAt2cqHdHv6tJwK5NXp5UMdRlGjAwkMXxky3YtGMvjp5oQSrZiBvW3YJV116PTF2DABs7eFkS5bRQnTe0VwwYNh8tNBy75su04Qk/vAkZaff3zn/37ksC77Uk6r2ybIRWPeXC3nK+AYCLJEEVrW527tqFV37za+zevhM9Le3o6+wRuyamQFQMzfWc1QTHIsGbNDfxqskqwYN/Du9fn/nKf/OLujmyQRz4Kue5n1OLE49jzLhxmDZrFm658w7ceMstKrnZbr6iGKYnnnhCQnxqpCZMnIj77rsPn/j4x6Wh4j0qLRtLW2TwigWVpMiuff97TyplgHOKIpyoR+JYTqXMb42mqYyL4oukaL0QRWWgv9qozouSjMvolY0KSxazEWYUent7pWsj61cayKJ+9CjcfOttePDhRzB/4SJkiwWxH7TaKOaLOHvqFL737e/gZz95HrmubpWzOPrnX7kIX/n3f4obbr1ZLCPZNV4vgheOefnalcrS0jGl4Ncv/xp79uzBgX37Uclm9TkIKqSnTSYwdvIkfO6Rh1USHds8JihV8lR6A2EjBq3BxW/ibE6grQcTX+x80qaIv2cjACUaahphCbQGsNUy976xh3M3wXAX9V3lMsY0j7G5hJ2hpRKyuazmUzLx/Lm6+9lh6eYo08AmdA4I2AjO6SN3KcDGa8iSJisCVNLw0d/dhZ3bN2P7lk1obz0rlm3xwnlYufJqzJhBI2KaJdNz0za7Cc55zpTdbKo4VXmrH/ffBJRqNiHYqW74CeJk+yHNGsFcBHE2MhHkkYXlseeyAm+V3n5UBgdRzmZR6B/EQG+vSqf5nm49j2O4zGaefAFlNrjkWU4tIc31WK9VFtiiHi5J4BaNi1krcxNVV4dkQz1iNPPNEMglUEkmUGbFyjU1iWMjwUBQWCghwqaxUgVRdqkOA7j8iqZ5dUjVsvpsFuJIragg9y6+/gjY3gVge23fM65L1PRZ1iVp36tf3ANxIXeAjRDdaZpK4kSrGi9fRlQArvM6YjcnYT0paNLRA4PUSuS0O26oM3NLgbMEo47KVlZwHXSBJukSgC1fGJC4TcygxHEWFUUtAL+zWUBfoW1EeHxVd6RVt+lAUx/ok6pJEL5L0l6TO9gaSriGYfPlYw/Y9GcOsHG4xxPOpNYtdJykgtKDrDJqbXGrV0WLtESm1YzRWnDi368KwuzTe4YtSW0OdWhBSTX8WtYgoglVz7Hn+d22BLQcK7ypefo9g2eyQZ1ydk7xOpB1EDlRYOcgvbsi6OgawOYd+7H3wAnkshWsWL4Gq1ffgOZxEzWx673BphJuCS0CjWNTDBsf0hWGr83FM0d4h+j/PVKZ+Xefdz5gwOaEBh6k+aAa/9/8rLyntFjHomjv6MDOXTvx6muvSRDf19qJbE+/NE3SMfrx6cK/aSJNWxx+8ffUfWmzQcCUz1lguSvtcNxSjyoAyS5KjukkvacSAiu8x+kxRm0TtVHzFi3EzbffjnkLF2JUU5ONq3JZFhFPPfUUfv3yK+hlySkSwapVq/DApx6QcS07R2WYywUrn5f7P0up+97ei2d/9CP5p3V3dhpg5JzgmcIwcORBcoXnpoULWyqFhsZGeQGS7Zs/f75KsDOmTVfcE3Vyzz//PN7YsBG97e1Wal26FA9/4TGsu/EmpOrSSNfXCbBQD9jX3Y0f/eBpPPnt72CwvQPxujotbLMXzMNX/v2/w8133KbzQmNugi/dj9qgGYtCvV9fT58E/du2bsFrr74OhrATOPLakvUjq3LdunX46L334IYb1iFTl652ezrARjDFuZabZm8d4ecE3j908BdJ78oL4Y0fnxcGZ7WbQMkg3LHLDy+VVAMJGx8IzljuYwmUQIjfeW74Gjwmzg/SB6vq8u4YNk4ILIkSsMlWiPNNIYdD+/di85sbcOLoIfYkYMb0yVh17dWYP3+2klyY7kLyAKUC0tJxOasa3ktk9bThVC+eVX28ibBPXlA50DZIKp+SIeNcWCojTpBbYfm0glSlgjouAGRsORbJjPJ7NofKAEulgyh0damcyszZAh8DLJ8Ooig2jjq6orJNK4zLyhcECGn8TnCoTFYCbupL6zOI1WdQYcZpJoUKH8kEUvK+oxzFre8SfFMLSRAqyC6C5qKvoCnZVdqqsDn4Fy1xmDD0R8D2LhGrxtjvqGHbcPDZALDZAljLsHndmQG2IHfSHSMBG3VFnpHzLJRnxKhLK+Q5iZfk6UW/r56eLnXp8GZvrKu3uCm2NdNCgrtNGtZyUMYT1c7HoOwTYsgiBHdZ17VqGrrgQaZNHXhuQR3C+1abcS0L0mE61x1qxsD2AT1w9Z8r3Exh0oeaBfsSgM1HNgUASlQ/GQ02NVTzQD1w8hPoSODCAzbTuFz8FWZILwXYMmk6o7PxwCK+OPl5kCwxrms+MKBmfm/eI0sAiv8Tk2mnXpOvG4hkV7RgMLqG3kQxLkQFlUp5Hmn3cfBoC97acxitrd2YN+9KXLf6Q5gxc652+zaUq5sEdYmx6YAPTTQhvd0lhPn/1gGbhXcRyNpO2OtUVFJxAJoNBhJ1JxOywDlx6qRMWNvOteDCqRZk+wakNdMYcIuSWehQrxZBIW/XnSVINiRwvFCwTrE8xdU9nV0quyr/laWmRAINo5r0fiwV0r8rU1eH+qZG0MmfnYcERQsWLcI1q1fJhd6ARV6ghSXAX/78F9KxHTtyRKWm5gkTcMvNN+POO+7EnNmzxcQQsFXyeZw7fRonT54089w33sS+vXvR19EpRiRGKw+ybF7v4DzC7J4pIzGqATNmz8L8BQsEItnJOG/ePIW919fVy76B54B5oj/9yU/x3E9+ijPHjun1xk+dho898AAe+OxnMLp5rLzK+gdoVVGQ6/8Pvvs9/OA7T6DnbAvi9fUCrTPnzcGf/tl/wG0fvUMAmueboE3+ks5nTvdX0cArv06fPIUd23dI2M/PxtL16FGjVealXQYtPWbPnqVNlW8e8rpj2qwQRJM18/d1uGOX95J/XzJkPvZJAF+Zn/3Da0Pd/UZTcb4uu/z599TgUo9M0MbxwGmUP+cmnOPQb871c/f5/FwX1rCRYdPmYYSSqCoCrKlQa5svmI9kLIJTJ47jzY3rcfDAXpQKgxjXPAqrVl6NxYsXqPGA9cAkGah8FmlWZ8i6ys/M3AYI2EwLZl2VvpM78Dtz2mjOLSzFyqCYmxN2q5JtY7yZY9/SfA4THsiOMTeVzyOjx3uSn40lVAI6scE5lLN5lKh9YxrFYA65rh5gIItCTx9KrqTK51dyBUS4+S3S2NySL8rMxE3GUUknEalPo8wc1FGNKCXjal6g7pINCyzPK++5EkWsEEVMedC1Xw6o+dKGqzTZs+x37NwvRchxvruvPzJs7wKwbTr6vACbZ8aGWnq4bk4JM/nwQeG2kPK5wwE2335NuMSyFsEZbwEybKSju7o6kMsOCBzQR01UeCqFRDItwEYzQHZ8cpGn7UC1pOk0aK78Q3RaZrSVyo0OaAQeXfaZ7H73fTC1bIjPBXUDMABs1QFYZRr9c6o7QrFAZHxGKIl6hk26CJdcIFAjO4UCiuWstBReqO3BkJ88RwZsLkt0CGU99Obh34dZRP96nmGry6S0A/dmwJzI/LFwAbAqlZVcPWALOlLVJOw1ZLwINk6UD6sydQVNrpzE0jRTJAYHs8hyx8g4wwLQ2pnHjl0HcOJECyZPno3Vqz+M+QsWI13f4OxhTP/om1S0wKgkat26FBHrCtdk4Q4HeP9NMmxOEyw22+2VxbI5wMZrKQABkkgpLUrs4mNjAZsFkC0iNzCo6xLuFK7PZJTsYX6HBTUekDnq7+uVyJ8ifeZn7ti0WSHnzNRME5Q1NkjYP23mDIGYcRMnyANr1NgxGgsEbWRexk8YLwf6fIm5tSZcV+nNibHf2LgRP/zBD7H+lVdsEqoAi5cswf0fux/XXH21GfVGo2g5fRpHDx3C9u3bBWZ8skmQd0k20GVUFvl5HXBrHDUKDaMacd2N67Bo6RJZVkycNFHHSKaNMJjglOeVoG2grz+Iqjpy4KC6NUdPmIBV16/DV//sP2DytGli2QhcOf/1d/fhv//1f8FvfvkSOk6dRiydEWCbPmcW/t2f/y+44567BAaamkYJCMuFn+yaMyrXJjYaVfMHGbfW1jaBUYI2muyyNDx95gysvX6dLFUYQt8/0Kd7wULvbRPG62/yEyuR8r7geFCDUyqF7CDnH+vMDLNrvkzpy53+v/2G0ssf6G1Gc19JWVyWqMAPwVsmLeDGMUewxvf1KQzheclvJn/XpgPJZjSv0mkgp+o7N6DnzpzBpjc24O09u9DX24VRjRmsXLEMy65ajFSKWdRkKBMo5gcRLxcUq6dsT8oGBNjMZYDVAaJA67Csdlr6oqCqLUGplCwbu03ZCVqWUIbl1gilHcwjVYNYCVH/nEgUKUTUzMDypyQDqla5pgay2llaifTzhkX+QgcGOrqQ6+5BtrsPeQLp/hxGF4Aku+q5kfbRtGz8Yrk/lUQlnRDjFiUD11iHaH1awI0MeBRxxAsxB9iGskSe6Ag2/SGgFgZsfNcRlp8RkdwfAdu7AGxbjr8wpOmAF6PKskW0azOQzYU5rGUzGtus1aqaN7+r1w6Pgzdm3ZC0jyC4ktQlwsmwB91dnZqMGuobkK7jTQ8U6SvDLM8o9UviuKw8puMygSa1HmQS6NlWklv/cLsDY9fIoPnBZ8yOtziyf3OS9BNVmFkzAFDteK0ybFXAZi1ONXToMAwbj5vlXw/YZDpKvYL0WWzDN4EwGSg/kdWWJqreZ9XyhUyMORn7KxgSiNaya2HQVgU4mo9cU0H4HPoXdOyqA2z2GtWzLZDAErRn3wjoZXRrHiwyS6cRqCt5UACbk2dRTg8Ctq6+Mg4fa8HBgyeRyYzB6jU3YtmyVWga0yymhouNleM5DiPqauNKR4bNSkk2Pvm7S3WK+k82HGCrPS8XjaSLRLfDj7VLzUwjvb54XC0IVh7il8xdnWbIZ6te8rUjTERiKSqFJMXiZGVoHUDm0dlA+JK6rpozRdUYc+eslOe9RJ2p2Xyo1EhLAWqMcjmzWSCDki9YxycNkfN5tLaeF0P3/I+fxau//g26e3s0DqbOnIHFV16pMh0NVydMmijmiaUyuvuTdSPzwu/JhAMMUWe2zBKZi0Dbv28f1r/2Or73xBO4cOq0QNu4yZMxb+48rLv+eowdOxaH9u/HuVOnsG/v22hra9N5y/X1WcknHGruouYE4txwnzhpEhYvW4JPPvQgJk2fhmnTp+kY5Xvlzg8vjIHIohor9ry1G9/4u7/DzvUbkGhskgHq0hUr8PhXvow1667X0qWFkyA3m8fX/ut/xws//gkGunuMSYlFMXfZUjz6xcdx570fVQnV5iN3TzkNrca524TwM2lMFIo4f75VtiO0VCHQo03GvHnz3fxl910wlzldh/e+9PdI7ebGa3RHXFnDx1jz79puZAs3t8/DfxedAa9sQFxp0b+XPrfTy/rz4EumTJRRyoHzCQzu4dDmzD6TC4nnNSMYYqWzmAfHz5sbX8eRwwcwelQD5s2bgSVXXoHp0yYjSWuPEsF7EYmooFlVry23AK57tk5EYla+DfxFdQK95ZWJ+WWNoTmOr2X/ZiFV7W88QZzDlAZjJrs8Rm7gWdZMI66mBr2iLD/M+oMsHcEd+gasjEqPvN5+DHZ1o7+zC/3dPYj19iPR2oHkQE7atwrLp+UKopwfVfVUoC3AFKBMEpW6JCr1KUQbMkg21iOZrkNdskFzadVry6/rlMG4c+C6VUXTeHNgbZdNl+7XhOowfmcQrpY+GW4Mvvf5+XIj+z38XufnnXyKS87gWidHOlu1eCCy+bh1ifpGg6BTNPBgs5fzoM30RCZCt59XS6iaLAJfFwN4ZI/k1UW/MAfY+Br9/T3Sp/Cis8sola6TIJ3DPMp8uFhCpTM9VHY1YSyfT98v2zGyG9H0dLVffiIiSDCGjcBBq5bzpHTgzZk4qmvKNV7YpGcTKQeoB2/hRoxgon0HgE3H6s0rvX5MJQ9LFGbTBN/bA47qpDv0c4UHr2Aoj5NJCSGPND8hhyfFWvBXnbQtoHq48+c7Q60xo7oQeO2ifw2/wzRmTXs8A/kciG6ceN8m6ljyeUuV4KNYjqFnoIKz57uxd+8x9PQWsfjKFVi5ah0mTZ2JVDoTsHYcSzKD1IrAh6m1+HMTVVuTTKB5HAZo/SECNrbj+1KRj3by+bkarcOYHwfnXjcFHeOzAmtkq2nFQHKTJSKCDQ562WBwR61IN2p4SvqujmynQ1JZxaWC+JIZF0x2L4txdQyKZ4d7enrRyUiol17CUz/4IU6ePCHWacK0aVi+cgU+89DnxLKNGj1a4vg0wRo1Z2RbWIKiXo6LSq6I+kydQAkd+aml43u1nW+VL9rffu3rYvLUeVdfLzA5ftw4Pf/8uRbkswPI9fbacOdxupxfNUhwwQvLBbiPcCCADNUVVy7Cpx79HOYtWqDGBpXguXFSs4uxRDqHzBXOF3Qc//iNv8f6X72EGMFdJIoFS5bgsT/5Mj58803S6En7VCwh2z+Iv/lv/wPP//gnyLK8xbJXLIo5ixfi4cc+j49+7F6ViofcmyHA5q8xwbF8GaN2nQcoYK9U1GHKqDxfjzK5StXax8/PtYCt9h74XVwVhsw/7g/DgM2rcaz+YguRt5gg8yhmXijIzThCBGEnAptrOc+naCb7DgAbAZGsK2RBYLpXbuqPHDmMrVs2YfdbO5BMRKRjI8M2d/Z0ATYSCLEYW6MKiFKS4hGmvvMlrOEskOXI7slWStlXcc4R1x+Vfs2qEG6zGthW8Xjsd6USqwrO883NV8o1ZVCiZDUBreBYOgfenLVIhKCNxry0CBkYlOYtNZhF5ew5RLp6xL7lO3tR6R1ALFtCnCkzavKmvpiB9RGUqFeuSyLeWIdUUwMS9fWIpepEjsjwXESJrYu8TnZ5jF30TWRKchBmNe83bTcD/aPdhpcDWX5teidQ53KvNVIF6iJQ8H7/4IMAbG8ee5q9I67hwAsQLXKHJ8u36NuJ8QyL91KzCydGTtU563Zh95YHa9YryEmPWi0KRLnMsmOIupk+5XlmOGGn65zxLSNfiPgNsFHNzsXdbh7zE7I2aMsAlK7A7UhtpPmOSRtHLLdo0DmPOBuEjt5WucOyEO1BHQkbCVj+ox7E7DIMCHiR+9B6v3fdDgbqMAwb35GDewiY0oHw2Ax8esDhX8dP5GGmLAzCbOrg4kBbDQ+eq2xfLcMWvpHCkzZ1SiMBNm/8G9w4LnHAWAAuaN540YAd7VrIetoExXKmnUsDagbW1L6uXpUkerIV9PaXsHvPERw8dBrN42di+bXXY+HiZeok1OVVw6/ryZW7N/cABPK0LCBQG8qwBYAmtHsPn/vwTf7eJ4SRp53LMWwEUoPZrGmy2Eno2DUeLxdrdQ26Ljr/WgEwZXZrMqmFnBsluqkT9LRSm9beLtd/apDq0hkJ/esb6lFXX68NEt34yfAMEjy57EmCNpY/WZ7je/C9+/v6ZCMgsKcYNWOg2IjAMuGOzVvw9a99Dft27NA4So0dixXXrsRjjz8u01SCtGgiLn2qF3Bz0ucCzoUuyRK30ny4iBJg2aaPuq23d+/Bd779bUUpFXp7EcvUWYenD7zmAkmQxvgmu8D6lh49ChPGjdfxkyVkwwBLSfyilxVLo40NjZg1f64A25oPrcOUqVPRPzhgx5pm3JG9phI3CGZLZZw4egzf/tY/4YWfPicNEo914tzZePxPviJrknjKSosEz72dXfjb//F1PPfMj1Eku6bouwqmzp+Lz33+Edz7iY9j1NjRDihcvMiF719dbwdkrBTprIp0HYyV5GtfCrBVKyTVBp3aueRSa9lI849bnd272yuITXfTkBTPDqR5wEYA5xk4yW/UnBaWpFjp1jNsGg8hVOmZRzsnekfTxbmSJccwWf0zZ05jz563sHnTGxgc6EHzmEasWLEUC6+Yi3TSGDZWNmJxY8W0WVcBibSqTYncHCZiDDI0U1pvDOU0OCbJkPDNsVIOsJmG1/lyKAzAwHTgL6r5TKsuYhV26VpMo/cp5b/N4N1YNpVY9b0SGPByc5QqFRDpuoBKdzcGWjuQPX8BxfOdQEcfoj0DiA8WVHKNubWGajN2jkaSccTTSdmBxNnJm0whnc6IqafGTfeUWzO9bYdp+rjBM6ZeXcUkUDwN5ypX4XXmUmPK//yPgM0qUe+EjwzwwMYjT1Y4AcRiBCsEJdQHecBWbQWvLnj+BnKD1E32BC4+35PMEZk1grMijU+ZPRDlg4wbrzcjYiiEzYkhIrpPJDNi1koMC69wpxqXKW0kSjEyW8yNKfBebuLMpDeoTl5y/teDQMtAgQE1Y9gCfzZR2nxUkB3st8EnnQuZBBPDerBWtfQYanXiB2bc6dKqg9PpEKrSTL2Pw2vBgmdJB6YP0w0aYoTCDJsvow43wUYI+Eq5IU7V4dcZCZh4AC6GrXbEBNtm061pMfA7at1lnYWEUAAAIABJREFUFkUmaRHZTldW9TvJUok5pFn57fH1aU9SZOu6jFg9Y8tdagKDxRiY+LNv/0m8tfswipUM5sxfimXLV2HBwkWKK9OuWRoQmrZwVxtThxPLczK/dGPBg4nwRDHc+fhDAmzyRiOLQn1ZpSJ9ko9o8huJSwE2fg4ugAR6BAnnTp/B7p27sHvXLpw5dVrgjXYd/L0HaSyjMUZp1qxZGDdpIsZNmyJndWOvq2pMsaK8XiUKtJNiN81Il4ubaT8J4A7u24f/+tf/BVvWr7dVLkoWaTEe/cLnZZpK/ZrSBdh55ywe9Hq8l9ntGIlioLdPget8PQLMjrZ2ZV3u3L5dnaItx0+4BoK0PKwcVS4HeDUUELjW16v8SpPWBVdcgclTJuuePnP6jPzMdmzdJlE3uzvZKMHBO2HqFNx01+2471OfwJIlSzCYz4kNJGBjDjHPL8Er2R4CtvNnzuL7T3wPT//ghypNcXPYMG0KPv/lL+KTn3oAGeqEyAqVywpW//u/+Vu8+OzzAmxlMmylIibMnoWHvvAIPvbAp9A8vlkg4dIMuDHGvitbYE02DQbmWaaur2twDEd1E233qitLun/76cXfI/4e8OBpJMA2HLOm9cCxKSpjq9nIfuj/LTKcgM0BN84Dnt0NjkP+mEYO+PeRlo2NGBwjNYk5tYCNGzmNSXl4WsWH46uzs0Ms25bNb+DsmRNIJiO4dsVVWLpkITIpbky4UQfUsG51HRdd6CWz5ldGwGaMWxVmCGIqmiui1AJ/7MYe+qYrW2KE5xxok7Y3ZBSsSCkJ/p0XHT8L/97oPgOjJUZdGXATeGM3qotXjJeLyKCAWG4Q6B9EpKsf5bYuFM4RuHVQb4JSRw9ShRJi3GCo6cMALsdDgeBtzCj5udGDjyy4THlp3E5ZBHWNvNcDXZ95SuvzO4mPzOxDFf33G7BdDvR9oL//F2DY/PkM1t8NR75jgC3K3SF3E+Ykb5QwQZftMHQvOtThJwR+LzmNG29AlsfIsFlcFdk5MlgU7hpgi0U52RNMkYWj/T1d1K3kQsAWT1BDknKgjdoBCt4omrYSirFQphWwHaclG6jjRRS1sW+8c00cyzFnPmk+AcHKri4ChDdSiQyVkJ3dmEMm0HA4ty1nYTDFP+DE4ssPwUTpy8XB3tMgowe90qvpmENZqcMAtipIDsHBcA2DmrESxbZDzSXDg1ggdBia2gM2H6M1dOA750b9nY8U8yyA8yYSrWXXwppRaEtgMVd5hckzhsi6E4NB5w/TzewC5dE0BnIRHD/Ziv0HTuH8hUGk65uxZNlKueBTGM7GFV5flqU0iUY5kTMnzzSSYcDmz1mYjQqmWneO/5AAm4+J4WaHTNCxY8fECk2dOlWdirSw0JJS0wnsz6saCioVnD1zBm+s34A3N2yU2WpH+wU1E8gqwnsqRiOWMDB+vEBb86QJWHfrLepcpA+aNIGlshZKvh+ZO2XLKt3ANmTyTPRf5QpOnzyBv/363+DnP/+57mVqbUZNm4ZPf+ZBfOpTn8LY5mbrgKT3ljPv5YIqsMk80ArQ29UloErz27279+DQgYM4cfy4AChjorIseYbHjt9g8NKnU5i/cKF0c1csWqig76nTpwmA8jz6jlOyYr0McedCZNEbaGoei+nz5uDTD38Ot9x2q0qUCienb5iqBPaZ6ZXGMmf7+Vb85Okf4Xvf+S66z54TUExNnIBHHn9MXmiZuow5zvO8HD+Bb/7dN/DbX74sqwb6xFHKMZWA7bFHcT/Pzbix2sTY8swSVHWOGI4hD5hVB5jJVCsuzAM0t9G6FGALb2g0X7v3HWnRC98rtfOI3ifUZR8ud3qmjRsKQQ+WlUtFSzoQsPE6S8dcOcDm2TLPsHHsjsSwSarpAJvZB1aQSKYwMDiIlpYz2L59Kw4deBv5bB+uXrYYK65ZglFNdSqJxmPM2WUFhc0CNNF1vVLOXNbbFtnaYNfHJEu2eddcExy3lYH9lyQrTjNaPS8ORHtPToJVsXmmKSVYK0cdaLMXt+oJ731KCLgGsuJD/zRWv9jIF2NTQxkpZp6yDNo3iHJHN0ptXUBXL7qOnkS8P4tIb59itaK0CuG8yTWSmcB8TwXSx5RhSp1pqr4Bqbo6bW7idYzDYo4py6UEcNQlOi7QRVIGnzkAbu+EMzLAX60JjTQK/0B/9y8M2AS0Nxz5pwoHnzFs1LlwAjA3eQI3+Zi5cPjqaXOdh/IQ8XV7+y07YVTqIyirsMMsp3JoNFJENMIyY06sG8EaF1sGv3PxSabqkM40IhqvE2CjpSGDw2mbwYgjE5dHVGrjg4sLb8yiGh7MCyyoqROsycnfYj74MAkoBxyZHds5CHDFSXdXszipl6uyagYK/dAKgzXfLZVwuX0BKHHlWp1cNxXbnmQoYDOGzZoiar/eCUtmr0/ARgazagviAYt/Td8ZFp5s/eurHcSXky6i2Qy0eR82++xDEJfzWM2h7Eqg6kwr0PMpL7DGa+Y7DwONIJlO5/tEJjWWqke+FEdLaw8OHz2PIyfa0NNfwsy5C7Fy1XWYMWsmGhrqzUSXkz1b2WP0r0q6harqCRhekP61ADbeQSxFsLtx27ZtytGk1xZ9wNasWRMkAFxqyiIYotbrlZdexm9efgVHDh4SUGMQdUX+aSYZ0KLucyhTKZVI0431ct5f+6EbcOONN6rz0HKBnfDeabjUuKDV3W+EvK4zgvbWVjzx3e/ie9/7Hvrofcb0gXHjcOddd+GrX/2qTGfJ7mXqLeKIx8J7h1q1nu4unDtxAkcOHVSAO6OYjhw6jNaWFpVbyy5s3ZTkVqriPcX4IDFPDHhfuUJebutuWIdJkyfLToSLCl+f3mxMcOC5YQLC+ePHAep0uLKzg5Jdrc2jcec9d+OBBz+NeQuvsHgpF67twSkBG88ny5wvPvcC/vkfv4m2Y3ytOFITx+HBhx/GY1/6IlKZlFUBIhEc2X8Q3/3mP+HVl36NXG+/GEQuc3MWzBfDdtd996qj1sV220YwdJHDgC3qjFx98w6f5kujpaL3ma8ybPYy4VczaFbLrvFa+ELcpcbXpTY3fn5To1aIXfOfQ8wSS8pKuTFfM5aZZRDsABbncLumVfNcD9i8P51tiKufpZZhs8Rl8/grFGmkXta6QDaro7NDnaK7d21D2/kzuGL+LPmxTZsyQTq2WJQbTVYo7Bx60CZz3MAgt1qu1Vl0Elo1pDlQJQbcbfTtR1X5S3Ueqkpp/DkVO+VsS6yXykxojWUzcKjqAkGagJqxbNaNyvNGAoTrqpVLk2xaYsNCroBENo8UbUHOt6NCfVtLm/5NMBfpH5S3G9+7VGCpVm1dGvtRdl/TiJeALZVCU3MzoqkkoswxZe6pM+INAuVNxWYj7vcA2Go3DLXjNDw2/sVh3b8AYPOfz2OPyMZj39LIIDBjtwgBG4GbBWwTtFkQvN9RBC29blcXS7DUYaUSievVrcOMSmYREphxN8s2cmPYSiyF5gcJ1sFw74KMNhnKS0p2FOKJeonR+YjEUkr78FmdLM/RIoRdQNL8ZOqRKxBUkB2k+zd3SU4bJtDmp66oMWwRsm1WRtVrOhbQmiKq8U6Bp5zLVq1+9qEMHE9iwpXrqmDONF3BhKZwciO9h+xwZbtgejl/TsNASs91HWthsKV/B2VFAjazTKkFasGkEGa4anfwOlXhpo2aSV6AzXa4loAwNFHBtocFFEs5+TzxQZZNJ16NFGaqat5O3qvPzCe0OSdLFqX/XiPaO7PYe+AU9u4nyzaAUc2TMHfBQly17CrlTDY1NWjiokg9FU8iGWdTPH9kGsDacui/FsBGM1HaSLz11lt48cUXBdg6OzuxaNEi3H///bjmmmuGdMD6seA3DP29fXjpV7/Ccz/9qUTxTAagY3qFcUO8vioZWuqH13hJAkA/JpZC6zO4ctky3H77R3DDDTdg2tSpAaPOe4wlQflMSSI2VGvEY2H26M9eeAFf//rXceHcOetoq6vD8pUr8Rd/8RcqvRKwSU+Wp2n2gNi0M4yGOnsG27duxt7du3HixAnkqE/j8XoSzw1Nlr05jkjK+6hlfk811GHNrbfizvvulW7O+8DRa66944IYwl27dmH/3n3Y/Mab6Dlz1vQ58g4qyrsqPqpJth5kyG75yG2IpszklzZDNH/laGWjA/WAbB545Re/wj/83f+H0/sPqAMvOX4sPvmZB/HlP/1TJFIJaQoJcA/v3Y/vf/sJvP7KbzDYQ61uUcayC5dcic8++hBuvO1WsRoEg56l8uApmAf8NfOaMJapXR6osW0q5Pnl0se/VP87WMGMFfdzhL9XPMM2Eh8yXNNLcG+5jl6Dh449cmy+FnThETYgmfmsNR0xN9qqJWRyBW6CBi+bg/U7ZyhMpu2SgE0zp81JZDa5sc/mWcK3+LP+/l4cPXoY27a8gcMH92LCuFEqiy5cMBujmuq1HpXLg9Z0EGLYgvZIboq9FZP2DI5hc0kuPPXShXnJiFtvLAZRbXxme+T+bTo5V6+SxK2izFJpgcWuQdmeHrTZeXVdp6wWKVqKYI2doKZzoyKEcyDlJ5yPlasarSBRKSNVKiFDD8yePqC9C5W2DpTbOlFo7UChowvoZeNCGdFCWd3mOUpX+J68R+hxmIijfswYebjFMxnEM2mxbrLJYemf4I2NRIEG0QO3949h+yNgCzf8AZE3jn5LWN3Mb8moEbAZcCOAkyWayqRO/a3dkL8wjC7hzoasFwEZWS6WGRni3C99mG6GCK0rOD9SUMzn5iQWpwcY3dCpF4vFU0ilGxGJpZEvMJ6KWJEONnZcVp6gtUAfCvkcUqkk6usbkc0TVJjFg6wzTFih0o7d6C5BVIDNATUJVE2DRbbOs19hhO5jtgyIVr2+3LRnr82JwoRozlTYlRBDmi+ZzzrWwvvTebbCl1jDgC0MPsLpCAbU/Lv78iQ7TQeGtKUPB9zCKD38ezse69Qyb5DaXbmVG3xZlLvWoca+vG4kK6inMTd1spU+QJ4gmpOy3lOMomNDBd5YBohjMFdC4+jx6OjOYeuOfdi97xha2nuRyDShefxkrFq9GlOmTMH48ePERtCGggxbKuEBWyhntKasfCkQ+/6XRC+9t7vcDrB3oF9GsuvXr8ePfvQjHDhwIABsjzzyiBz+ebxB7Jcrj4r9qVSw6Y1N+PmLL2L9668jR0+taAx93T0CGOwYJYALuiV9lJQHAhxgDfXINNRj9XXX4cEHH8TatWulpyO4StCTLxaXtkzMhxvHBuAtqoceYr/9za+lYztz+rQ5ukSjyu388z//c8yaYya3bKxoaWlR6ZYmt1b2PCZrn/4LF+wEplMWol2sIJJJKWFgzKjRGkP5wSz6enqd3s2E9mPGj8Pa227BTR+5HfPmz5MpcG9/H861tGD//v16P5aYe7t70E6wNpgVw6ZFmIaviTjKzDUd14yHHn0En/rMp5FuqNPPWR4lS8fPnEmlxbCxtPnqy6/g7772Nzi6e49SHJLNY/DxBx/AV776pwJrBGUEGQTPP3ziSWzasFGAjRsjAtelVy9TB+2aG9Zp3lTTUshA1tut+LFLcDPcZsTGcE1BaUiG0NBF088rYdBmpKmP5xt+kfWAzTYKVemFH9dWkXCKEl8qc8BGDBuP3zGESjvgPBEANovl8jKUcF6p17CNCNikobX7nwC7UCojyw1diuHoCY3N8y1n8eYb67Fj+2Zp15ZfswRXLVmIcc2jESeJgDxiLkXFWDZbP6wxik0JMVcKDZdEnZsTDXs9YHMdrzoVAn/WVKCmLPdvXmuWeFWxcuVUesAJ7ob0a3KdtCc4xRiBmgVziGlTY4RpeklScDNdYJWDjQ1R69SPVIqIl4pIFouoL1cwuhRBKl8CevqB8+3oPtMivVuyrQeJQWM+KSGgXpyMm9XOIiqTchMTr8sgkUnb93RaKRtk3KLpRpQc2+hXkIAtrq13BlWn6nzpTYmDZJZQ/KQksY4FDjqLHcsZjFa3xl96Bv49/ub3xLCFT1uVCHIk0Naj33H3HhkdAjVrOmCHJjVs1pFkwn0DdeZPVrW4COVPihGqiAEjYOODZCsTDhiBFE8Q+BDAWKlN7v+yzVCUrouVoreaC2/nMXg2xrnsq0PU6dX4d/k8AQIBm3VoWVSR1z14nYYVJY3Mchmp7rtuKNf55hcisWOBEWv19A3Z+bpx4OdI/a0sLWwX5ulzfwPrFnU7L/7S6wJld+gYItlWSLdgw1E7Lwnt7RgIeJzwRP9Nm5QIrKkjDE7Cx+kBlv/un2d6QG+MXN2B+4m5VpfHEHg50fuYI1fa4nkXO0kGxLGs/Bxq4qDLN328iNZl2GlCboa787n5YgnJTJNA90C2iJNnW7Fr7yGcPNeGgVwZ2UIZVy1bjlXXrsa0adNRKbIcamL1crEsY1cCbv813PUJ367D/f5ygGrI7n4YDZzEzr7VPWQr4hnbAKQ7ZtT2E46NcOHJXMDIBP3jP/6jYpn4RZ8xasA+/vGPo66uLvBEMyNUKzW3tJzHM089jddfe12lv5nTZ2DsmDEGhrl4DQ4K5Jw9e1bNB9Rj8WeyvuAxOzaMVhe0tbjrnrvx4Oc+i+mzZiKbzwmAcCzb9TNPMtn2uMYcagp5p65/9VXptXas36ASF9MFCNjWXn89pkyfhmwhjzPnzgo8tZ4/j/bWNuT6+sHYK/nPeZaXmZB1GYyfNBEzZs3ClKlT1AzALtdjR47i9d++ikP79qPEYO1oDKlMBlcsW4Y169ZhzNixOHX6lD4ry8vnz5+X5pHGrgRbCuOO0mMujWw/NzlcDWKopOJI00D3+jX47MOfw9oP3yDfuIGcdY+bjRb9uqIoZfPYsWUr/tP/8R/NaoTzTUO9adgeeghjxozRdZFH3MGDsjvZvGkTLrS1a4zws3zk9ttx3ZrrVL5lmZ9dqP5+f2e8xJARHbCmvvIdngfsXg6VE4cZv6abC4paoRd3c1BAzVWbAoYAN009bp514C/wYfPMG+cK6p3LbD4qDmEJw1F/YVbcGz8TLIfnZ88WSGLhAu31OT1qdBt0/SRSUfPBnt07sWnTRnR2tmHu3Fm4bvVKzJ4zE3WMbM72IE4vTxmDG7tXNQu2Dap/LZ1jlzeqnxGwBaVsv06YB1ow3ztWzQn5rFHDxfTquF0TggF1Sw+w7/ap/GY5AHjOEUEVD0p55FPpuFItRhZmT2mSlUkrSJbLyDA6l/pfMsuDOeWZpvsGkTnbhkhnL/ovdGKgs1tpCjTsTbjAe3ZD5ylxYTWKBrzpBKKZJFIN9Ug1jUW0vhmVRF3QWESbLYv1sgBtbfTcWiMgLKNhm0NoUFykDyXnTacftKaKwHfdjUdDcdWSsT9voXP9e8Rll3zp9xmwBfeqr4SF1oxgjdtx9HsB7lXZyoWlc5zSEoNWFx6weS/1KmizQRosTnKKts5CBZrnBzV44gnqzYwB8z3TBtjIASvx0zF4MZRZJqT3mhz6beQKbDhzVqIuNRi4dAM2R5CB85oOde/ob51yzNPYBEvKpgzjVwN3vg89AGzq6jRftLDI+uIFv9rSbbeKyU6pBbAbMRQez/d3gM00DsZuCbBpW+davQlm3c2qPlZ3dQy0uSDeoDGCHmwsKRsQGg64XBawKYe1OuX5Sd66V+0VrRSd046Vr0cGhg9pH6NUTnj46UqTzlvJl9HUgUiLFWeV4JMUGAYfUwmcE18E7V09OHD0JE6caUHrhW60d/ZgyrRZWHPdOsyfN1+sGsuhBPnsisykU9pdfpCATTogD8Ac6xreFVG07790LUNaF5WMuKWplFUK/fu//3sBN4IYLvqf/OQnBdqoA/Pjw8dH8XrQHPSfvvXPCttmKXP58uWYMmmyGgt81BNtOdpa2xStRHbr6NGjYp5Ylsx2dunaRRPWGXnVNVfjgc88iOvWXY+m0aPUMckv35mo8ra71gRD1J8O9vVh/W9fxTNP/gB7tu9UcDXZML4/wVqmsQG9g/1oaWtFmV5qomTNH85yPitKtZg0dQomz5iGabNmYtbcOZi7cIFADe8/5mZS2/bLn72IDb99DV0U/HNSV5kmg5lz5ugYWUrmpmKgvx/5jg477TzJiaSsSajZoQ4ozxB1AHX1DeijbCMZx4LFC/HAZx+Utmx08xjkCmTxU5oD+HxuW9mRumvrdvzn//h/Yu9bu40aamzEp6lhe+wxNYrw/en8zwaS1157TUH2vJ5k11jmXrFiBebMmSMQLu/CQEP6Llcc01sE48OPk/CYG+n+qAK6WnY9DNicd5pj2OxvtPuVF6xr9wqaJsLie3UGOw2bdYtb44rfFPtF3c87/vg9YGM52lse+aqG3tHN8xd3ufp50I6RUYj79u3Fm29uwOkzJzBp0gSsWHkN5syZhfpkBA3RAqKlvBg1vabWCF9ZqM6NHqiZhZLN0ZzGfdekuwJ2HXTqbL4OStau09Rv2ATaqMn2Js0BEKxuosOAzQ9mm+fJ9hFMcuNmXfz+oaNXtqk9mLVLWxBGZaWYHavOVvMKTGfzGMdSVncfyh1dGGi9IGuQXHsHSl29iAzkkOK5oHUUAVsihgr93LhGpQjcGhCtH494XaNSTpKZjGQG9rkMkFlTlfNy81UvVaaiqMSiyLnMVi6BLPkywouAjY8qOeHGH8kgThmubGzn2srPH8jX7xGwBUtyuMmQn3fX8R+4O5ONB6YzIiVaLJq1BTMdhwdsVSbLgwKB6hgXsLLKY7xZLGiX+jJnz+BpXt/V6aKNjGbygE08nHMRtnnRGBxziuYPvE1GjOG33MXID85p7bzWJtyHoj9wADNYNB2D6DznBDzdpGR+Pgyrty6u2lq6/28ydPYEj/ptQHlwaHIzA2vmORQeZNQuVB3KbQBW41as2upKUX4S8CJffQYKTikstx1i+Dj9rnREwOb8zQQtQ/okDzhswuBYKMrlng9+cUHiw5tK8tyzJB1MrGLc3O405OUnvZzSXgxUU3NCLzZq2eKpDAYLJZxtvYCT51px5NhpHDhyXKXytWtuwLJlV6N5dLOzWLCdWprZsx8gYDPC1gT6fsFRKX4Yxi28ILndhMaMzwI9ePAgvvGNbyh6iGJ5AjayayxTsquT4IHX0mc7dnR04Ne//jWe++lzmD1rDj784Q9j+TXXyF+NejGWkggUxGTmcshlc/JmI2BjuZBWF9u3bkOZ0UeptPSHjc1jccdH78LHPvFxXLF4kRoF/GfTxkVdiTGVXalto+aMiQe/+vkv5Oh/9MBBlQ29kNqU3O62c92XAmlkvOIJjB/bLOZ05qzZuPKqpZi/8ApMnDZFkVaMsGLyAIEl7302U/zsuefx0ou/QNuJk0Z6sITKLlaWw7KDlseYMjsC6vYy6QyaGhsV4D6qoRG9Xd04c/KUHiylkaHLuSapDJsP7r4LD3/h8zoOdr8nmb/oABuZRDJ1u7fvxF/+X/8Je3buMqayoQG333svvvSlL4lBI2DjvMFzz1QCMqZkmXk92fU7ceJEAWrb5Pq80N+dWwsWKD8Rhuao4Ur+l5q/quvBHyZgo6WKn1fcTRbMc2blUXvuhgI2ZlnT1HnLljfx9t7dSCbjWLJ0MRYuXICxjRmMSpRQopNBJCL7GzZ4KEIrKEVXWTUH5YK1R8AuAFz2vtWqtNugO0bMSattm+47S1kbcSa8HogFwCxklRRmNP2+nGOHY6hYygfHEyAcOSVYTBYNdql7Y44pwVqGGcG8hwneKhUwMC1Gy5n+rEBaoa0DuZZ2FNs6USGQ6+lDhDY4bGCiNELvy9zgKCI02800Ipau01yR5pqQziDC5gQ+SPZww0pMEYmiwLVE5Vaup1Ez9JVpsW1kPbNmbBs7Yf0o912p4TXW1U7/5wNsP1SWqO0urOTJfFAGdhcLNqlVAZsr67lyojFZoc4xAmpHf9qAsgfnaCtVuuHo0gn0n+7GGGJu63zTiE3I+uk9lAzgoo8cpWoMjq0IdvwG2PQ3bgLzlLucm7VquoMISqdmikig5nM8+bnMl432JpeZTP2E4W5cXxK1icT8arzpoq/Te7NIDUORDA4oqjxssSWe8veLuw9o1tHrfiTQo2CV8VauVd6Nbw/WzOjRjr8KwsICfeMFDbBV2+f9NbXLY8CLkVJkdfjaZAe46AjQ8vq5WC0fg+S7CXXt3TX0Y4W/812INhWyIziGRLpOjSE9gzmxa3v2H8b2nXvQ3dOPlStXYfWqNZg6ZZr0axwLZHrIXg2dzNykGWIbwzuv97sk6goRbty51n+xwbZbD5dLLwJs7sB8tiJF92TYXnrpJbFWo5ubcd999+Ghhx7SIs9zzvFJ0MzrQ+DFzsx9+w/g5htvxkc+8hExPLxWAlUuqorgzf+Mn5/ZkdSa/epXvxIAOryXgCIpDSJ3x0uWLVNpdN2HbpD1B8evbHdi8SDuitqutpbzaGsjsD6iaKrN6zeit7UtMB2l6FtMCwd/0pnb8r5qasLE8ROwZNFiXH3VMiyYvwATJ00WG8e8UerH6IHGMioXTo6582fPYc+ut7D+1deweeMb6DrXYuwc9ZFOH8Xv7G4jk0VGkjYlDHOfMWO63o/ZqLQI2bppi473wrkWRJjbSfG0SjclLF25HF/8ky/jxltuRjJjnYbqcCxZFB4B21s7duKv/vNfysyXpVI1WFx7LR555GF12hKc8TrxO5se+vqo440inUnpGvqStuQDzoo1PEZ/539fBrBd/vXCAKe6QAZFRq9z9Z6RQZn1X4Zh48bD30vDAzavq/OfY+jnYcWnq6sTe/bswuYtbyrHevbsWbj6mqswc8oE1EcLKA72ad7lJpRl6nw+p00Xjdq9cbjb6odKog4ekSnypebQUmEl0bDKkOuMbdirkggZXgV/78Fa8N2RG2EWNGDYHOCn/CjcUGIUPhcIa2bwdiARBdMDSToykIzQulnGIPXk0YjySJO5AmI9A4h09SHe3Y9kfw4O4FUmAAAgAElEQVQD51pR6e5F7kKnzKvL2awBQNc0Ypsyc2Jg9jcBW6qhUQ8wqaau3oBbLI4iNz/lCgqsttjFRCpB/ztHNjgNobFL1VqYcYpDv9RFG1Aw/xMxbDuPVgGbBKauc1HxQaRN65h3Z6DGGwY6CblR3fLhqp5OA2bVE1hlQGx5q7IRVsummaQWc1H7pmWTfs6VE+WjFnR+uh2ps86QC7bTmvmbWua/aiqwL4I3YwyZ3SlsbxNAnAwaY4HMr800DF6HZSJvH4h8yUnPaRV0/A4LChiyfOscvdmxFHRpuBvWxHRukMbIaDJ82BZ6G//GdlrKijFswZe1VzqxMDswGextXbpDNCDuvIy82zYftertEAbgdtgcB6ZrJJC37i4Zn8rfzsSpgfGvE4n6Y/W0rs+X1X3ojpPHFZNmMmGEjDz14ihUIujPFfH2gSPYtGU7Ws63Y/Hipbhu9VrMnjkHMbKwjGtxrN6lSsHDXbPfF2DzY02g2LFrnhUY7vyH7xfP0LJM+Q//8A944YUXMNjTgzETJuCuu+7Co48+KsDmvcs4jgmYNm/ejG9961sKcv/4Jz6JOz5yu9g1XiOCaZYROSa44BE4kPmxRYj2KEXs3r1bAOipJ55EX28vitS2xaJoGjcOV69YjtvvvEMND3xN6RAjUYGnzo4OHD96DHt278bhI4dx9PhRHKd3XHuHGHLtirmL9iV1uv/XZVDX1IAZM2di5YoVWHrlEsybMxfTp03DqMZREonT/4wdswRrvsOQx3/0yBExgdu3bMXBvftw8sgxlVyVb0pGjYAtkcDkmTOVrECQZsHyswQ4Gd/EscLn9/X0YOvmLXj6hz/E1s1bbfFkE0t9nbwDx06aiAcf+hwe/NxnMHn6FDVKeG0Rs1pZGt21fQf+6i//b7y9Z482DvR1mzJ9Oj5+//342P0f07XilwduZEY90xne4PI5bOgYruHp8iAr9Ix/44BN1y7E3nvAY5tSN3MFK3q1iuJBDys9dDE4ceIY3nhzAw4c2IempkYsu3opFs+fjYlNaZTzAyIUFOtGXRr9BGksxaYUAR8DF4HW0BEOAgwE/DyWIWDN3n3YHhD3PM0VKhUTsIU6fasTfTAvByXokMG6J0P4+bykpTrXcEEzwEbtJcGbGe9KKa7mBVYoaDQzmIygEosgSf+6fAEJpiMM5lGfK6EhX0a0uw+Vrh7kWy9goLUd+e4elAcHUckVEM1nkaSkQE2HXAmiqpQk6xqQqGtANJVBesxYIEXgVgeweYf3LRM6DFVIY0cm0PMofh21M14FvFaZClmmmMLPnejf6Y55/578gZREjz2tT+1ZtjDAoYaNkRVhLVawm1CXpQG2YIEehtng6xmYGBqfZCwOxZEs6zniS12cBGxV/ZcC0d1C7yOpbAfh7DPCAEcWFtZcYKwVmQ6+P00bDYzx9wJjFBTHCOb06QOm0AvIPWDzGrbwIqvBZCI5xxZ52wSfwWa6JC2YNAm1PwgelshgSg/Rwq70aICtGh9jkSjVpgg7UjcVOR82xn1xv+J1IV4b4gFsbSlk6GjlNSjYneB0dXZdfJYqkM8V1Sbv/egEJqME0ZAYNZYkk+KArntxb9TK5/oyqI7Hm68WzVCXzA5fS76Q8mzi5JGQ1ceBw8cF2E6eOosZM2Zj9eq1WDDvCgE2nicK1nkufHSaH8Ph77V35u8DsLGT0jcB+HMfAPiaaKxgZx0WgjtROw1ev/nNb+LZZ58VYGueNAm33XYbHn/8cUyaNEnjzYuhya6RIXvq6WdQV1+HRx79vBg2ggN+eaE2ga33seJYJHCjyJ0/6+zqwokjR9UswHSETprKpuizFBXouPmWW/ChD31IzQMEiOdbWnDi+AmcPHFCBrdkBFvOt6Cc7XeaBb6z5fHSwkKylVQSU2bNwNIV12D56mtx5ZIl8pcbO3qMRe+4fQtlF/wnARutE3hPsOlhoH8Ar/7mN9j4+nrs2/O2EhA6W9ulv+FnyNPzrakRqfo6rFm7Fvfcd6/eg+kKGbJZWnDLKjEzpYGDls0LP3rmGfzixZ+j+3wbB7EZg9IKob4Oa29Yh4cefRir1qwWiPReWEzsYBfu7rfewl//1f8jwFZg12kyhVFjxuCjH/0oHnjgAdmY+EYbHy3mm3UsqaXKZGvsDrHVeRdryWUAW3WDPJSjsLHoNLwOkFTfPbSh/IAZNs4lfi4WSPO63gCwVUtjXjcWPovsYGezW0fHBezYsQ1bt21GX18vZs2agUULZuOq+TORjkeQos2NjNRdUDt5f5+wwvk5ZFztajUas9R/hr8Cni8AZm7dCz3JAz+CNfmD1pgDeymKJziqmkEvzalq2GoBm20KLPlT9QvZNpgVCFli+T2IeCsiK8AWR5ksOt0M8gXE80VkimU0VaJoQhRpAjPKHLp6UbzQgVxHFwY7OtHT1o7ChXbU9/UgQXZeba1RRGnkTO9WphZFYmgc24xopg6JxlGINzYA6TQqyQSKrpoXIeA0N1fTBDp9mvnduYqJO2YrlfpGA7cODqUx38UN9B7+5IMAbLuP/SgAbNLjONAjMz0yGZxMQwCqCs4MpHD3YrudqqO9B0a8gbSjL/puG+/HZY0EcsKXYF6+0Goe8CHtNogdIHJo3OerBcJKH0nkSohmymlsWt6JW61poupBJbYo6BQ13VztsUs35kpa4aaDixfciMoi1qxhJVnfpiyHb/rk+HB16bd8h4wLbjdBl411tcHY92pTguWz+hKnGFDHUvqbMsYsMuZ3Ok1D+NhrxZgXTd5aMT3D5ho1BNh8J5M1fljGKssDVoL2WYYFWqLQh49KrDCt7YPYPbzUZGEAn2wDFzB+FrJAFOWqHMtw63wRkXgK0UQaR46fxJubt+HAwaOYMGGyGLalS5chLsNcWmAlde4JiGs3DJcCqe83YBMOZ0G6wIQHA6E8HoI4af/CqQChUkjgaE8mJpZALpuVIz8Zs2eeeUZh5mMnTcJNN92EL37xiwJNZLcIBPgZaAFCYLdh40bMmDETX3j8Mdx8882WY6lyhWkvPRPJvyPrxkWHoI2XnSCGzv0v/+znysbct3evYmkYzM7XWcj0gMWLwSgr6uVOHj+hLs+2tjaLh3J2CqLU2OI/yJ+5PTHHQjSKyTOn445778b1N30YS65epsYGDnWWbNntS30SS+3yzVIMDm/NqDY7fE8K9ze89rpYLR4rI6yOHzmK3o5OsVNFMmzpJMZMnICP3nM3PvHJT2LO/HlIcVGIAAPZQZW5aFHCc8zPxa7Z1197Td21O7cwrqoMUKOTTiJZl8G4iRNw98fuwf2f+gSmzpguJp4bSzIvvBePHD6Mr/+/X8POnTvR3dWNdKZOPoF33nkn7r33XunUvJyC59qXxXnd/PULbwop8wgY+N917RDtUGXfhxvfIzO8Nuf6pe8PEbBxrPqINg/YhhynJ9WCRq6h5THTW0VU5jx27IjKoocPH0Imk8asaZOwZvmVmDB2FJoaGyyppZATaavIK97Toa59sWJuqlb3Jtc3dlK7AwqYuAAbu016VT0/hFHlWldy3qCaS8LNS74CE2pqss2ozTq+0Y/JQq44ZbOR1mHHBlaYBMOmOuflpvxSd7XZsYso+mlSQMmDGgAZX1VAolxGXSyK+kgU8XzeOkypc2NySm8/8j096DzfilJLC9JnziHNDVGuiHKeBIzIPcmqSIbEEynEaQPS2IRkQz1idXWI0c9N+lPTxzujUoE1NhWwEcOaCwzaenbNGhOso9TLi7zB8O9667wvz/8gANvbJ35S8QNFZZyYY85U1vCWG7aYVwWeHqBZl6Oxc3bjqxyobhAb2VpYpYOyUy+zR2eFYIDNBpwBNm/nwf925qrKLjQa1/FnolD1xV0BQSYNc50AlZMqF4HBLM1cC6irq3c6nIQWhUAT5+4ldcU6MOG1W2GmJHxhawEbAREXUn0m5fwZa+c7Bw08iX92FDVvHBc14phJmg9yYEqEqUnHJwHY7c+F17OfvgzgszsJlURvu0QBDy6rbKl1udZO5MHn4N+7+drvuHmdxLCFosk8WGMeKI+P15SvWaRhcrSoYAx+hUu3ftr0DI8aDai44+KZz5quh52mZMsoLI7HBNjovRdLpnH0+Cm8sXkr3tq9D2PGjsfaNeuwfPm1SCYY/sdjINDJCYh8kICNoniZgTrwKFd/giN5UBn48cDOn3ffRcdJh52vZJJoy0HA9tRTT0krMmbyZDFcFLOzq5DaNS74vL+ef/55PP300zh06BBmzZ4tUEfA5suwfB7BmQBcsaT7QGa57r/5PDYvEAQd2rMX3/nWP2PL5s0COgT+hYEBpJwWjOwav/QZCZCI5rlBIcCSmDKP+OjRKPZT9J9DjPc7vdRiUcy6Yj4++/lHsPqG6zF7wXwxyXxv2rHwurPTlNeeU4M8oIoFCb/JFPLzErRRM8YOUfrK9XR24c31G3D4wMHAboNuuhPnzlEU1j333oux48eJGWMuoi+v+JgqgaZYXI0AP/j+9/HSi79EqS+L3vNtiLJs29gg7dzaD12Px778RSxfuULWJuwYFWMYi6Ll7DlpDXds367uW4bIT5kyVeVrMqK09vCSBoJiAvgw6y2heMAwx9+fLlEPGDwjMQyIuxgQ2Pz8rwGwaew6dnIoHAuZdo0A2LS6RIGOjnZFVW3fsQ3Z7CAmNI/GqmULMWv6ZIwfNw4VpugUc0gxv5h513mW3k0J7Fkvs4cyRMb/j1PyEnxVy6aBzMSVT6sl1VBpleFSEdPwDn99jFELV3eqTQeuS5RRkEGWcqgE4wAfy7q2PphqzFtE8QZiilChSI1qSk0EBKH5QhblQp5QEolIJQBvac5VrLixrFosYrC7ByDbfegoEp098n5kokdlsIBokeVXSqwr2ihxPmJWaSLDcim/08ctoxIpmsa6NCILlS9GoYeBtqpgwLNrYdCmcxZkr74vEOx3e5EPArDtOf6TCu0ahgrK66xUR7E5vZYcg2Ru9QbeqAfjhM0LrUDfok1EnmZnCU3gyLFGVna02mc1hIWAw4WLu+FkAe3efoN6ggKSCYqeCWgYSJ1DuVgwepedpxT1+85OslkUVmdz6OjoVNlnzJixiv6hFq+qSXP+YPGkdHq+r2C4kpX/m2CxDZtcetCnnYADseqw8Do+sn0Fk9nEaZpok0A+O6gbIk6BsrplKOgme8JzTgBmwI3nzBtnanoVsLPJRx256pY2ytvvuMJaNv6Ndf46ajnUzWgTDgGvn4xcZcuXQz3F7aLJquUTZ/wo3WEZuTL9rWwCE1AMaees4cA2AEYGuOnWlZPV7asuWGoKOXExzDyCSpRRVe3Yf+Awfvvaxv+fvff+s/O8qkf36W36qMvqsrotWXK33NKANEICARJC+ZIvcD9cvn/M/QFCuySBhAA3Id0GbBN3W71ZltWtOqPR9HL6Ofez1n72+z7n1ZkzsmwCCYw/4xnNaW95ytprr702u2Bs336vPPzIY7J0yUodRw6zWxowyiTY/fJTpu9tNuqz/cUSmy9YE9tAzp49K1cuXZYD+/dzUYLoH99Myw30sxUPg4auAs99ZnZWe1MidYkWSOUKKX54g8FM9k//9E/lueeek6mbNyWRyxEEoL0T0my2+QMgfu1rX5Pvfe97MjYxThbsN7/wBXYpABBS/zuduwR41rwdAAutaOp1Vo3ifSbHxuXto8dp8Hr48GGeL8AavyzVA580+8L8cuxZ38CALFq6WAaWL5G+/j6ZHBml5QXaYgEYwo9p7cYN8pu/+9tk2br6e1kROzgwIKW5otQrCKbyUiyWGOj44xTHaAwhjhE+ZhhiYNe+9Y1vyhuvva6GqTiWVFKWrlguX/zSb8nnPv9r0gUdH1ze8zkCQABo6Pxw7zAWYfmBa/nqy6/I3/7N1+T6+csyduMmpxsqU8ECrr97g/zq53+VFbOoVEXqH+sMTFTh77bvzX3y5htvyMWLF2Xp4qVy/577qfcDu2bFOLhkVmE+/7jzN/j2z5qPLQ6evQDD1nnM2zqjq0H4FaZE3SxwWozocxa29bDODFokHzJDtl6hQwGZK6/5O9cSp4dlmOcZR1uFuQWvNUg6dPVx9lDOZ9P9VaUECQI0WE2NjAzLG2+8JqfeeVty6YTsvnez3LN1kyxeNCjxZl3y2ZTUKyUpl+b4uy7IKvsJ7EpILOh6rxpe9bQ0OyYFZ2o0rM3pnWcafqIqMyjyg/wDxS06X/Ua6JkE66nXqYbH0GJeTjFNAChvZVidwbUT04V3z+mOGwmJ12FeDHZbHQvwjXW9yYI2WIPUJB0T2nvgOw2TexR91eqSL1Uldf2GJCZnpTw1LZWpWalPz0htakYq41NSm5lhFXocBQ8xFIlB3qRed2g3mO4bECn0i3T1kuHmjgSIAH9CFJPjelnKH33N0UG6QTdYfuN8mclqRfHvaZn31/d2L+w4/3hBrQy+/cd2fn9n6xUNtFzBRVS/zsDvwKlvNRFFYyGDrgsVVmg4DcbIKgQ5IB0IsdoNslG4oTAvZGsnZWa076hWyCmb5ZLTjjFT4GYnB/ZMB4YzvFBmzbPjQNoLeXgANpJVEJEiFWfaDxaLwdrDcePOTHF6ZlampqZ4Tmxun0xxo4QTOXRTBJ7QELjXtQNrll6MPhb+WxcKq3DVWaY3kI1/mb4EIGmyXQjYgEp5TspFOJ9XeWwQacaSaaYcEe026g7YsvepnlNAuROs6WJq6zQrM10RQjjpw6mpC9s8gA3C1Ahg4+cRDCnDab1kTR/CiNz5rGFyVxqljoDNPr8FsFlrLVD2TqcHwIY0PNqGgUYfnZiUcxcuyXPPvyjlakM2bNgkjzzyuKxatc514tCiEWMvbIHj1uMt/u8XsBlb6Vf+4ffJyUlu2s/9y7/K6VPvEHBg7ixfsUIeevgh2blrF9kvpEdVOqCNhwhMYBgJMFepSDoOj7CUArY/+zO2mZoeHSVg++jHPiZ/9Ed/RIYNwA9zCsazf/XXfy3PPvOMlMplWn588YtfZEUptGe2drGApt6Qvt5egkwYyGp3BKGJLnp3nj97Tt546RU5cuCgXL98mXYY/liBh5N9wUID/UfxeWvWrSVQXLVujQwuX8JzOnX8BBujXzhzlkUBEDr3rlwuv/sHX5ZP/+pnpX/JIqnW6zweMGvYCDNptH8Ce2WWQi6p5IAlWEIMz6mJSRYNoKn9333t6+wNWoSnG1jEXEbu3rRJfuu3vyS/9MlPEHBhW4SGDZo4BGtg68xTDYEpBjZ87374z9+X1154WabGJwnKcJ9g5bFrz33y+d/4vDz19NNkCsGwYQrhvXAtr1y9IleuXGF6ta+njx546MNqwYMFecZsdtpBjL2Z7zk/HcCma9UHBdgYl7tF3mQB1Cc5UGJgjXOXAff8gM2CPpOoYByoNESD1jpaHwaQTU3e/VaCGPPptFrcVKtlmZqeJMt27NgRrsMb1q6QXfdsk1Url0kmmZB8JiExdOOpltg6EWyTVYryOIP8oxbJqZ2gFkBYutLYNH0d2jFWWMig8iHsV8p2x+IpacSyqmNzYM1HH633Xpk27rsG7lw/AjJsEeBu6wDBom3B7i6bKW+8GZdEDYAN+2CT/moNtOsCcANFhhrWZkNQXkawhvgIcw4Gw7W6ZKp16So3WF0qIHYgLZielfLomMwN35Da+IRMXb8uMViLlOHpBk8A+Kw1CN7i2YIkBpZLAvq2fA76EHYPYccTBPAxkSoL8tx4YsdDBW7a7jCuJsxttPO3i9p+VgCbHWfs4Nv/0ASwAWgD8Okb6GdlGC8G0nFmq6HQn182tfEToA3hkKXUDLCFnRAckKLXmQM4LYDNelkaOAnZNfyFGgTYAUCnxhCjKtVyUUpzc0zTpLNpRtHse1gDAIkxjVGt1GRmdoYbAoAnDh4pH4BRNAfG32BdQtGoh9CjN7DjDbUUpscIaphlbwjtFpYQBaboq1opzUipOE3QiWucKXSLoEsDGTYwklgEcKas5wn1dXxLXGtdBGyMxl376OiiZ5Od9gHzAja9g57ULCg+CAGaGQtbGjwEf2zo3CwzIjN2zYATNQaOWVP4F0lmgFnDBIZHD5hZAn8tEc/kCjJXrMjla9flued/IjdGxmXJkpWyd+9Tsn79JjJuAGvQ1pkeKLqxfVAMmwE2zAXMDyz82LSRjvzud/5Z9r36GlOL2IzAqHV1d5Fhe+yxx+TJp5+SNWvXavELGRplkvBvpEvRrQEaPhRSALB95StfkWeffVbmxsclls3SW+2P//iPZfPmzcF5QuwPv7bnn3+eY723t4dM3Od+5bPUuuH4kGqGdotMFRlyTY1PTkyQFYI5L6pMkVocGx4hK1Z2qU9aXQBgOrCG1OiyFctlzfp1BKAAaxs2bpRVa1ZL70CfTKPoQESOHTgkX//rv5G3jh6Teq3OyHfR8qXy8c98Wn79S1+UFatXUR+HgggsBLjvWEhwzUySEIxTt0Ar/xMj2EzFE0yNfu2rX5VnfvRjmZucJJiC7dBDjzwkv/07vyOP7n0sMNVEShTaNYDjSrWiYMoVeOB3tfg4IP/0jX+Q4evDMjqu7bFg4Pv0h56Wj3/il2Tzli0cl+gpCgbC9JJg6NBmCZsGwLaZu7Jrg6sQxU/8eyHAtVCV6EKvb9GwOTZiwdfYbubWL53r7x+wERiYUbn7XSvznX8Wux20trczcDcfw0YLpA4MG43H5wVsqjsEYLOqSqT8zpw5Lfv2vSmXL12Q/p6s3L/7Xtm0Yb0UsikpwOA93pAm7C6wr6FHp8vgqGVT2KJRAZsrEgukWG5NZY9TFC6gcKsopRJMx9WTFGlKgLZYPC21JrqJqMREsxhq/9GyKVmdamCYbqBN2TDbCywo5krrbifXR6/zjoE3zXLFJVbXtpPWGksbz1tjqqakIEeCFhuMPeQr8GaFH6O2i5ZsKsPqU3i6pat1BW2Qidy8KU2w+JcuS21sTMo3RyQ2NyuJSkWSaGMJZiyRlmb3oCS6eiQDS5UsWl9lac9D0AZgDuDGcaOEkJ6bFeYpYPbnwO0CtWAKeAVg7V77X4Fh8zFI7O2LP2jSFBUoOB7nQg9gg82AWgsXAZlVRcBoOOamzMjUS30FnQNsYzfK0JgbX2OrbaqCixcwayHoYaWO07EB7SPymZmclLHRmzI1NSmLly5hWxqkV2BBgXdDWgKAEQsrhMcAcrgvWKjzhQJFzgbYMKPaIfSWizQPgmd7XxZKOLDBgR8CExRJYMKjXxwAG75rlVmCtkYdm0lCYhjwqYwCNvZvRZEEUrugj9GH01mcuLYj8F7TLgS0yiYzxzRzZOAZs9VRw2aVui2Azq8c88CnY04VkLkCkxjsS6qc7FGgptDcGf+yj+itgA33FcypaXq4IKIYIVcQdEEYvjEq//7SK3L27EXp6h6Qx/Y+JVu37JB0Jq8WEmDjrFepxyT6k/H9MmxmZYLN10TjCBSQQvzbr35N3j5yjGJ4RHqz09NcKfO9vbJ+wwZ54skn5Bd+8RdlybKlsmjxYs4vpOl0jXEuXJQ3NtgM/c///C/YAH5uYoLGkw888ID8yf/5P3LPju0BqwDh/1e+4gBbTAjYHn3kEZrsbtuyNehEgT6c0KkhGANDBaB38q235MSJE2TXIOgvz6INTZneSbT1ILLWFDsWSgC0HffeIxs3b6Kx7ep1a2VwyWIpdHUxtkf7JrZwSiTk5NHj8v/++V/K/tffUAYNfQx7uuVjn/w4WbYt27cRxNGQGlqyuFZd0srHs0WwcWvjBRYkYCIB3FAdC+0ZrhEYzi4Y+zabFPyDYdu6fTuvL+Y0mDLYchB8YjNx/mgIDmCoixZdly5ekh99/8fy1vG35Mq1K9Sf3bd7tzz51BOybfs2rikMJFDNntACKswzAEF8kUnDBuZ0ijZW7HkLA7YgXzHvPrMg+CKA0JffmhJbYPsiYHN9ou8QsJl8g4DLfZzf6SAK2PA8H7QFFfLzpERxfS1oYrWoSSy4nrgeRm0Bm16UQBpgnqCxpgzfGCJgO3rkIDXUu+7dJtu3bJLBvi7JpeKSSTQlhu4H9Yqkkira53thvWwBbOpooOSEFirgW/UamkrNZFLsqT03h9ZwKLaCHEcBm8RSUmtmRGJI1zvjcZeBMqspZRMdmREwkbqu0gqKAby3/nrpZDt/S3Br9x0Hnp1uHBFO2B7L2irqOWhAHSOjRpDmfqasEwHAJfZSaMmh4YXGDYbUIFIgHSmWpHFjRCo3bsjstatSHB6WOrRvkEEwuIlLNZGReFo1bSh6QsV3GvKlTIbN5VM9PQEg0yIE12uC5+8yQEEpxXuFa+/z+T+FlKi/axJ7nXr3hyw6UCSuyJWl507jpJVndbXFcFYZ9hzQ2XNYFAOjV9MPBM3QvEjBbxofcnRBijpgYHyQgIqyuLbZwACChq1SksmxMRkeuk5R8qrVq2Vg0SKybEwDoQVHRm0owKChwbKmo9TOA5uuFkjEiNqroJdbsUTLXQxNXtvcXNfMXAGbHXfLJWYatNnAhoOKI7AqRQI2iFtZERdLKWBLpiWZyBKwxWLuG5Q50oQmroSWwjFsCpJQUaqADV/R9CA3qwUYtujj4aIfVv2Gm0Grx56q4MIFw0BawKx5TAnHTBApGiOrDCQEsQRW9CVC8VCG3YtGxybk5VdelxMnT0ssnpFHHn2CvUW7u/sJaAG6rejANnp/g8P1eL+Aza4PUmnqPwepQJ3A55tf/1t5+d9ekJmJSY0CsQhpewq6fW/eukUe27tXHnt8LzVOYH3A+DK9k0xQ94n0PLRs8GH7q7/6a/n+979PWw+kJzdv3Sp/8if/t+zecz+7OuDc4J4P+49nnnlWKohYk0nZs3s3LSUefvhh1cpNz9AvDRYceP7ldy+xqTxAIaQP1FbhWFlEAuV0Sv+N7TuTYRXo8tWr5ZOf/pQ8/ZEPs7fnomVLqQtDSxoAImAALmEAACAASURBVDBMc6U5SjigmTt36rR89S//Sl587gVq1Jr1GivBdj1wv3z5//pDefDRRySDKlFU/cXikkmmyOpDqmCxho1fS3dgvHCDR0QejzMN+d3vfY/XCNeru6sgPfm8fOqTn5Jf+dxnZeVddzENCvNdaKMsCLWNHtYe0PSBgQQLOD01TZ3k0SPHZPTmiKxes0q2b98h6zesJxC2AgGcIzZYVrK648FQ5lioKvMaFlI5RsmtqZ0B188PYDNAw3XIS4maQN9AnAE2Y9RqNEOfPyXqAzZcY6YSg+BsYcBma5cWw6GSW2R2dkaOnzgmB/a/IeNjN2T92rtkx9ZNsnrlUunJpSSbFEkKgus5yaAdk7ODChRjbv9gsBGwPQrYVC9CNS49LjPZJPVwxbkZev3hsQTAP4v7MtKMd9GNzCREDnoH18T2qnCN9zslqO4MOwS1wz5YcwmxcP/wwFrQXF41cSyocD1NHYWlWNgBNvq3ed+kEbC2IwuXTFKvin0uAbAGwqTZlAIqTVHwNjUtsekZadwcleL1YZkbHpGSM+Ftgo1Df2kAwERSUpQsZcm0YR1KpNOS6+9Xg2xkwpAuJTbRfRuJs0RMW2f+p3z9FAFbkBI9evrbTStDtw3e+r/hOliDXUZFVp1pTa6RLmDawfMO85umey2gFFDoZdUP139YJO3r1lpSigQlKE5ACk37ms1OTcr42Cij7CVLl0mhu1ujYTrzIy0a9hZlhOc6IBhlr5NYTYJLVWU8gr95dz5cGOYfDprYw5GFQlR7NuIB2m7UK3DoZIFFozZHwFarFjVaQC/OZFpSSaT5ILzE5MVPAMsU+7mG48JFbuA3CNxwbZKYOV4hR6toNQriwuvfqvWKRuf271s6CbhG9e5Ouoop23hsuXHrlnfZ2qVEmfKCdgKiVOgQYXIMc16kOpsiE5Mz8ua+Q3L46AmZna3KvTv3yH17HpKVd60hywZG1dJUQXGDx+R9EIDN9DIAbMac4LQAhJ79wY/k+9/6J/qZAQigPJ7eXw689QwOUGKAht+/9ImPk3WDiB06SoBTVDODWUX3AbP1+O53v6tMXaMhK1avlj/8oz9iarS7q4vzBkDl7//+72mwO3ljmFcYrZ0eeeQR9qrExoROBmfPnKVfGr5x7E1ot1xbs+C2xGLSMziorcempwmecD3BTO8B0Prf/5tAK5XLSCKTlloMFs1NVmGqR5kW1aAS9fK5C/LNr31dnnvmX7S5OphS2GQsXyq/++Xflyc/9DT90VjtJTHJZ7KCPqcouNGcTci0R8E9gWQiIaPjY/LvP/mJ4BqBJUQv2d333Csf+8hH2Gi+q6ebKVYK2XF9K9qZg8yoa2+HAhcyYk3t5gJ95KXLV1ituWTJEoJADexU56qV1xqY+Gk701TheltQoKBAQbCtqZYmbb+CfEBFB/+JDBvXHgsYIylRnLOvYbO1x0Ab/o00+e0Ctjth2LDOa/GHNlK31CjaVR09elDOnD4pXfm0bLl7vdyzbZMM9hbYFD6NntiVOQaUAcOmYhTqbAMbKpN+BBo2MIIYA2DYato6t1ZhsVm5XJR6o0LyAalRALZkZkCaTS04s7SojRWzUQp6bUdSoxiTddfaUAEWndACywvMMwNseCmP3XEpWgtoBRVO1uQ+ONgPLb/jNWPnLmfWd7i/rm82e41inkLzBv9HFFfhu1KVHgArOACMT0njxpjMDN1gZXYFWt2pSZFSUWoVtcdCUJRAu7l0loCtZ9Egg1/0DI7BPiiDQg3QH5jCOBlkou4csC3EYHeWRBHBRNLXrTO94+utl3iHooOo5U/s2Dvfadrio7xuSG0ri+OEjh5lTiDjWDii6zYLhl2I0JOtvc+MNTUPAVsr3QVKlq7NWBi1TICVonAdR2oqVygE7Bk+E9YTmKBgadizz/OQI5Po0cf4zCoZrFuF+QrgnKagxR+n9TwMsGl5vOkbFIiqcSH012DYKpKMox9jSaplZdhwdauSpPdYIoFm6imUyKg0EwORHj1O5cJxoVVH9K3jogDABguHkGELwKIbBAsBNrt54cANN07ee6/AQa9JB/Bq7UTcW9hTeS3cwtYKGJFOgoZNCzCYMiRjof3nZotlOXnqrOzbd1iuXrshK1etk/t2Pyjbtu+Unr5B14XBVaH61aneQRrgmv+oOz9ir8fGaw3V8QrICA69uV++/md/IQff2KeWF4gAsWGbpxE6BOSysmnLZnniySfl8SefkC1bt7I4gUkHtrBKyezsHKs2v/rVr8p3vvMdmQZgq9Wkb9Ei+cIXviCf/OQnmfYH8EIq8/vf+54888wzMnrpEqNPVFz1dHVTzmCgbmZkRE/M2e3wd82z0LJj1cq7WNGKr2tD18legXUCmAHggXHul//wD6hda4BBz6QkltbqLQiBwbKhahKatHJxToYuXZF/+ua35If//F0a3CJQQn/BNbDc+MJvyhNPP0UDYHYHaDSkO1+Q2ZlZtcGxqjhv6AULnfM/w8DDPXjr7ZPy/AsvMMXb01WQRx94UPbsuo9aQbA1BFAAbA4sYFyzahV9EJGyAUtqmziCtjRSp2WKoAFW0dBer4OK4S3DUIfXoeerh/flMUbE3rZu4HWmA+4wY4IKv/mes9CG4jWSfO8pUQJlB5jvMCWqnj6ucMCdhJ8SBYDmtfJYt/cC2EzDFi060OuieqtgzSNksKIDzXig8Ab7BNndGOxpwHDH2K7qzNlTcmD/6zI7PS7rVq2Qhx+4T1Ys6ZccCB1IT2ol7jnYfzQVx7r6ALBBlkE9FYvMjGFrBWzs94ygvVlT4FYt0n+U4DMBUNIvjYb6NlL+4qy09JxcViqQo9g6r1O5jjDCVXWSpaI1lHYDQDEXp7zTEAZgzbFr9DwUgKsqHQuCVKkxpHiURR0gB7TFogFKq/YFkCVA4+Ou8wRoLwTd9Zqk0HWlIdIDA916TBLFqshMSWRyVuZujEh1aEiS1y9LY3xUZqZmpFpG72PVqqFyPJnJSranm+sq/NtgvZMo5NhDOAajY3TKAdh1tih3ssYvNL/+KwE2jo3Tl55t0qkdi7DZRDh6VEuy3YRw+e9o6snKbv0T859jEWrrRh0ybNYL1AZotLIhDeNKREhs/A4dmPbaxETiEE8kZK5YCtomWf9BaFi4MSKyptBVOT09Nl1gTDNl/ND8LJOl8LTSiediQNYmE39qWo9Vsm5BoQSvDnatLukUrD1ggVLi3/C5ZVqbgU1TzVqjAYG4aksABjEoeVwmanW2Hlg69Dzg2xZWEPmD1hjT6HnZvQoXB4NWYara3scqpDg2TDcS6GVcKsM92SktWvTLyqK5NKHnVG74AewHNE9kKQAGAIwQYaGlUrkmV64Py6uv7Sdw6+oelJ27HiDLtnTZSrYVw/X1x1uUFV0IsPnwVJfI1i9LieJnJp0mUCMDFNc04F/8P38qL73w72SlcNxlVC/yXPSdYKyJoAag7dO//Mvy9Ic/xGpOWoOk0pLJ5GRmdk6mJifk61//unzn//s2ARvSkl29vfILv/ALTHcuWbyYDu1Dw8MEa7T/uHLVWVukXUozJglUSUKPBs0mGCc0gCfrlGKFJ6pYAZyWLV1KzRaYvVPvvENvMmjeAEqhC8Wx/u7v/y9q1srQ3SXjZNmq6D+IXoto5ZPLEWyjx+b02IT8y49+LD/+/g9lBB0QANjyeblr7Rr59Gd+mb1J8bkV+CNWygRspWKZdi4aeITX3a92hiUKNlzMOxzbjZsjNK0dHRuTpYsXyerlK2XDunVk13jd8DwH2AxwYfhBswawSA84dOmALg6CZrC6aOEDI16cS7XK8wJgQ8oUVb46pnScGRBT6xEdt3a8lhrFY9ZA3Dd2br+hhICj3eMLbSgMDmz+RSP1BXcwXT/8jEb4ZtGZ0RrIBc+DJMOXOnjADM9hUYkDAbYHGKNGJhoyFuv04rOsFuC5biHmbWcG3AbY/IGjTItfJRpj8RnudVd3gWltzFOwW+VySS5ffldee+0luXL5gty1bLE8/ugDsmrZoKRisLKoS6OKlCiukQIadtChybdbm4HSkMAJxoemQ30NG8BZOg1wBra2RpaNvWk5/3MiCRQH2RgKZS2mE2bBnEu7tmrZXGcAjl7dwciueT+ZtqT9lqtbjRQfsM8CAZsVhoRN1gHWrEoTwRkN9em9qFo+7oP1uuQRaLvA3uYBU6nxBJvNQ9eWrjUkWapJulKXrliK1hzN6RmpjwxL/MpFqQxfl4kbN+njVp8rSa1YkWQTHq5u78PPbFoShbwku9E1oSBJmO+mc5JM5dkdab4vXVdsVbd1xlvlWfsUHevhu7UCtnZshSfhanMQnRk21hAHQV8w18NUZNCu0uZO7PjFH+opWcRitHZgDkj+ScmjyILAyMk8bO1DgopRhTX63vq7vT4KGAiezOrBRa6olGFZv2tpRO8amxh4O4AwdNF0jdNVbwLLDxjFQgelejVYB1TKiGwQ6cBEEIsEKOkktW5w6wdToOycRoNsnI08ebUaADTbpK0MnSCXEbfp/swgVW8gKv/8xdbK99mWylHNKntzpsT003VTr6mLjn3bRQzBiF5LRD7Q4SG8s5Sglczb2ME52SZjAM4qK/EcthIJFtyw4tc2UGvPErQW4/gINxnrcsDrQ1BH5VGQ5sDr9f6qb1YL44c4sInCAWjD1B6mVkcje2VJYO8xcnOCGrY39x+V0Yk52bTlXnls79Oyas0GHjeXaDc2A6Y4GM+e91u7yeTPZXvc8+LEn6w6lCk1on49BxoAF8vyd1//hvzTP/yTDJ87h6oWXdXRdguVymDKcL8LeVYzLl+5glYRYMzWb9zAzcz8wa5fu8p2Sd/753+WSxcuuBRejQ3S8fyd995DzebBQ4fkJy/+RE6dfEv3hQq87AJrz/As3dqSyufYOmnFXSvZW3Mlmqz39pKtg6QARQwnT56kZyHmARbiHTt20NfsIx/9qPT093FLwLcyDIFkUsd3synZTFYmxsfltVdekR//6Efy9sm3OPeWLF0qu+7bKY8/8YTs3r2b4xB+WNCQ8Xd4tsGEuYOI1Afc+HwDQ/RpazSkv7c3SKcGhqZkvnSehb2M3Rqk8CHEG3Y+Xh/cAAxEdKHBEDGBPMHErSB/3t0j8oAFkPNvF27MuddF119dlD2G8j0CNtUt2YbT6Si8ydFyDrp2+TYaBAeeJs3Weq5Xkb9z/cY6imIyx176ewTWaisysLntSx80W+n0W163nRYAafpsl1bXiukagRtA2/79b8r5c6clIVW5/77tsu3uNZJolqRRmZHuPHwMXecDGLNjPaBzFYyjU+y2kYT1BAIYME0wn4X2zZnZotCFHRE89kwLxNwOgKKxJIzA59/0USDHgAXeZ66tGfYvXKcUAiinQ7Vri6ENVpHrLGuInBbZWxN9VhZFcWjkTl0YjjumAQ+GUr2phrv+OFEpUViYBssS/SK9oHs02b6YJABmEUChhgkdc/DT/Q3G2Zl6VTIzY1IfH5Pp6zdk9uqQlK+PSGxyhv1MMwB6tCdy/YVTCWlkEpLsyklhoF9yA4NSTXdJLJN38gXoxBXo4SJjz9dqdB4Z/1MtoPsJSUcM59c5aPIBX3Ru386smXc9cN6E9h429v0CvaiXY+zouz9s3roQhGm/dh8WPN+MY+2Wedo0HaThN1/jV4QGaUbdbAxEcEJa+bKnDzEDRR0beoqYDFVUYVJooP9mLzhUZbIQAg3G4wHVmkhAy6J5fWwY2CzLVRihKuNmgA3pOdxX/DsQiUPwCmrWxPGeXkWBlEW6Ovn4twg9r1qdVpTO8cRUlV/pGb6HXtowQtB/uc+Lx0WrdF1De69Pod03Y4hswWQUpEngoLNEy5bDlGt4q1yNarjJmcuwU/ZoCl0HPEGbNxa0fZZqR3QBUaAZmOuib2xdAZsWJ6LFFjicumqAkmmZminKqdMX5PX9R+Tq9TFZu26LPPb4h2T9hi0OGCtQDAB1pFq0E8PWEnx5e5K/fFLwDqGzB9gwYJXJrcgLL7wo3/jGN+X4ocM6LssVSRYK0tvdQxsNfNWgH8NimM8zxfjgQw/R6HbLti1k5Qr5nIzdvCnP/vjH8t1vf0cuX7zIVjEIPhYPLpJNmzaxIvLm6E0yYteHh2R2Yori+lgZ8aVahYCr0KVTKODFeB1YNEgz2d6Bfhr44vNgKTIxOck07NjoKMEbN85aTfoXDconP/Up+bXPf1423L2Rm4K+t4u+jdl24MAYD2yA0JW9/sZrBIDQgCHlunPnvbQlWbVqlTqpV7TFFr7QqQKtuToBtmBcuerAgJ1xXlS+rlDXAF1zgqP1gotwPYrcbC+YtM8LnhHpB2ufwc8hWIg0+Z53db71AQ3YzHey/Qvb2daEgSA+3FKa771K1K8afA+H3fJUKmKCtU8f+sAAm7v2NrcNtFngauk/36zbPzgLDgPmB32QHSOKMY/v48ePyam3T0hxdkJ2bF0v2zehtyjSobOST8ckk0HvZPhfKmCDsTdYNmQ+kGpHIZx5tcFEHlGUArZWf1DVWykDyFQnWCYWwqneMhy7rXfCrIRwDraWhcRCihISH6BG76NPGthjASh2ASmcIHALCc6wd1LiifOoBFX4LSwVg3L1Zq3U9VxN1xYYHvu6NwA4vMKCYfcz1ahJqjwDY0ipT0xLbGJKEmNT0hgZk9rwTWmMTUicjebLNMpOpBISzyQlnk5JMpcRyRUk2b9E4mg2D3CMK5qIMdjHJgZgS7N/AjZnt2v3gJMPgK0qTXrOeV+3oLDW/feWp7Yj3m5zQmlBpH61w2G+DIPPOXrxRwRs/re/WEU/tyX1aR8ULJQcdp7FhGvw7tg7A232HjxYB/oMWAQRlANtNIa1z/GqDt0nkSGLJ9FeQ6MCbcOBXLiKhZHigN8V2xlhczBjW8ekAbDheYzcwUZhUgOhk72q053eqkuxebGZe9BayzzO9I61gjYN3YMqH4uiomyCWWIQ3PkDIwRwVuKt0WwIBrFbID2lxSEhy+ZPUp/R8tk3XQSRgg3hiW8AGWBrD3TxJD3AFoA1D4gbg6i3rMmUmf1uDKmZX2ISIf0LaxL2KG6iqrdCgTdZwUSKDeEvXr4mr715RN5+54IsXrpannjyY7J5yw4BAKc/nzmHe+PYxswHkRK19wCAwuzC8bNfbaUq+/cdlK/+zVdl/5v7tMdmqSyDK1fK5o13c0xdu3ZNrl+/LjWwbRijuawMLlokDz3yMBuWsxl6f59MT07Kvz77LL3dhq5cYdq/Xq4w5d/X18fFFDY2YW7fITNag0dWDFwTLGqpFFOFSE1mclkCL2xSsLqZnZtTKw+zRUHLqEJB7tt9n/z6b/yG7H38cYI1SAsYUAGWexpQ026lU/A81HsMf7qLFy/I+QvneP9WrFguGzZsUKugDFrUKStmmyaqNslEdwhT/XXBZ1B94NayXrk3aw0Yg2e0sGtWEefrMtttcO3WQM4rbwO6zfW55Wnm6dVastP6Tn4Vt7+ouyX+A2DYbh0+7+VcfhqADcdj+4LPsAW8SZt5z9Un0CCq95uNHwvOMYfPnTsrRw4fkKFr78qauxbL9k1rpb8nI6lYRVKJuvT3FqhBwxgxwAard+qnmElp0sydDFMCazZ0lFr5apkNBTuO6TFGlIViuj/4cCFgytxNUEZQC1lsbBrrYprfQAPahmFtt/4FGS5XpAcgREYN2Q3XWxpztVqtSBbAiEymG3HB/qkZIAR/thcrgHZn63LIhEmOdfMZODJhjbrk0akCMpJiUbK1huSwX49PysyVqzI3NCyVsQmpTU1JbXpWrUVgso09GseRTEu6u09S+S5WsMcyKWmm4pLIpvk72lupDQtSuWpMD/AGsMysIU4KnnttUqL6eOtMcHW4rXMYT/oPBGx+Noxj4MgFZdh8hqLdhPXTmDYZlHJ17Wrc2fnpMgNCYTrUXQGXNsW/UAWpQsNWvx3CiIj5Kg/Y3sKBQDYgdx5Jmp7QqkOwNQBv2uwamzp0ZQB1rhOB60aAAYc0HGwKbDMhA0DPlybb2hgbB6dzVPj5gM1oan/SIPowkHULYOPFc3eYGSUznfXL1cNG7MqMmQ7PUszOfy0eI8Om1hqtoC0Axd5CZfctBDMApqCPw+MJ0tc2WB1gMyBu15/vT3bN0k8OqDvmQ8cU7LhC89CACbP0uvOBUsMPVCHrvdD3hJAVqYe03Lg5IW/sOyr7D52QXGFAHn/yo6wYzWbypL+NfW0XdCy0Ac/3eHD6Lsonj4iIzYFDpuArNTl6+Jj8xVf+XF5/9TVpALjAEmPNWvnQU0/JmtWr5czpM7QAgYcYAgJLgyM9CrC2Z89uGRgYYP/NN15/XV76yYsyOzHOaikzr0UPPlz/arnkhJjuDoJZxnrpik64cPCaaSN1ayOFiJOsMZgyYzsdYwVNFzofIGV7357d7K4A9g+pU4xzY9gMsLUMX6Q9APodC4l5Ap3dxOQ42W3rmgLGAXPS1hh/U2oymFr4y+6tjWF7j1vvX3Dn3Cbnv3eYKtW/Rp8brrwBC2EShggLoqy4Vrx2ApydzkwBm+qC5vvyF2z/XPV37dbSacPu/PmOc3wfG85/NGDjmu8BEX+fwrVPAjjdJmCz1+I9LXi9du2qHDq4X06fOi69XSnZtnmtrFmxSLpycUnGazLQ10WLDgVsmD9q4eSEQgwYqa/2AFvrHmiBvLI8gcYOTA+lLCFga5kXnp4veg8B4Gx91yrcVrslf5xEbY18wsXS18YMGmDD3CXDBrmQyz65hStI31pqlHu3tVJyQQzWHW2gA9smzZhZqtS37Ek1mwJTk8bsrDTh3SZNKWAvR9/i8XF2SkDHhPLNMSkN35QaWLhiRRKVOrwUJJNIk3CAh1uKxQhpaWaTTJkmuwssTkAVK3SqnCcs4tP2j6rtQFGgMm2tKMygWWRisMCEI9I93fa/hdeveef3Agybf7/4yYfP/+B9ADYV4XLB4jm0smu46aFxq2nY3HPQBsOV1tc9zyIAIAgWGUm5icXFOtqXkvoNBWcGCLn+McWo5cqIdGhe6bh/zitrQG/1WbGmlCraKB5fAGtqMYEbDI+/Eo8FfwNjYa2GKJb12IIwgiP563RbqpVrTWm2DgK7PmCZwmgoBGy4vgbYDAS6s+AcasS1YCTKUOJG4294fx67c9m3DU8HEHqxwgHeqrwsfQlBnQ5i7f/m0kxuQgaDCBoAbMSUNajBKCrx+M4uJW1VSqaW0TSp3SNU8OH6cAnVkns0lHfhHMS9KMiYminLoSMn5dXXDwqcfh565AnZc//D0tc3SNaUYtt5Fu2FGLZ2gM1PlSowNR2eguuAIarU5PL5S/IXf/bn8vxzz9EIFr3z+gYH5ZMf/4T8wkc/Skbr4IED8sorr8rpM2ekPDPN90PatLunm2Ctp7ubIndYcFy/+C5FedSngAEzI1s3bLAYofPA0mVLpVDoktlpNI4fp91HCf5tOF6wZngdfvcYapc71iXHAU9o7dBw/e7Nm6hZe/rpp+Wu1avYhgnsGo7fmDVb4FlhZrQU3M9dd4RwTmAjsipK6P3KOpbATjupAa4rND7woOv0FWWLo+k2f0MKnxsCMf7NrU36Oa0gzf52Kxhyj3RKiRKwYUO6M8RDZs1V28+7oLsip/bH9/MP2HzgHCUWsENw/ncAbBrwhvtSdDzdHB2VY0cPy4ljB6VZm5ON65bL1o2rZemibsmmmpLPoQoRkg60QNJVDEuckQwZBIxORqIboXYesPVX12VXDDEPYANwb0eI2FrtXwP/eQTz5p/mBlB0gw/X19YRFjzPtdUCwVGD/RQKBlBg5HqJQ1fs6/A0rRt2vVHdqAIZvmfYmDvcsz2ihYDNFeWlmjHJAQTRH7FKYJxC321IYmoVSaFL0fiENMenpHp9lPq28tCoVG9OSLJclzzIhmJFi9rSCWlmEiL5jCS685Lu7yZoixfyUgdgg1Y7AW26dqcwxRYVoC14zYEyEmdh9sld6FsAm98pqONCNs+DC6VEbwFsRy60T4lGn2if5/+dAT2rG3UhNN2IDjTduBWQ6Kvtpz2GiKVSR7m8Utb40nJndAvTqIEu+KbRcjdao1sFEQoSTdgJmwTVNJHadY1yMdPq1bpUKsjRo2WZ06LxA2H+O6fVickkKwEtJcpuDx4dDdaDAMBZDdgx2+QlsMMC4olDdUPxF/TWxd0mdKuXTDhQFHDYhFYjXC5ALB5qSiKTEDRANl2DpQzIprhIjCndpB6Xfenih4jD+bg552yl8xWw4T3yOZj5tgI2W0gw0tmiB5OehuBgoZQiZ788J/4MgDzuE4tJ1IQZYA5FIeqPBIcvq0o2I0c0901IqdKUE2+fI2CbnK3KPTvvlwceeFRWrFgt6WSmBbD58wLHvxBgiz7eAtZcwMD7yYYbCthoeIwqwXJVxoduyj9+81s0cx29MSKNao2msB966mn54he+ICuWLaew/5VXXpGXX35Zzp4/p1XPzguMNiAcdykpwxoEjyHyg+8ZUqzMFTck398r6zask42b7pZtO3bI2nVrWGVaLJblzNlzcujQIXnn1Cm5OXJTmTlrjo7PcXOLn0mqQE2y8bnogYn0LFppoaXW2vXrmMJkO61kgoJnS4ly3HEi2+6gGxeKCHBtyGbHINXLc0wUi/Bj0+uGsQBdG94DYm98AeixLVkHNqHzIqjzwR/TDmZ5vXz9CNpfmdvzWlFgZOtddNPE31WlioD1DgEbp/ntadhuPUdlbnR/dHF/m5RYp+v3s6Bhs7XUvw+W2rwdwNZ5H4vJ1PS0nDt3Wo4dOSBjI1dl+ZJeuXfbelm/ehmLDhLQNzVV22XjnobrNeil65JBcRT6XCNAcR0OLFihlYwDNJ1Sop16YUa1a/6aRtbaY4iioE/33M5jg+OYQVRVqjBzZws27I+IwkNCJNxybW8KNdB8j+h0cnPav39hIZvKd5LNmeNzmwAAIABJREFUuKTrcaY540m9fo1mRaRRkUSjKhmYXGM9nS1LanJO5Ma4zL57XSYvXpXK2JSkixUp1Jusii/VK9LAe6STEs9nJN1TkGRXQboWDUgDGbNURmKpNA14jXFjLI52Vy2LmpvLwd+887XsXjCpHAa5U4rdVdzapYveq2Cf9SZx7Ni7zwYMm93gdjfev/nB4sEKPWXC9DWaz22pInR0cTT6JcjCQGFfRau4VH1QUNXoxN24uUHTX2eAqVVidW50VgmmRQaaiiMAgH8bBZ5NqZQqMjeHlBKEpFkX7avXDAAb3g9gDSX9dDR3KcaW1ik2AVyDeWWw0NzX2DZsSgoGcTlUsG4MUrul03zeQo2Ag7bBImyALUiBOCAGl3z8l8qlpFqvBICNnRycbQmYN7QCssjUIk1jiWDU22CnhIUZtuCeRjRsMCe1+0WGzAF0sCk4FgA4izjJmLLqR9lPXD+9f9i0vTpE5wWISAjue5V6TM6cuyxv7D8mwyOTsmbdJnnwwb2ydt1GyabzumlGig1sDL8XwBYFa7gXDBjYRiaMgvFZMPysFisyfXNcXv3JS/LNb3xDTr99StIQEdcbsm3zFvm1z/2qbFi/ngaxsM149dVX5e1Tp6gfY0oGKVSAWvbTVIuapjP5dJNKYqkkrTUe2fuoPPbEXlm3fj37ePYP9kuxjG4ZSbk+NCSn3j7Fzzh/7hx1cyhOgAUJPpuUgGMGIZRGVefg4KAMDA5oK6Ynn6Q/HMY+vNNwzdAxAMAUv1vj+qAK0w1lMgfON0oDhBCsYy1AdK5zwQVS1H56cx1pXyda7gzMwkejixp8Fy1REaxRkUbc4astyLMTaP3UdixWO8AWLKQkOJRRv5MvchOutd18r++cEjVC4+cXsNn48dcuA2xIty2UElVAEqYMg4DXASkUlV2/fk3eOn5ILpw7BYJG7tm2gVq2gd4cbZgA2NAH1PQIeI9KDRqvqmRSKW1kzl7IICegXcM4b/BxC9jnKzpw5Votx+iPcT+Lg+AJX8xqUVSPHszM7bUJWvRPpnezaxD9aUEojr1aBROO4Ar6YdvH9b1DHbUCGJ1zVoHpBSy+INTtl7gHXO+c6a6RCklYfNQSzLLEUzAkdq0O62WJNSo03+2GAXe5JoVSVeIzFZEbEzJ7+brMDN2UxPSs5IslqUxMUIrBFnJO0ksZSDot3eiUkE5LHPt6viBxmO+mFbg1XaeKUANs52EUVAjWeM4twI5XRRtl/QcCtls0bG9d+Tc9DO9C2+SwhWk+lA7mC2DIFkzfsytg0XgRbcKE6QjeRFVwE7BZNDIfYLOWJNARoZAAkwFRASrsTAeGSIcO0ig2qFW05RHYkXqTTMTM9CyPNZ8vaEsjNB6XhgqwazXJ53MBYOM1YWWQG2zs9ODSui7dQ7aghM9R8AEWQdsXOb0Q7UPMI6ZdRO+qhAhCXXswTg+NXsLrrhsn/m5pzloV5fB1SefTAWDDc5jStc9voA1PNnyNE33zecmUpFLZgGHT4ReyljYGCbgci8kjC7pXKKZEY20DbFali/dHlIZrUcPGb1Ge04FpYYiyaejVh9JygjZnDGyRv5oeJ6XaiMmFS8Oy/+BxuXx1RJYuWyN7HnhENm/eLrlst1YBfYCAzb9TBthMt2jnAkBTLZalOjUnp06clL/+y7+SfS+/LAn01itXpL+vXz724Y/Itq1bZW5mls3iDx4+xCbvTBPTXBfdEVIBSEtmMlLDomxm1BDmZjPs4/mrv/5r8sTTTxJQgX3L5DIEbEkwlBIjEzY6OioXzp+Xd94+JWfPnpWRkRG5dvUq2ycBJGOuIiiBpxu6IqCJ+wMPPihr163luMe5okAB1h5oeI60KOep2TFE5Ll6zeNBk3Pcb9xTZdC0RRyeg81AN8pQp6rX0TXX7qDiwvNsPbqVLfEXVJ9NcItpJHjUqRUBbR77PV+E66+NtiYayx13/X7vBLApSu/slN4OsIXHo31Sf54ZNqsCNqCFc38vgM32NgvcbP1UtliN1sfGR+Xtk0fl5PHDIvWibN+yTu7dtlEWD3RLCt4UjYo2gXdaYQK2iu5BYI0RdBpgM8BjgE3nBI5Cxe5qMoyhr+xozbW96gSosL5ivSTbjUbsgQQBFfW+JEivjb8Wonrbvwb+4zaOlAWDZg3vrw4LyHZoy0AXzFtSy+1PZo8BWyYrtuNcbcPqQTdLwObWETsGtJWC8TsJgxj69WI6IACrS7xRlWSjJnnIR0oVyVXr0lWPSXKuKtWxSZkbnWDbK7k5IuWRmzIzNi4x+HnC5qRUQQsNbU6fzUkym6EEJdXdLYnuLonlczTjbSRgWo/q0nAdCRCKNy+1k0f0GxdCW2b+pwA2H7T5DFu7qDPcgBVotDb2Dpk2Zbq0OseqTmzA8W+IQuD6nNQ0qB0DngODTTAE9Kkyw0qXEmU6ygE29FjUCawbAFN6nFxqI4HNEaAK6VBUpMHXJpXCe8bJaMwU5/jcmZlZToq+vl7JFyCFVO0SU0Nw42cVKTzCmiwbhuYs1Cfoct3KTCpKx3lZmbe2I1HQRdaQZp3aYqq10i9MiWpjdI2o8NM2L2PYklm0QtIqoigbYIubvUYnjdNhsX0XWiTphLF5SPEs0spuI2OVp2vpgvdjdY77LC55brIHjJZjN3RSqtgUQMH5YgReZvoebjGkTgItxZSexzHAtR6ph1Q2L/VmkszamweOyYmT52TxklXy6N6nZNOm7ZJJFwjYuCR6lbLtNvl2G7JGqhpUgFm1NLhtlHgMYAb3HAsmvgOn71pdiuPT8vILL8oPf/ADOXrosBTHxhnwZpy1x9IlS2Ts5ihNXYtldLkoazoS4x1VyQB4jJxVb4Z0PK1pED27dOjHf+Uz8hu/9QVZtW619PT1SqGnm4AqW8irkafXcxNpVTR7h2cb2LWL5y9QWwfjWOwUPd09smL5crnrrruon1u6fFkLXIqyjMGY1jii45eBMNOU6ny2l1g+IZqWbGUIoh8QjTBbHweYC+dKeH91DIXf3qtaAJtVgt1ZSlOZBkhC5n99FOz5x69XojM7dytI9d/BqETHCLg0VOfXhK8PfCDv9PR5mcPr3y4z49+/6OMWmJkPmy+mN9Dh2xpEQY2lRHkE1i4xMoD86++vCRqIwNi3wcr0C+fekYP7X5ObQ5dl9V2L5cE998jGdSvZ7SDWrEocPUBp7F2RCpjtGDI1WkHJdc6lRBF4WsYHz6GnJ+UlkOqAiVNNc62Kz9WuKBacG6iMHmd0ToTniiyV9ZduPzX9a6rHGgJeZmICSQFWc9OrqZaYwiJ0LQjWVbrMOk21nhMBmxvDWDsNsJlKgAynez32e2R9QNDovUxKvaG9QMFMQgsIC5VUDN8NSQEMVcuCRo3ZZkzS4HeqDZFKjdkJaNwSk+MiExMyd2NUikM3pXFzQmITs5KYKUmygo4L2M8S0sR9SKekmc9KurdHcgN9kuzukhpSsyBvoG+j7yoYUm2TWEO6FTIY7r+2ziqy0OsI/FMNNNztArvOK6Yz4u+gwbzl3p+4/G8tth7+5k5w4gEpe7EP2LzOVO5hb6EkYLO0iArg/feEYL1cBUug+iqwZ2ZMCm0LBM/WbsfvRYlBxvdCjhttKoKNQT3BUO0CoAEmBylBRkMVMEVxpkMzqYy2P4rHZK5cknKlIuOoSqnVZGBwULq7uwP3bTyHWizX6gbHj40dXzqYw5Snv1Da74jAlD0MfXTQ5gZfSVa5uJ2wRQcTLoKI4nTCQD+nwI2LDRg5SChTYAGd/1akos1f4PApBGxeNS6PvQ1g4wLkBiWuIb+NHbG/myGlc/QPwKJrZUVdG4tFjFLXYgN3tu4ndGwavaqbuPbgU7CsnkeIgDB1R0anZd+B43L02GnpG1gqj+59mtYehXxfUCXZbtH270m74APgK2je7SJBLjIOaSBgYHSLnrMuusXBz0xPy+TYuEzeGGOng3955lk5d/qM6s4YOrvG6q5ogOlOHTQEYug72mSbJmd8DFNIsmsYGDDeTXGxaNSq8vhHPiy/+/u/J/fet1O6+3pZDFCslAgiy1UVQ2sAoNpPsGnwOIPdBvQhZIA5X9AKLCGw4kCggyIaf9jdwvgHwHy+Zae1Oo1LmWF/x6DpK6MgzY2JADy1Y5/1lbcF2AIneDe+XPB2K2CLsms2Gu8UsShg64RkOwG2cDbM//kLgi/PA60dYOq0YfxnATaOCLAtDi8bYLP1yYBF9P63A2zRlGi7621/awfYsCljH3r34lkCtqvvnpUli3poort542rJprGJQdhel6TTdDFr4IposMHrWqfsrUpxPF9KygAcuBGs4Tpe6jWAAbeXuHtoazvXd6dVtpSwfx/tOnCtXACw2fvYNbc1ku/RIqvH3DDjdATLCtgY4BtAoWZSTe5pdN9Qayga0jrsznPQG8hpYeQEMxTskBAWyDVjSak2tXJTjTdg29FAvx8B78X6WVSqYkk0/07nmAApEgoTetCvFc3lR6ekCbA2NCaNoVFpDI+LjM9IfXpOUiAnANhSSamDWUObvXxGGpm05Pr6JZXPs8grYLzpEwkwq/eI/Y557krgsFWXIyQ+SMDmj/v55n3s+KV/JWAzFG2DxdJ8Rr/agGnZ9GyhjER2lhqlTo1VJ5Zz1/JnG5hgrAA21EPNCeoBKNymA7DCyjJqn0IwFw5epF3S2n7Ds59AOrRcKrI6DQJoTaOqiR42q3QKTuvazQCdEqBjgOYHwGrRokXS3dND+wPS53Sw1j6X1pZKWSWkXU2jFi64vn4PvzMtiPN0rBrd/F27FhRs6AQ2B+bgKgebAFvoeIAtiMK0YwnJsdsBbP5iYAODvjRx9CL1kZSyXAaQOf1Y1OGKQlyq1saJ3zeQYJYLgS5enLOcvY5LcJu4RcSgk2MN2H5oFRb98yDwJduEg0AEhvNMy9jEnLx54LgcPHxScoU+eeSxp2T7jl3S17MoYAh9oGWLWnTgtyzoKGqp15RBSyTUQJa9TJOqvXLgVseXngP0imCvoBW78u4lefvYCXnr2HE5cfy41GdmNWJGRIeqYx+H4KSTSZrX9vb1sQk83vL6tSHVWEI/YoCNUgEdU8lCXrZs3yZf/oMvy5MfekpyXQU2Xq/UVGPGdjHmT4iIHouTFZe4Zu9gRTmGSHm7dkBgqWlG2Ulj6TbWDru+2tboPfblK4YjwvkQBW36GgWM7wOwwVPJAy16f80bKUhwBMforx36e+eUZIdTd1qeaFFR6ytuD7DN/ym3x7C5O/BfnGEz0GBnaw5Y1sHCAFsQ/EUqPMN1y6X+UBDt2XrY2tjpmvugDRsw8nAAJVevviuHDrwhp08dk3wmJrt2bJatm9fJQG9epFGmlg0VjLQfgkwESxRSlUGa34nmI4BNK8oBcLCMKsBhEVkDmz+WBARNIUMaJUystZn9vXUfdoCtw/zxQXx0fcR7gR+zOYMMB+dkEDxrQZ9e97D4jUWCdfVQZacSb3YF4Nj+xkp1vV+EhN5a2ownpeJSqjAgZl/SZl2SIIpAcACwOUaIey4YPGS7dBmTRBOtrhqSLlckM1eW7HRJ0iNTUr8yLKWL16Q+PCqVmxOSqmmxG/ZvmGDVkeZNJ6WZSkq2t4/ZEEhNYDYeS2XYX1ir6/WD4Fbgjkbbkzm5FNPgkHw5l4Q7ZdiMlQyBeJgti64MscPnn2liUBkoMeAEwIZvcyW3yeIPGPNJM1YMj2lEbK2J9HekPI1e1ZSbAh5WueBmgmvmWNHHaExagZO82gEQUHqDOvgb2S/N74MFsoga4sm52RlWqXUVCgRnqN7Et4KkhDrVU/StyH9mZobHjjQRNlOIygnKsKlZ6ypXMcoqUpIl0Khpa6dwYQ0HOc/dpVPJbDnLkQCwQWwJhqsDYAvSdY6WDYBIANi0KbG/GNrAsZ8Gxu05NnF1EuqGz8dcGskHbEpWtAI2/3186lu3v9YNM0z4mD1oaBOqJQVINWgPPk0n1KjNUx+2JKQIgPQyMVWSA4fektf3HZVEqiCPPvak7Nx1vwz0L20BbHYf7JyNoWnHruG0cZ9ha4EvgmOJSS6b5ThE6gMAqFqpsK/kjeFhuXjxopw5fVpOv3NabgwNyfnTZ2l6W59Fat3DHm5OgXHLdnURpMGOA+Br/YYNXCCwkB86cJgVnlfOndVqUTRTn50RQYSbSknfksWyaMliMmy/+PFflDREs6xUxl4DrWCG49++rVWP9m/VXoKcP9Y2xptLuMa2kEYXBs4xL83e7nHe7xbApkt3ANzIOFg0EGW3worT+eHa/AuXHo9ufFENV5iStTSsf2N8EIfXurVnvhPs+PfQ3mC+p3UGbFHO+dZ3WYhha4HB/wUBWzvWL/ibx7AZWLMN3T/vKEseMG1tAFv0ere7/gEoQpoykWa1/djoDTl65IAcP3pAqqUp2Xz3GtmxZYMsHuiSRKwmqXhD0nDRx9Rjib6uujBm1eMhH0XttBnn4u+mYTPApmPVebI5Hza/StQHZvjdB2y3ss0IeGzf6zyA52NfCdgciYK0pPZCVdBGn02vU0joL+raKAI03eKCEOHTLVvhrpN/L3Ht6nQqIJ8lCdhkOeAWQ99w5zzBCn0QOsAF9FUDeEMA2pRErSLZel0Ktab01kTycxWRkXFpXB5it4T66IQ0p+ekODEps5PTUq6gkj1GHTD0v3W4RmSykisUJAuD71xe4rm8FiawJzSFdap3RyEhu74ogFXiBoAtbDzg34WF5i6eSxeKBWxp/PeMHTz7IwK2wH/M85yy9JkuwiGLFAAC6yPn+dxYhwEdeM4GgUBVW3bg70EKyqXaaMPB4gUdANhEoFGDTQBBIwAXWI9oo2OnHQDNan5sGC6VSomArVSc4+vyuYIU8mj+C7s9uNTXZXp6hiXdsVSKWiADhF1dXbwRFWf4qtSn6pzwN3whlWSVoIyYHGqxFk064E2b4+w1gNFd+tBALaOrhpopzqdh02ttUZCnVYGXDLVQVtrfXsOmm6p1QQirfQLgR7DZCtgIqs0qYAGGDam+lvHhALu+3N7H9RA1nz7rKYqigwROAUAdp6lMm3qxYWIopIOGbWqmIoePnpJXXjsotUZCHnx4r9y3+0FZsnilM0QOvdLsnM0vzQZ8dAzjtqlGQWElDhkWFZlUmrovGMoibXn1yhU5cey4HD92jIL+y5cvs6VTo6j2FEGAy/DLLMHVdBYi/j0PPiD33Hsv+4du3LxJBhYv0irTak3OnD4nLzz3vLz80otMywNgVZyuMtfdLZlshs//vf/1e/KLn/glMnRg2LDJcJ4g1R+pzPK9jlRDo2wxwZszo7YxAa1g2y9HUi206ERZjRbNmpNEhO/fynhZ6uSOARv9lMwXKozzA5at5ea4G9VS0WXa0TtNiTLU7gzpIvem9clRI86fX8DGq+/Zt3B/cICtpbDLxqrXd7gdS871i0R0IrR9igjuWzY67z74gA1pORAGszOTcub0STly6E0ZGb4iK5cPyNZNa2X50n7JJkVy6bhkkjFJw4mAlVdIGzYo2dAIBQwO5nQ52OfwOdhPlAGHVEHXX2Y2wG2BiXfru79G+QF3tEq2Fby65uELFO341z4KCLVdlMuGcBqEaVHmblj56vagNq0W510fbE/x7nmUQSLDqm7qTCioWx0r8AiImd2hjtx1mUAqGf/GSo09DftioyGpZkNgLd4dS0h3symZYllkYlIERQnjUwRt00PDMj10Q0rjU9KABrEOnVxCmhXYhkE7nJJMPi/Zrm4Ct3S+oExbPk99m1ki6b7EkFBxAfePDwaw+fuoXddbAhAwbDhgNHw1IMXbZn5fEY8k/w1wyfjGwc0J2bUQtCjYY9EBAVuD4JCRPdKEsIMCRcnKG7WnoGDd5arBbuD5SGUaYMNnWqEB0oHq3q6fDcBYq5bZZLpaKfM9e7t7paurR8WHdW0KOzkxJRNTkyoO7+8PbD4gJFVD36oyf26ik5Gralk1AJvq2rTjgH+JXHvsgO3DeRNMUmduRQcq5ARgq9csyvc3jZA10A0x9GELJogBNjjN3wbD1i7ypG7Qq/qkkx5Bdmsv0U4atiQiEQN3zF279CGiM0RM1nyYUanzzLNuCIggcRmdwDWeACPpDJHRSaDelFgSVbBxmSnWWXDw0sv7aaR7z649snPn/bJ27UZqAU1naOPWZ9jaBRtcxHjpkerWRQlADRqv2alpuX71mowMDROonT97lj+vXLpM7Rq6GbS06PIRhxMRk5WNx+WenffKZz77WXl072PS1dsjqVyWBRXlWpUVTNVKnYzdSy/+RF556WU5d/as1KsVbQuVVp0Zenp+6Xe+JI8/9YQUurqo+WRKFPYiJTSn1hSuv9Cbd6H58wWbFz38HCNL9vvWlKhlKW+HYbv12oY6Nl1HogxAeLH0N3WNv7MvB9iM5g3sPPTddOpGU7HRPPX7SYnqhtLp8DsybLc4p793wGZWK9FN+Xau509Dw9YOqNmxtQNsJsXx53H0PWxj6wTY7Lq3SwMaaEE4WWO1ZlPq1ZIMXb8sRw7vk3NnTkohl5ANa1fIutVLpbeQkd7unGSTUCw2FLA5L0l6e5HkgKA+BGx2/CQAnHEu06Ceni0K2ALm0Gu1Z+fuA61wY6di+3ZudbA2BOduFZseYNO5wgS1lxo14xErjvB+0kS49fMNDwThU8AGROxVkFZ1LB5aejHTRjmJzlk6DnCfd5IPbh+4fnjczVmaTKCfKxJlTaasM/CRa9QkXa9IBt0TSmWRyWmp3RiT8tCIlIZHpTgyJsWxSWnOFKULd7RUlSr07umMJLM5QWcZADYUIxQGBllRSvAGcA6swhugP4ETjNSJzvWFgl28DRg2PyUavZm37NsnLj3ftM3NomV/gvg0bHRxxk1hyq4li926QAKsEBhgAwZD5QEXFA2kkgnJpiG+b8jE+LiyDIhMCgUWHMCSwDRFigc0H62dBxJScw7UpKRd83dooagbQ1FDuSzdhW7JZHJMYQKwYQyViiWZmpmRfE+PFLq7Aw0d02PYCHEjkM50KSVsfABsODZscnpOaG0RSYkGNLKmgAgg3Xmrls8MWDX/vxBgs+hGb76lnNSyEz4yllv375m/cQeLW8RHzJhMTLhgMQhsEFyfROrR1Oh2vqIDA2zGaqDIAO+nCxYAm7cZG71uPxsNArZqpcjIFBM3nVaDVeoL6w2JJTJk1ErVmLxz5l158eV9cm1oVNat3yRbt90ru3Y9IKlUJrSQcBH6baVEEaih+hN+SfE4ARvG4Imjx+TIwUPUqB3ct19GR27K3OiYsmdJpNU1qrfrjPZOAFcYM3Ozc1zEALRgi7Fuw3r54m9/SR59fC8tOlBijiwextbg4CKZnSky9Xr+3Fl5+cWXZP++fTJ0/Rqr0XAdly5bJrt375ZPfPqTsmbdGqZE0Z2gWC4y0InVUFllti+6ABgzbsfnz2/OcbeIBtWukVUiSNT5Fi7ec0IuSwFX67qg+sVgUw6Y5ih40ij1gwRs4XEANCrrcXuA7bb2vPZPCmOrto//D2DTyxJl1/g3j2GzNcNS++0AW5R18HuJ+mM8yuRE10N7H4rIY0lNSzURxI+y48GxI/ulXp2VFUv7ZNvmdbK4v1sWDXRLDs3HG1Vqq2IEFA1pUpAeMmxmJ2WfYTZPyMQAsKlJPEa9MmxsQeexUXbsBC8RDV8UfOJjCZg6xDv2Gn8cBqANFZFWGOYKgEy/xp8tczdM/zMd6LrLWFbJztcyZXbPsU6a/pxQywXwjZpqltFbj02FgLawP8LmibpstV1hoR20f/iux/VnI07DWyykDVg64Q1gdpBosJm7xKq0Y8lIXbK1quSKFclNFyU5MStyc0rq12/KHCpKx6YkO1OV6tSszCKbhzGZSEodWT64U2SzUujvlzh8W7sKBHMxVAazA49WjaLd4PsBbHh9p5Soj8m42r5z/WUWHfhfUdrUHosOfNLAOOCW14eLNf4O4b8VFVCz5iJffAYqOVOxmHShMKAB4edVuXLlCkEgvKKWLFlMxsMqVSH4pjO6q9BJZVIEbHB7NsCGx9WUVaMEVMchJYoJUy5X2Aiehq6NpswVS5LK5+gYj8IDbLgFuLRDTMqJ4KhOZ/gJzzFOADfoVOOnpd3+ouQLrXmezstMz0PBDK1KUAGJyOEW4XNo86GFDmFaNCwB19w6WCh/whtA84Gaf3zGThIEJ1G6rNfTAJYTLgVrANPVBGDKQpExcxu5X1DChcb+bhWkzkU7OJZgA9VoCwsfqoKKc1NSLM3yHubyGaYB8XiNGDXFlGitmZKzF67Jv7/4upy/eE2WLV8tGzZskccff4o9RcGMhgLf0O/L11CF49fdLwQPyRRZWOtJCobr2R8/I8//67+xsAApUbBYgiICVEDgG43Se3qkv69PVq9Zo7rHbJZN3t955x0ZHR7mhIcFBx4nYAPD1tMjvYP91EFMzUxTf0ZNLsZXrS5DQ9fl6JEjcuTQYRkavs55sHnzZnno4YflwYcf1MVdmuxnC1uPHHzbyhWCYtOFMmIzLahj3YLF1KsiDhmI+XFIdKPlfYzkL312jO/pnmAAXj87CpyCFcXzQLoT0NRew2afbWn58J1bU7I2rzrueAsd1gLkYEfApnC3/SfcklJq/zxl1x1j+tPWsDlLj9CHs/U4oicWHYdk9CmXCYM8Y9jMUYDj2q1BPuiz9YbBEzd2V1jjgI6tOfYaP8Cycc2xCwYfwXmsKcW5GTlx/LAc2P+6zE6NymB/Qe7dfrcsX9wvy5f0Sy4Fp/eywL0TOjblolSaguOBlEP7WOscNPAFz8sEirtopq69s4lKYvDNTAeOBL7e1l7bjqXh2ml70HySBnfxrcrTAKCdu30WjeaD8eNacLk2gaoFNbDNX3Qv8qqyNVvq7ruTNfn3mYCNLQst7arjGPtyvVaWZh2tH5sMnOOo3oSEAzo1Vptqr+JYA1XvTpbnAAAgAElEQVSkCUngZ0NBm6IrtUdJwGUim5BaoiFlKUtNqhJPNiQDIq44x24I3ZW6dJebEp8ts3pUbk6IjE9L5eI1qY5O0gIJ5BDuDyRT+MLegHU8XShwvc/Axw0aYlSRomgxHpcqmDZLz1rBHS+yavL1K4KvwuWPWUe71+Faoc+3dTzYv/FOb199MViCQ62TarZM+2KD3x7Hv/m4E4cbQPEnhz9h0IrHBg6ZHVcRCosDALZcWlvbjI2NyvDwMEFeX1+fDA4MsAqUN9isPJwujulbonFsoK1LQxBBuHRt2BOsNbVIkI6Uosc+6XGbZi+STnGaJ702IZMBwGfiUDBxVigAsIn0K4TrBD0oYIjF2UMRkQgYOwxU66aAz6aI24kc8RqwTFZubB0YAqbN+p1FNlH/arSb8MHkdYtlMH4c8Pbxtx/VGllmrbig40A9CWUIXn852whxjlpgoYyHZo8sbQ4lQl2kDo+waSmWZrhoZvMZyeWyrF5E9JTKFKRUFSlV43Lj5rTsO/gW+4rGE1lZs+Zu2fvoE3L3hk1MOwCQ9/f3c0GcnpqRbA6mwep+rZOCIyk0T4WRbCorlTKsRVRriGrPf/zHf5TXXn2VFaOYyJwHzo9ooH9A7t64UXbs2CFr1q6V1avX8DMxbl944QV58cUX5fKFCzznbE+PLF68WD77uc/JZz7zGXqe4XqAoUXQgNQoxK86n5QNRsoVVagTExMyOzsrGzdupM0MihZgRoxjhP6N4JlSgjDleGtA1R4LhH91C8lttlZqBxl4XTt+zPyD0wvtFjrQDo/PUzTgDioAb/O8w0LpWAPCtoD6PzlfHbsy3wFGI+TW57W21goe05yL99SA84z8DYCnM2BrN//9DeAW+WyHKx0FXNy4vaKPO7mJdadXtTX7FosPY5kC4BDqqc16yO8livUVe4yxzgZMWmyhzAgaQSG6reRyNAAvlubkxvCQvP76q3LyxBG2pXpg9w7ZvGG1rLtrmSTB3lTnqGVLSJ3zFSlRiNGDz0mEHpbB2skL45ho+rG5DRkMTRvRub9/4Xeejxd8GRiMjsV219+//1EiBmMHfUN1DCnXrdjN/m3kodl4OC2yM8zGaSAz4geMIdDWnstoIG9F29zD0bO0VuPaCruUWGOOlilxZszSksrA8zJNhwAlMiC70o4K9hMSLvwbc5tyKoLnhtQwluBOQCWT2oTEajVJN+DjJpKui6RrDTaPj1XrksfGMj4pcmNUpq9ck8nrQ1KGIe9cUVKVuiRhu4I9NhGXZDYrKeiH81mJ53OS6emWRE+vlGBinMkyaEDwDGBqwT8IJm3xqNiN2IcebyhggP2YYxcD2UbrPMddYDDvsB+N+wHYbAMPo26/ibsOA7vZuOhgJFAQACuCwSWLWuhuPwLn+3meMkEk5AE2lAGknY4GrsyzczPclLBpIyVqlhgKHnVzCqKpRIxoWjWIvsNzeOIKcs1xxg1Li+igrYOGoW35uA7cIFJyoNDYJo2kGtx0sflaNa2WPFuTcNDgoJ3V3Ro+WBhsaeTCqZOrkApGtwUeGZGFagTY9IJVKa55sANxtpBbgpS90G5jkfWf4iN6XwPjswH+WLDX4m/+os2SAEw2TBLHEkJQy6nv/OWMYbEKWZLdrLBCWqEmsUZZGnVNiWLxRuCYTLuOEamMNOMpGlej6fvkTE0OHD4pb+47JqVyQ5YvWy0PP/io7Nh2D/VgAGzd3T083LnZIlk3pgedFDEEbK4gBCntJoxqQ4+88+fPy3e/+12CL6TnMc4ButasWSPr1q3jT5jOrly5kkEFzC/BlKH5+vPPPy/PPvus4D3whc9HC6iPfexj8ulPf1ruvvtutYdhyzJ4AyWkAlsTL6VJQBZ08qgxEAB7h2+8Fo/hOfgiYHMAOBg/No5ue/dcgCLq9D6s2H8fr7/tY5zvie2ATOtzF2K4OsQ64Zz0UnrRDdAvhGp3lJ0B2zw+cwFgawfadA3T7/cL2Ni9vrXe6TbWkgCIkB6D3vjOxgCAAivD3YalG7qzU3JMccDAtQFsytLrZ/N3Z2uDa+4DNv85vGqeJAAKIgRNCIKwryFY2rfvDTl65JBUyrOyddM6smxbNqyWTLwulbkJVoxCz4b3qaN6kLYduoZHmaxghLoMBJ/jATaw7dGUWBSw+USJPdaJgfNvYTvAHqzhKFxCzZwH0Gx08T0CdxyQDaGtVrh/qHEsjdZJSrjiJpdZSSTVMF/3TPVOtewX99VmVWL1GSgJmR6G40IChYHwJ4V/AMxyUznXT0D/zTI2185N7zcGhrY1DPcyZTfpjIQ1HmslbUDQyatJM11kStCntLdYlPjUjNRGx2UORQnXhqU6PCrN8UlJzJUki/0YeywIIufhBj+3VKEgcfi19vRKstAVummwC6BJwOqSZqchPX/8ndfJadKR3UrgoEzFG8yjcD5R54iAwPVxjp269hKrRK0axZg1o10twuTgdJsJgdXsrJTKRblrzaoWsTMnhImanS9XMMhc+ieYNNAw4SQim4zppXAiQOhA5ND02CZlkwL2D2h8jjfQSaqOxLZI4ncAKItu/J5/PCaWFYfCez8CsTQOzpkTBpFT4L/mNHKeT1voJaeibmVAOBsUzBAkoqoJDeLRMFotJRooo6YRn+9a7gz6SLe7KeQBOZuQHPR+b895FtvopLUJp09v3bKioM3XMPqRnTIrUNBp6yrVNOhk8gFbwHA4JsCMJcnOwvSwCZ857XQAx/EKyq7jMcnkspLNFaRaj0mpCsq8S6r1lJw4eV5eemWfDI9MSE/3gOy57wHZc9/9smjRYgI2ADdMCiy+0BfymG8BbDhndFkAtYXhE6ZTANLeeOMNee2118iaId0JgIZWTmC7lixZQt82u9+zcwCbNYK7l156Sb797W+zLZT5F0J0vHfvXvnUpz4lO3fuJIhjZI6S/2xaamzJFVYZtd4bvUM2nm0OhpuDVx3izaGFQMr7xknBAPz5B2z+XGv3+/8ANkgh3g9gU+NnW3vphu+yO9zoHZzw/R4NoPGnW74MsBnDxjXbCyaMjdMlT1/EDR6FZWiP6DImsHc6fvyo7N//ptwYuiLLlw7I/Tu3y84dm6QrE5fK7LjE6mUpZFM0t64ghYbjdGk0P12pHxV2AlKYHV4rVho6fzJ/3keZMHusXcarHSBrB9jargn08QTYCRm19wrYwgpTl+p0KVo9Zr1Bql/XdHEQwBNs16RemVTg5jR9ZNdo9QEgHJNMOh9otfG3gHVzVzLFNpEKls2PNMiosBghJnHcA34raEOFKH5PN+qSb9QkC4wA2cv4pNSuDsvMu1ekeGVIGuNTIjNFsnHYZ4mRnK0ItMiJXEES3ZoqzXZ3iSBbAl9LVO+jbSXYvVzOAXplL4lP2GFC/U0NZ7SGZtaBRZ9vQ5Z7GQCbNSzHhUUEj58G4vxFyjYMY9iwwfb097bkYA2w2aDz/dNCqwh9V0w2OBhDwGkbk7E4YNbwDQG6MQ54gR6rQ7CowMTG7wAbuwE4YOM+wekTwvYfLeejFRDKZnlVsTaoqNFzgA3RAo5NBx/6yGlFKyr2zMeOzJijQAPRKG+MWmcQxHEh0SvBqIMaPCecDKhPB6V431w0raNf0bunVaFNwwI7sM+K2WIXTmA3Wb3FzZ/cfrRnHxOAeVZLwQVcB5YCYqu6M5bNnA80klBRq6vqhUluvUQHcdxbsGxV6BrQhzKblXQ2Jyi7nys1JJnpof/amfNX5eVX98vZ85clJinZvnWHPPTgw7Jm9VpGMgDJ+AZQN4Bti0e7lCiGTzqpRS+2wN64cUPeffddtpNatWoVU5JIe4LxNYZMJQFsZywldBWoVmX//v3yDTSBP32ahs24dmDInnrqKfnEJz5B0AfAhudyvCfimtb3WOjWoEFZOn9stkbWriNDi24sTBktMCze/8P/DRi2TgwFLiCCr05fC4FnPyAK3udnimFbKCU+/9Vh2AR9kwfYWLEZAWwsjmkTWHKvcNkMzien7TKjaANxNmf8tCgDaKyo8PF0FYlYh7G3nTt3Rt7c97q88/ZbUsgmZNeOLbJn51YZ7M1LrDrLrEAunWSXnRJ01U7uohtyWITTEuBGSIlgXNymLYzPUtka3q4LQvRqR4Nse61uwNDtw6jcKkFt1/TexZlvc5xybwu1eeH1DZ/vd3kwMMJjd+0N/ceRnSnPjVITiH2DDFsqLTGmQ6EjB/ZJE6SxUTupATP/0HFH/MCODFaxrfeVexLxOAAbWSSCNmeo4n5CR19iZWm+IZJBKmd8SmrXbsjsu1elNjImYxcuSxKN55EitQbw7HaUlFQ6Sy0bfDbzfT0S6+0WgcYtk6LBbwWSRye3I6/CdHicpA2Ul/iiZMddvmAf9/Z0dkYPir8cYLMqTANsuMDmzeZvFv7NNg0bRf+B9kkvYpRhC0CCObK7A8TBIAetA0HtIPybi5NBKsgaveNj/GMFpdiMu4kXsBRmg6HgVdNHrc3UfQCD3LkuHOHn+4ANfzeGTS8wUsKwC4HfTo19R7nxIiXrqE5lmkKAR5GpE8ZCz+ZPC5wDXh8WMpgtBoxj1SVbJ5cJ9azhs0ZvuPnvFbD599HPaEXZNQMwUdDWAtjYZ88iAVwBx7C5TUdtJUwXiPNQ2xDcb2Tnm7CngPYAqRFn7wGGDTYzsURK4smMzJWhcShIMtMtV4fG5MChE3Ly7bMyOTkr69asl9337ZYtW7ZKLpvnxFczV70q4QJjNg+hho3guiGSYwWxms8CYOEem2mzWdAYWLdxYgFNqVyhATP+ffzEcfm7v/s7OX78uPbAjcfZOeOjH/2ofPjDH5alS5fymIydQ5P0oIXXPKlFC2DsPCwQMIkAC1n+B7DNiwoWAkwLpUQXYjAWYtgW+vz/AWwK2GyugmHzAxgwX8qHhzKdFhbayzAYYON6HfR7VKbNXhMtmjF2jcwHNFeNmgwND8nBA/vk4IE3pVkrysb1q2Tntrtl9fJBKaRjkqSRLuYxXArUTNXuI8U3dMDXoBS2Ty0gyWfCDTV5aVobyDZufHbd0opk7TwZxbyDP/KAf924roCTilWlSbNc38ppHsDmeePxvbDWWnrXK2gKi2CUQQrxQci4cV41q9KszZJhw/7GNldxWH4l1YOTRAc2D+zR2pUC67vecu1CwIY4Xjss7WcaavLcrswKf44Pl+VCuhTYoShwk6hKplaXrmZMeqoNSU7OSPX6TWmOjMnQyTOSnC1Lqlhlb9JmuSq1uZI0qjVJwDSgGWeRXLa3W1L93SI9BZGuHIFbEy0Ewdy6toTsQkjQxyvntPzhCsRpEIA1dWqw7jRqXu8Am918Y9DwOmONbINqm6OXhpSq5dAWIkJR80b5iNyJM8kVuUlEAOOBtYAyDXoSKuhipaVrAm+bGP2zzBclGGMhIrUKvICDMoNbE526RudWpdTKbhgj5CIKdzw4FjBsAGz4HYAt/Ar1FEFhgOvliAEH3zWLinDzKChkHhubrrF3rsoviTS1mp6aSZ8ualaAoguYpVc7TVofoPoRly4kBmQcLmwDHNqxbDpl8Pka9xhI1UbyprFBlTD8wvQzCE68Bu94HZytMWFQDg+hKKxasBC6pCVtPcpVpK8zIokcDXTfOXNRjp2Age016esdkM2bNss999wry5Ytl1QSVbthCXpHwNZs0getUIC5pUb2vp8bQBc0bP7iGGW71CtXF1CkQn/wgx/I4cOHed/weqRBH3vsMdm1axfZYQQfSKni+XNzs7rgOP2lr3eya+5H0T67ZiwErlWwyLuqkIVAQjhWFoIrC2wF/40YtnbBDK7O+9Xw/ewDttY03+2CB7c3aaDu6dOigI0dZxxg8987uB8OsPkAJwBuDrRFmbYWnXUiTmsGBO60c2rUOC/fOnFMXn/tZZkcH2GFKAoPNq27S5YMdEkGax7sPchQMewMQJntTXhP3Fu/U9CtwC2u1ZOeRtye45+P/e4DtgCA3oaGtN16EAK2SgjYWgCD2w+4DTpA2gawMWXnMUAhwAy9Uf31Tf3VtGAPkph0vMafFC7RUFjTnuwo4BwUtIUi7g+wgutnikib9YauiIN7i0sfhuK7IGWuhXFq5I7rjWfWEk2pZhPsZx4vVyTfFOltxqRQrktickaSk7Mye+maJNFIfrooibmKVCenZXpkTOYmpkSKZemJoX5VJJ5NS6IrL7HuvMS78pLo7ZZEd5c0USgGjJJMBsUp2C9UVW8pXnet3QDX8en4RANw2ipDU6LRiRAwKM4/zTYpH6ErkIBtX6tI1JzUzefLquv4WmO8IhECrAg09aiN1nWT8m5sS3QVWRJaNikH1lxakgtqwGgpxNBzCW0stPuAtdLy0K6Du8GG7xUdADxaMQREhUpZOq2cTl3+X6ug4dWC9Bm89yCoBNWr5ewEamhv5c4Bz6uhmTeajKe1kAHP9Sd6yELqRG89v/bLpQ9EfcZAFzIFpvNtSFGGoYVxRa/UJCIFlxJ11TtBlai73z7DZv3qbEBiijbhmUemVlt5waaFizQuEvu4JenF1pC0lGsxuT48JkeOnpC3Tp4izbx82QrZtes+2bp1m+TzXfQ7AthlirqFwsf18Rg2VuGiHy3uoQPASU3BYzyC3Q00jJ6VC6ucXDVwBt48jv1EP1qwa0iJAqgilQqghrQqtG/GYKs3EyqIK5IkMxtqeHxwjN+RErV70w4462OtY+T2AZsXYb2Xndae+98AsAVg2MsitPwtKN2/kwv4s150wN5MCzL8810ZxQLWT9bZB0XkAdT5WleEFhZHg35bn2x/YVDvFaAZ09YOtBFouS428JMEWCzRuqkhF86flddefUmuXL4g/T05Wb96uWzduEbuWjZAew/0saRkxqXi/KCOPSudZMba3rlFPLgUOkeB+HSj8NdoH4z5zLoxjwGb56Vf57vG0bWgZT0Hsxb3GLY7AGxgw0JRPXTeymZqAAwywrdwcCSIFfMJ+rNCy4w9z2VpXM9SvCcAG/YAbQMFUkMZNr63A2xgq6BdVwJOs1q4L0jB2sBUhtWRE7Ql0etdhb4ur9Zgcbg51GqSqTUkV6tLodqQfKUu8alZSc6VRWAHUqyIjE1I8foNGR8ekcbEtORmZiUO1g17aDpFgBaD6Tm61PT2SNqBNvi3NcHgUjbtxjyLJ1SSFawpBtrwV+xdTErhQmjnBwI2H5D5JcR4rfW9NBCHn3g+N6xGjUZ39m/8JIiAsN4aprvOBUTeVk3jNlGAF0Qi8CKh3UEi4Rpxo30Uqnbg4aYO7sH4bhE1mku6b97pVzK6QeBwmAE1G2DsupDEgGqtig0+z3mm8d+uwasCMa1YJcMFHx13Xvi3lhw7JozaC2HKDNXvAHdxep/V+W+yYy5KwPsy9VtVJhGbOtNzbTYEm7gK5Dq3xrGBYPc4OrF1Ps2/4fuMnC0qgcakUZNcFnW+HmALys5C3Z4CQgMHrkqUrUcwGHVgat86rX7kc4kCEU3FmBatNRPseIBG8BNTs3Lo8DE5cPCwzMzMSV/fgOy+b4/s2XM/f8cQAWCz1Gi4ALYCNlLUrlBFvZhiBEgGxqBDA/DSe67XqBUAKhjHZ+HveN3k1JQMDw3x98FFg7J0yVKdC9Bd0oPJVRBjXCM9yjDdjIZbI3Ucj1nE2GcHr7depc6X0Af1tw/Yok3S3yPo+G8A2NoFMvY3bkxBr9T3eO3c03+2GTYX/9whZJsPsPnrG9oBdgJs/lXnHhVJheLxdqAtWBcdQETj70q1JkW351y9ellef/UlOXvmbekppGXNyqU00V21bFDyabAqNQJDa2Ho75sAmeVKJWDTPZTmYlmXiaEtij7qr8+21+LvgYbaaSVVCuHSY7cB2EzHG13DdNWvSzxRc/1I26dEGU7Oy7AhCwTzd3c8rBbVvdqOkyborqDD0sS2HsfRP7peVnsniGloeYHWlGqDhXQo7ommS7WgUFOitl7imBWkmWyJc9Lt0bTedQBSK1mdXti9HrxeDcWEyYRq4aDfL5UkVUdT+aT0JBKSLlclVaxIvNZAlSC7JtSvD8v40A1WkpYvXpL4bFGqZRROuGKBWFxy+QK1bfiGd1u8kIf2hubAYNzgNQf9W63hsWxBrYHLWlkXCuwZZNiaoXGuXWBWW1I7pfYdfvGBj+y1eXpJsoVccHMwCKip8mwy4EliGyB6gtJPxiIrziaYvyrDxtc7PZgOYlhmwIlaAV3YmzQEaBD/6c1UoKbP0xQd/h4ObtWZwRQP59WoK5uTTuog889faWy8lxZgEIgllP0jMocdB/V0aBFUVwBW02pSWHbg70pfN1gpkgBTBhsPau60xyT+jbZbPbkuTtqA7rYN3VXuGjD0J5y/YVgJsR9p+pt7O6DmR3BJ1j7PnxoLBrmnLbEFiFWiALKWEnWC0DA96qpfvV51ftEBBMNJ9gLU5YNRkLGdWpGtJd1Y2BJwmE7TmRwp0nfOnJNDh47K1WtDUq3WZePGu+XRRx6TVavWsIMEVQIwXQyKNew8NcpzTTW1n98dbjhORtGil4sujObP1247ZwQF4NohM9kJMNwOROgM3v7jAdvtg8fbOZvoc26R677nN2kXEPlvQha8w9dCKdEoQ93pvYKgwGleW8uJfKWqSQ4WtvXodP2xodH+dSER7DwHzXFLImP+N+h0/jbsTZ9GoOal3fCxrN50jEp0LWNAY3YaHngJAJonvbF9ydY+OyXsT+h0Qjsl7HsObFy7dkVOv3NSjh4+II1akd0Odm6/W+5et0ry6ThbWYEZwh7CrjtIeaFor1blTwUQ8N3SlCs+F2MJj2GPQgYln81Lea6kLJv35a/PPqD3g0ZbZ0xz64M4Zbd0TyWp4I7PyBYL+mJx3P0yOR+CHsci+ybDMJO1/dqM0cM1Do4HkKAYaWB31FvQAp/AkBQJxwR8SbnC8+xD5VkoqQmaowe2UWG7SFc14SQwKvMmMRR4boKla9A+CfelXEE3nQSLx/AcdJhRtaOSMOzo06ixOCGFzjewZmo2JYvvelPSsAOB+f7MrFSmZyQxPSMzp85IZXhEZm5OSHMOqdWaxMp1SUtCMtiHYFeSyUiqOy/p3m5J9nbRy02yKXrAljH0YNDrqoWtvMYqXWHczlSuM3Mjw2Z5Z9xIyzezFVO5HIino4CBj1dKks6FVWwclJ6tBlGyAyB8PS02VPcRIGFOOvMpsUblCr4MKJl3iz/ZtEhB6RhlU6zqwqIP52cWNKZXhG2ADYwp2Dv0IANgs0GOz9CG2apVCyZPoKnTMmJl2bR0V407FOgClCrYVLNB9CgDSGM5MIwa2fAWI0ujwbQkKYTkYoXWWZ6fD+nk/5+99+yS60iyBC10RGakhiBAEgRBTYKarGLV9HZPn51fuR/2636YMx929sxud1d3VZEsVrEpilqBBAVAqAQSqTN0xJ57zczd38sQEKwu0QgeMFXEE/7cza5fM7tmFbR5w+eG2DVafL07aAUoBajGgg47miRXir+Dan5Fw896zfnCC4g6A7xmGSZ/NlhibLeay2ELgC0UYXieHACCjx0WBxZGOYiPBhFSVl8qYEPlEDseQCm8gGRU7LCK8uPla/LpZ1/y3/5+Sx588JS89tov5MzDj0q9PseG8LgygOfo+IzpM9PAfFZrMXLbnh4fSKp488bUxyyfw5IxzH92wGZmchpinIowZudw3QNst54n+NcL2CZPktmADe46hgTzAJoCoyafNA2wpYDDmTYuUQMiaSFCOicR5aCyPW0ycqcYUJPr19fl2/Pn5L13/iAHe5vsJ/rs04/Jo6cfkPma+g1EF5iHmxaNUUtOCyVsJ6pVi+yTSWOp1alMgEc6CDZt2dCuX7eTEHn7m9p6Z/x1w6+pGnhpDjqEthG5UkCZAjZeXhF32lZtoyQfM5VKof92NBWiDA6wIKXlgG0MWFOuy8yvFham184NPzU8s4AtpBSFHtpqbH3zHY5hFZT6N0/E0WiYp/mwHymiWv0e2/lBtHwOArh41p2uNEZlarP1R9BU7WurS3Y5QDVnQQoYP6T+AMQB/IJYQsSs3ZHqQUvmt7ale2Vdti9fl871Tenf2BHZPpBqFw3p1bdTLLdRkSIqSJt1KRO8NaU0Ny9D9NRCe0sQToyQq54cfRMZfAaBdVOPzT2Ec1MVZZ8scPZw+l7t5g6dE81y27pI1qPDN3CFhuZk0DyHaySddpu5QPhct62J+tjVqAqySsa6kJzmAVibj7THpTEiMU/AS7819u0FEsoGxXwgpVCtl5nle6mmW1SK54SxDaKzfNy5UUhRASudbkHZOwV0JUGF3/7+gey1INDakEatzlwoFcmN6saYCABtkA8pVMrS6ndlHzpc5ZIszDWl1BMr8U3yGBguxI7HFrrtAHyicv9h1C/7bToAtp0VEuUPDg4IuCHu6qyph6kd3OK+GRI1wcOUuvadHe4p3fG58dB79AWXLTrIAzYv79bFG0OiOEa1CKMXAZ3NHB1DA1zQtAFgA3ADWCuWq7K9uyffX7gkb775tly7dkNWVtbk5z9/TZ584mlZWlohywYWVVuHWQgiYfJ4H+HEd0gxcLF4VXJ0zKmTwu5u4usnAWzTr306YErYxjtBrLcQEr0H2P7GARvn8J0CNlvtlmbjDFt6NJfc8A4I6dqinbYNbrqZd5Dm1zWuetTPgRQWph3AqSJFh50HRHZ2tuXy5Yvy9u/flGtXLkhp1JPH0fHgwRMy36jI0nxD1laXpQrdLc8B9hZV1A8dELiBXQNIYGRm0GePYaRa4NVtdaSChPqkZ2/e1qYAZ9z37pNwfPhrLfIqBLFt+HG3/w7YYjQGjGYbwmQalcoBMwI/AM2AxbI2Din8xQI6teSjNAl4CwfVg8fnF/3H5NkTw5j597h/SH/vp2JQNPygx+gOetLutjXtam5OSpUS9dUWRxUpAYMN+9IZDqQLoga4GikrJcUBYFILaA6PojiANvXox6gAACAASURBVJWfkEavL0eBYW5sSuvaTWlfuSGdSzeke+WGFG4eSBVsW2/AogQ2jQdWgn7fwpzUl5pSmW9KrbksApaSLYM4QsxxI4S2dCfiKQPOhc9//C0BWwrIPCTqeWVpWMwfPidgv4sYaABsmBB8wImuGWhHT7wEeAOL1HAAh5wtJhLpoDoY5B7HyqIdGCiQ9J2Ks1za49LDtgpE9HrIcCGh3yot9fMqpOuTHI3nCToShs0nFMKeAGWo6MM/jJ0LngKw7e7uyMbGTdnZP5D5uaasLK+ooCqrXm0a4Xwykla3KwNMoGpFtg/25PrmTU6IteVVWSzPc9Fq8UMshvD+bgixMhQcEjUVrCn4UZXtNKQB44PrhLhxp92R1bXVAGiRnJmCc23sjtYhsZTeQ8MO2FzWwsGy7/r8+WjRAkdXcwyYU5BWigYrYNccq4eArkuFsuWYpPuqmIDMZwawXdYWMN3+UKq1hnT7fVm/sSVvvPm2fP3Nd2TUXn75VXn++RfkvuMnCdQGfYQDnGGLiaduYGN12mTQMw1w6E5Z9YEmvaZ9ns/Yd7ATDpB+3r/PHtPDB+MPMBuweRHGHSC2/wSAzTc3k0ZnVkj0dkb1r5JhmwHYpt0/LQd7cNp6ZyFbZPMJyEwjzYVt0xAhAYizEaaBpoeMQdo0f827H6RCSHgncrBKVbRDKkinB5kl7YG9sXFd3nv3bTl/7jPZ3lyXB+47IqdOHpeF+ZocW1uS+0/cJ4vNebatg6PVEKgmwCOHDfltCLciGR4b6N29PanPNSjvA5/YQjeWAnplZhFvCtqmMZTuL2hhmaqjqUP4PHJx8c8BXApoY4QEa78Xcoc9GV+/KusFjcpxQE6tOmyqSW7w3el96Pc8jsk4+d/1nvTvng4zbp7gvGmVfL4FJls1sTWVbhr0OjWBXAGoFdMVkX4Wn0UdfrpaltJgJMsEbCPpQsppOKAMB4oRUCBQqKABmearQ3aKnX0oFo8q4aFUej1Z7vel3u5KqdWT4ta+9K/dlM6l6zK4uimFnQPpbm5LAT1KexjnITsblWpVKdUrbGu2fPSklKtz2qO0WkFSs7FtmtnHohakBPHeCkLA5oDMH7ZXsfmEcCftCZBw4gy9DXpUcYgTwDRRrC8jGSuLoWOh9TF5pSB1VExACbjbY69MCt6arowqgUQqFTfpbaDwkP19akg1C8OBnBtXgDI2ijfA5qK1ygzqxFamTHdHDtg8/w33nQI27IiwiF2bC5/Z2tqU9fXrglzEhYUlNgKfg8o+jAhZL6XYUeW41z6QLipqS0W5vr0ll65dZYj06OoRObV2UqoFMI6hDDW04MKEQ+PgoIjsVSOOD8iyRSFdXTIKdn3xuoQEmyTbGIfnxbi9AjZf9OmzdLo9HXOfCxFIe1stB2na68ZBm84t6x9KPtXUncFswuHbZOQzdOATZFe8iqwgJQAw7Ep7A0FFF5bN9s6BvPv+x/LBh5/K/l5LnnvuBXnllVfl1IMPk/VEY+C08MD8Q+gtqhsXwq47Alxqcfy+4yFunVW6B9huB9Acfm9YCHd8mFk5bPcA2+Sh1TDNdIbtdgDbOIaNWgTwNcOYkxWArbPkDtISvJDqg3majlePhmdqmlyozEeeMfKNOkiDsf6Ue3s78uUXn8jHH74nP/5wXpabdXnw/mNybHVR7j9xTB48eZ/MN+oh1xlgDQyaAzb0imZR3aAvNzY2ZGPzJvOnHj5zhr2BB90+2R2GRsdUwLqtzY9hfhM3rhAhb4PclvuxeD5UR5as4bsDHRPK9etB3+sQIs1dSBawjQ+JkqGi4T0cEvWNs5MT2cPrNljJJGfmstW0tNwQHveQoXUPUB1292kagWK4k23QhDnkbCdZKMgCCAPUEyC9CWQHcAq8FNOY0LFA1TCYTW3h2wJkSZCz3utKY9CT+ZFIDcK73YFU9jpS3N4T2diV4s6BbF+8JN3NHWltbkpv/0BKAHqsZoVAREEW145Lda4pc2gsj9y6undLUKkvdNIwPQgFpd5L1IsMMGhA5h4K9R0NAZdVfIa+mUMk0WcBGytKjMUCYHNhSTp4NtG2mDgfojJecKqR+Um7HigEgbisgjZN7HfJEAV3oLB1sujOCgUECJk6k6YOFZ/T3DQFbHjxOFYKjOvzJE0+YNNaC2NRKlgXCDUcYNi2t3dkrrkkjcaczM/NMX+N9xiqZkpSrFZlr9OWzmhA0La+vSVXN64TsK0ursqZYw9IRfz+gZ1Ub8XBBYSFkZyuLFvCQln+VLEE6Q8T202SbB14obyZ4VVjMFNgpjW2mtQ46RUSVI0FzSx4C3HairQYowEYjTdaoYZOegVuUVZDd0Uq9+KN5V2DJiiRc5c9knK1zlZi7W6PgA3GdXe/I1+e+0He+v07sr5+Q5568hn52c9ek4dPP0J5DxQjWNwzCBk7uA85DjNae81y2N6JYhwTNhtFxOc66b2zGbbpVcL3GLbpT2EWYJsFvmcxbLM+n17d3yLDNouh1q157DSTfx4wI57DlnZAUM8Q88R8HDMaa/ZLRn4st9pZNvcXKHrqgCGpVJhrhJxk7TxTkHZrX65euSjvv/e2fPnZR9RfO/PQSTn94Al56IETct/RNYHzJjmAtBecB7liRVSPA6j1GGIFcLt+Y0Nubm4wHHfq9EOyurqmwq9dJJRnN4wpG5YW+oV7zGmvpQUHkbRQP5V2SvF7jj4A/lmDcHxZJ4PAtLGKXYsEOdT5jS1JiXzKRxa4hXZUVnyQZwzHy8gpO+Y+kPGk0MYprhjOlYoSAvQhZL7iJjj9HPwg2VpjQkvoB4rCAstxZJNFFFr20WqMZRgkBbQKWPflkN9iWjmO1e+J9LtSRZEC8gY7XSl1e9KUIrXZIAsCGZDBlXVpX7shWz/8KAfXrosctKXS18byqIItVZtSrs+xtVWt2ZTyfEMgAVKs10VQ1IhIYdLyMfQSdcCGAQWwSZPVMUQqGKt0q/dJhKzHkMg5OnwMUh6w4e9EysORoFfb/t4ez4FG3RSQZUjQEjLZ7FwrarQFlYrshRCc5bjpggUI0OpR3UF4H1E1AFopo2wXzofrRl4TaGK8H2CN92k5eX5/ysShCXc3CKk64PBxwN9w7PmFZU3qtP6gAGugyBmaha5crSYtSJQUhgRs260D2dzbZUh0cX5R1moLUkFyotH4Dsy8tai22MgBNuuPyQ6eUwAbx80A27jFTn6OVTqTAVt+55d1f5qTNg2wpZp6KWDjImBSpfbaC6rONByR8dMKH3Q6qHDVIGSBEnwsuIN2X77/YV1++/pbcuHCj/LYo0/Iq6++Jo+ceUzm5xcCYEs7T0TAZqHlGTpa0wCbEQwZYePbA27eT24yqJgO2BzC3ylDiDuIG57ZADP3jv8EIdFZgOseYJvOsM0CbLNCog7YnGFLCw8csOU58kxOnUlIeY/RPGCrlirSOmgzfw0STV3YbmNAOh2klezLe+/8Xj547w8y6B7I42celKefeFQevP8+WYZQKpk/SFxpNStDoigw88pWYwd39/dkb39fKtWqrB5ZY/oMcjwqgyjtkdpoB22prFYKuPz7dENNhjKR/cB7XEvSgZ/bM31vn/bfGSwFOKZJ5VY91yYpA/rgf5Cyw/ceDod6apOyazEMmsELrm/Ij6dV6wraPLTpedBhPmmkUIZF7TZL8gG+hFEb20Z7ZSVujKpiWlxAzgrED/LYClpFynZYQwBtED0m2ouSYfMPVOFgypfnfA9kNOhKET2wOweyv7sro15PmrWKHJlvSlMKUuv0tN3VzR3pXromBxeuSOfKdRlt70qx3ZXisCCdflEKCDtDoxX9SUH8NOep41ZCKlalRsDGllzId/zq8hsjV3cHkMnrvgDQMPxpYqEpYENipVc2hLg7hi40ewXDAZyqumIYtxvX12X92jrz2I4fv48X4iFR7c3oOlWobIEsh+YHeEN1pklh0ClGi2RJjzFrhatXjOqEHDGMieMDrFUruBfNReMELhSkMdfQPAq7Zg+V4rhsG1Usat9QgjBl4TS3D2CvJiVX1jegCrAKFMqJBdBZrUgP44eihaJIq9eT9qDH38/X56TQGrC9BRmwZIJqQYCGfR3AOPMWqikpDhcLLXwyky2EIQGSZ9g3mIJMAQEoXqhMO0PpLcW4KG3xpgvcsY2fB5NYtdPcZBqAMHbNmc2Qj2gsm5csMxzNog+N0Ss/qs/Xz4+FhdA5DCqeE3ZBVZRJowtBbyg/Xt6Sf/v1m/Ldd9/Lw6cflVdf/bk8+ujjMj+3IH0wnd6Unl8BcGObGt7n1F6sykxOgVPMIfTxyH/NG9hxxxm3c0zfd7uALQ+9w5zIn9wSU7CPnAbYp4K4Pztg85l621AzfOAvkmELvi0F4nlQrj9rWyHPF8p+nTX/8G5vmH3HI8iQ6OQN33TAhsq4tDON9YRMLob+hZWXvgHXBHm9d82BmypLYusTthSbau01rTYAdrReqcr+3r45cOg9Wk9K5LO1W1IpF1gp+u+/f4PVoo+fOSXPn31S7r/vmNSrJakjDxo+wYgFE6U0HUm9Nlwt7BYLEKDtVa/zd4Nub0IOm0WLILpu6Tvps0zHFPbDc7hd2YGRLSgWVCAxhb7KKj2Fl0da6B8ZrnRglGiLJM+TyhHadJGfT9k/EgYZ/zIOtPnDHCfrkdr++L4I/vQa9X6zdpazvyDSG0En03XLFLCpL7G8Nqu2ZDQOvT35rPr2vMsyNMBWogQUqkmRugV8ofihBsDkXQask2mUABnQf3U7Ldnd2yXr1pyvy9riAuVAZH9fVoplhkpla1dGP16T3e8uyu6PV9gxoYyOCm3SeSEMC5BWX1yU+ZVlqc43pTS/oJFIiAYDI3x95a2RP4Q0f8nzljBh/KGj+hATYR5lsQhP4WfcEIFGDMulCYUY8E6rTfoRi2bj+nW5dvWKNBvz8uCpUzaRB1KtwwlDrwxx9RJLcVvtNgEctNhwvn4XCvTYFZjeiinpo+rTw7WggJH35bsNVokmIUO/Lzxv3RGpDpzvVMgIYTFZzgQobhx7d39X9vf3OeGbzaa2F5KilIua1B7PZxWctrOqzc1przmEdg3dsyeCyXoU+hbqTDRwdGHoBHYQNcmpMqSM8fK2HKGvnStOZ9y//eDGH6CVEfvkTfq3mCanLJj3SQ2L1uyaloTbdid+KgZvw+L3I/qiJhcL1pfaN86I+vHDTtgGgnPTrowLGIa6WJHvLt6Qd977SL744itWir72i7+TZ88+L83mIoEetNg8LMq7MAFkB40ltkPJvYIH8Fw8/bsajqxI860KF090iGQT78zhpQ+KR/BJY/Flwmj21su+9L3K3PqOdOL1zfjDLAZq5t/v9MSZWZo+H39O8Xdu1w6HYzThfdor6xwPAyIP5U86xqz7n3z+yaxpeq5ZgH/W8GrT7Fnvmvz3Owb7NuvZ2NvsZwBiQYrJirAsr9ntePo8CURsjoeepMnlul1UkkU3YLAtDJHilwAE5vLBYFB5PtmkDft9+e78OXnn7Tfl+2+/kiOri/LKi8/J44+elma9KlX4ImwwLYzKSj8WQiiLg+iASjTo5tqghCr74zp7mpKiPjjzZPlDvNcYdYhzSv1XKpfhOnZ+JC+s0mjA4c1lDH8mkbJDbJgvksOALGv/kr/bvWQ0+vLzDNE89n2NazVuevV32TlhfirMD/gECJlZuo0LzQZNOY3sKaljxI5LjVjBGAme0MrQaxYUrDH647nf9nzUz0OSakiZMhQMQv1CQSAOCsJGe802K2WpD7VzQq2rAryjzR3Zu3Zdbl66IsNrN2X+ypYUt/c5T9BMvgQNV2wqKlWpzs1LdX5eynPzUlxoIldNCl9f/h0BmxcepCEw/51XarjsRQyJkg9T5WEDbXHKqVxGHz03ez1tCT4cyvbmTdm6uSn1ak2OHj0qxQrEZyEkWJVytcLy2yLaHZVK0u52GNLD+RA/Zo4Zy2utBQV3CYG1VBOeCCh6KDYFbD4hCBA8MdE+x91HCM0qvUyhw+FADlotVl7iPShCYMsgLLkBdmpRzM/HMjUiXESke83Z+1ecny02so5gHFMzyWTmWyelQFVbM6WftG2G/Yq78wKUrtOwpjJdHEsbl0OAzfux0dLpLi1r9Y1pS0COooY8YwBDh5C2Jqami9OvOq0S8t/5Mx4WKvLjtW15+72P5OOPPpH5+UX5+Wu/lBdffFmWFlekg6TeUiU0C8bncBn6nNWAl7Gz8vHIgEvdGnvxRDSSWT2gnwawTXGI45M8/IpDGIFPwNkGB7nGQHBsk6FPITMaGAO03elrFiCZ+fc7PXHuc+OYSLcHswHbZMQyHbBp8+lpr1n3HxpZ39E4ZBO57+QQeRB7e8e4O+Fl65Y4FbClNmEsYDPNM2ey0q+pL/CUC4ZGDbBBpgGATdkbgDX0BfUWSArjYJ8vXfxB3nv3D/Ll5x9R0uOl58/K0089LivNhkDUAp/iBrwEX0glLf0sgaTzPVifAA/6O20EzlwjBSwWaVA7GMOUWcAWQVXwEUkAwDe16TMlQzmmtRc/70zuGICWhjCtRHFM2HO24ZjWOpEadh7lSPx23of7nMzcFxEviuYg/Ov6od6OKm21mAXDMSKnOfX1qhIv+XWe2gz36f4e97HoA1srVaXX6bIHLWRAcE0INUOlo1EpSb0gUhsMpIpq0v5Qiq229Hb2ZH9jUyo3tqXwxbdSubkn7QPtljBAa8qh6oeWqzWp1BpSrjekPD9HrFT48qLKeqRUaQradE5psr9LPIR4OFWiTeR0DGBjwQDUhTGpqezfkdbennRbbSYzIr5eqdeZmIkwF/KSWKWDyV9GvlKXgAkMGxYZkC0WEBMhvS0Mw4l6/QwFGluG68bvYueDbCiMIVDorqCbgylBO7vmHpysHvLgRsPQagTHjFW0BRn0NEcuZe4YH2dcXDV+GDr2uDly3azlENhCFBUAqSs4ND0cb7VhuXfTjKg/m3Qy6fNTdkirIAPUyXhu7AKpwZOT2g7sGqs9rcVUyvZZCFPbsKKAYzJg0x2u99w4DNigtI08Al+kvlDcOLvkTH5O4v0AbBs7Xfn39z6W9957X4rFirz08qvys1dfkyNHjrGiFAybG02OgodDEBpFzmqpMoZgiICTHzGVbQcACf+YWei35+zs3TMonukO3yxupEP1oCmrlmPYUtyM+y9Z04c7uvYAyCd/ehZguQtyJ87qBNTmz6fzN1tdFlaDSUrcapXw4Q3FPcAWnfntz6BbAWyps06fo3/vzeHHAba4XjX1ASHQcYBNp4/mCUGcm/lCIQw4ks2Ndfnow/fkg/ffkV57X555+nF58fmzcvzoilRBKCAZnQriSEXBBtg24GHDZKFfdhfKAjb0UT4M+mPOV5y/Xq0YRsTMWURsDtjiOzQqgX/eoD7Dspld1jV4WCMtjB/f4EdKz5/NXx83A2YBNuab5SVZcqTLuDWtN4988TbTcjLANlyvMrR4NopxFISjoBBiycg1r5ZrAbCN25x5a0D376mfxZBUSlVr0wmmF+5VVdSA3dBnuzToS2XQlyp020YidUTEOj1WjNZ2DqT/9XdS2W9La3tHtq7flNb2noy6AylAUHmIvDmkhqGqVXPtC59f+DUBmyshYxwckOF7F2HFhUKEFaFAgCAORLnC5tnaQihStjHePGJctwbhwOFAOgct6Xc6KiRH3RhMbuxPRjLfbDIsivZNvDDIaPQ6jPtT8JW5DEofO8OGfDEULHhIUg/riFpZw+3tbT5bj/Onis9kzg4OWIodqmI9j8yrIk0LCMCR8fwgP2LVqGwrpedM851Y4m3xfYZXreODL0DtG9qVubmGDKyrBH7nrKDnH9SqEH6N7NO47x1s+7PTMVA9tNmATZM205fPd7U3UecmBU34G+L3oxGkWm6BYeOF5wAbdkiCHATvIZr2gdVryiyQhEEl6JWK7HUL8sFHX8g777wrrVZXnn3uBfnlL/5Ojh27LzBs4wCbM2zjAFtkzex67bpTNu3Qe27fX+knfgrAZuf28CfnWKKo7uY24GZ/PzdSsYfgndzCTEA2lSG8q2hcZn6kcyX//T3ANvnJ/qUzbPmNqD9Lt4N5wObWLJ/XNg6wMX+WPoUzhkndZNiSEBmkL1qtfTn35Wfy9h/elPWrl+T0qZPywgvPyukHTkijCCalLGWIolKlXoV3raW09oK2bj7MgR96GF7P2jnYjwLpAajEEKS2Q/Qq+yyo0nmelRXK5GSaDcgzbD4bOLahR3o+3JkPb44HbLNyQF0lYtIMRNTNIzm+bgN7qFndMeJj4+Obe2z0wbABsGXZ18i0KWDTAkYHbJ6vTsUKkBJGTKTMnl+v44nU70ebpxErBcT63wgaISYBQga335UyiJnBQOoAbAizIoXroCXl/ZaUb2zIPI7R6sj2+g3Zv7Elg722dLf3pLtzIOUBQJ9vrAtS+OyHfzsE2HxR4MJ2dnZka2uLQOLYsWOyuroadL6Y8G46YKQJMyhcQQxy2GrViiAXoL1/gOQwqbNac8BOAVvbOwyFLq+syPxCk6wXZrACNiT7a+I/mDUgY+ySwLDxfJQNqTAx05t0e9N0Z2ZmATZ8DoAthnmtstLDxBSv03YRh4CRFKjfgpAurscZSLLhYOJQKm4VqCkIxve4ZoBZADb0FEW4tdvR6lXk8pF9RNKotbpKgVpqZOPkzTIJ3ix3OmAjYjiUtJvq7jjAPKTG7YANOQQE62nMLTJUzvbpAhgTEi1id6QbgBQQ+gJJxy01NMqwlaUzrMkX576V9959XzY2tuSxx5+Uv/svfy8nTtwv7U5vdkjUqnujk8+3QNFFqYvUTHsAIYHauhOsw8/McpjTAJEm1tpuHlcXtFF8zxx/Nyl4wbuaHdmYeH9/KYAtvY78Nd0DbH/9gM3XSp7ldMDmQC39mt71eMAGksZkjayxuFbjJSCIOqA9ufDDt/LuO3+Qb859zsTyZ55+Qh4/85Asz9VkoQGRWhS0UWZVSuhPbblTFDYH52KtCgHYghSQiOxubxGweZSLnX6sgTrmMYAGfR2jL2meuNvTbDQgpDswSdfCocawpWA3gKOAbLVaX185cDaFYZsF2KYZRl55AtgCUBvT1D71cxFYUYzjEMOmc0Rjzn5LlvYcLodADMUg3T4BW7T/h9Oq/Hzu/1PAxk5DSNcCRigMWMSgBK3q3JUxH4aQ8RiyNymA26jTle5+S6R1IIW9HVmrN6RRrMhgryW9zV3pb+7K/pUbcrC+KYX9jhRbfUqEFHCuT7//FQGbT5g8GIAMB0APHOeRI0cI2HDBbKDOVkE6AZWOtT5YDP9pJhTYI3YU6A+k3ToQpHg3qjVWee7t7cuVq1elVq/L2pEjsrC0wCIErWDVkKhT7gA3bLNRAA1pfdEgjFssE+zgH17ILWPHAWO3poZEAfgQbE76n3q+mT8k19PB7xFXJlDwLgyoYBwMZb/VIuuI3Da24WJbKZMmIdjU2+DYWlGALh7dXWgbrG7oAweglhZP5MFaMFqssozx93RBapgWwDZjtnIhUV+eYxi2QzlsEVyYLVCGbRxgI5Wji0DzHscBG6WnS2WN+TNsbBfLHBML06dA7hBgK1akM6jIDxevygcffCgXLlySB0+dlv/t7/5BHnroYTJsmpuSGLVcSNRbr0QjEIsKlKW0z2YWdVzgM1RBZgK5WZ+fDoi0aIDhjISNTAsNAkORYuX0qu4u53xmSHgmoJs5QtPfkK/izQO3FKzlwTHXchojHnOq9Hh5sKBVztOvb9b9zzr/9KP/7eewhfnrG5NkweB5+GYa4wSwpsknuiL4NWm5xM0+ctgsj40SP0l/S3M8GrGx4iI2BB8NZOPGunz2KXJl/yj7e9ty6qH75enHzsj9R5Yp79Fo1Mmu4V+1VomSVIzYqJYciw253rwbjMj+7jZ9BYshkLtNvcwIGhSkef/l2OtZ5wXjHJmNZCYBxuRF8DuMUzp/fVxjyn8WsOnftXn63eSwTduQOmAL4DGXx+Z+Lw/kAngDGCpqlbv75Ag4bYTIMroGqNpKJwPgOyHDleaQ58816fpJZKBmBNq0lHIR9iEFYAPZNBTIvfQEfXowxyoQ10XoHMAdXTCQs3ZwIIPWnizWarJUn5NmsSLV9kCGW3vSurIhnfVN2b+8LrLbkv72vow6PTBsv2KngzSHDRfjvwNIAhjChUOlmW2aKCzbj4CNwE0tP6U5EmSLxD7olwC4ocoTgA3tljB70Trp2rVrLDhYWV2Vufk5hkRhBaGREnZP0ETrdiivgcUGxo75ZuhVJAoeIdXh5cwAa943E4zbxKKDIaoUs8Kz3ibL1wPuC21GwPyl4VROsnJZDgZ92dzeJjuG8UEFqebbmZwJCiZYkQS2EdpuPerUcYGiQhXtvZIXf59rIeUTNwVkeWBNg+WLkgwfYvZK78dXvuhAF32eYHF+hrkFyIFilagnw+quhabiJwBsBTJsGhKlcc3R3s6wpeybLyrksLX6Rbl2fYuA7dy583L02H3yD3//j/LYY0+AzLXclMOAzUOiavIiAIvn19yQmINBGB6G0kOisxiyGe7cjOhkrz/L4aeSCqmx8fPSsNjhxxFpd1Pl54Z22j3OvP7pAzTzrylgy4O1/Lq5B9gOD+fdzd8/fdFBesX5aw1g3Jgk74oQwqJJtamv81BwYNWJ3nhc7T3speWvWR9HgpZBT1oH+/LDD9/KH//4jnz77TeyurIkTz32sDx5+gFZW24yUoIIEBx1pYJ0mBLz2dT3OGDDCmStavC3gx5yeGFnYo51zCLw3EutcPQuNj6vdWFHG+8gIqyDJCTKsUn0LX1cUSUfZKLCps+T9rUn6jTANkuH0OVExi1kPhMD4HHDnGW4XL0htTXBzkFloBT12pxZc7Cp5Ir5Fu9aTmxj+AYRQtZ3HM5xTf0QfatFgPKbNpAtbCRQLBhgQ7ssBWzdBLcQPQAAIABJREFUXkcG/a61tBJ2ViizErPPytJep81/yCNulmuyhhaX5bqUD7oy2tqT0l5Hdi9dlT503G7uyKDVjoAtb+zSQoRQZGBq+WGhGHOhOWx205aqxNiz9RbFgAyQrwYBVFTmIQxl7as2N26S5VpYXGThQRusWlHbRyAc6oKJXdxcrysVNG+t15VBc5rZdOJSlsrz8vJKz2lxgPewA6vnAoUAcGm/TRRCtDsdbdwLFWtj2Hhv1QoB2/rGBnPhmvPzsri4yLkJcIr7XphvMoSLiY2+qq2DFsGrCvmW2bOuDNVlhGXLeu7U0aQ7zHSy+PepMC4rlEgxY0KCNYUG2xTAZpzxWMCWtMHyXapXL3Eyc3FPYdjsvIFhO8Rk6A5uJGDBYriZRifZTacgNQUhCkQqst8dyY2buwRsn376haysHpF//Mf/XZ5+6iwNsCf5aiqJ7iR4/VYl6jqBbhCcVXNAps/DAZ0CNh7HtObuzuH55u7OAFvgLe0BTgJsnE9jT5HPS5mJjw69YSYg+xPnsI0DbOk13WPYpj/Tu5u//zGAbdw1pr/jM54A2tQeji860I2n5V7TpqVgTRcMnDtF0vs9WV+/Ku+8+7Z8/PGHUq9XybC9+PQjsrakgA29tREtYJEcGocP+7pBD1EVWg/dTJtYfAXZ6aY9msr7pHItvD/2tIzVkLx/tBnSkr5gl1KmnYEOk68K/jkBsfhQrJJPJT90zmB8wCD9KQEbNpzqS9LIRvw+TYnJYxT29iyy5jaTWuIMpRYYwL9YiqIRSTgOCSo3jJmoV1b6xNtw4jr8X/RJqpFKjVmQL1Zwgu8hT9bptbUIhUoQKJZE0QseypCVpWjViRqA9n5LKkORowtLcmxuQRoDkWp3IA0I9+7sS2djS1obW8x7K3x16Tej1Cn6wKX5WunvUjChmi/qdJRVM30sE6jzVk8ULYTeFcO6SPTDNzoPtFm6yYIw/dxyqjSSyBvn9bGtlRUdYHdkrJUDqPTB4v0+ubUdVSwYcNCF9zD+XCjI9u4uHyzYMTSGxfuDXAaV9vuklNNKVE7ockk6WEoGMoJPtIok/Aw20dt7dNptijQyTMywZ1VarQPNWavVQ3cJnLvHShbk/2nRwaTX5B2Is0pRsgX5bDAWyIvD/UP7hV0eEsTGyRWeT1KtZIEGnQtacQWgNRx1WRXFHr9BHkYPEZlN4+zsPGpsKARGw+aGKg848LPPIZ936U5LCmXZ6wxlZ68tn3zyqXz44SfSmGsyh+3s2eeoa5OGRBWoWZgTkxHsL0LWIX9ODQWAbkwRCDDxsA4bewBOd4jTAI2GbNSIT3r5nEuBR2rcfIeb/i5dzz7/3cGFPAyeEM8v1eA7fBWzHHreiGaez63k6M3AiLOOn9opP1Q6VuNyINNTZsLlM65lzOjcueiwHWzW+aeP/90D7lm3PH38NPUlBRr5402f/whJe07XeFmfWRvWsHG1nqMeInW2zVeXir+i6k5lPVR7y9LV3HFruYGuR1vX0DkDaGt3WrK1vSkff/KxvPHm6/zdP/zyZ3L20VOy2IC4h4KqahX+pk/wBtsGO4/CPe+iQ99tPa5BJqC4FO/TjaoSB9wgG+sW/G2QrkgEaFFFWMK5k01uuuYK6L0M1QUU8Smoy0ebmHBvtiA+uzivaH9MASJrKzQdIL854jlmGUU7ERm2yaZPr2rKsdAvtAThW2PM9P5QgJCtGtVr1LnqTKbOCyWP8gxbmquWdj/y69EOSiYxhm4SBti6PfQyGlHhAhgac6DdbfP5g4nTdK06r5fralSUvZ02K0FrpbLUi2WpS1GQVFUbjqQ6GEkZvbMRkev1ob6MKtFfBZfjDjfEeC20lzqDMIFSsGY7eA6Mt+Ug6BlahadWYrBXGcJrrj6tMVROGNZYgInDjgdhOK4Z07JBqM+kL1glioH3MGOSrJ46izx16T9nJphVA+0d7PMBINwLls+lQciuWF84XBvDgyYdwnOhgqdS0hpHpqfpULoTJYanOKCKswJR8+FZBwLsxBDqBcMIEOXMHo7hQCWfo5M3iPn7ivcXZT3c6bOaVTQ/DJ9DsYTmbfgOLYY7teuAlqlzsodETq3accA2gKwHs9ZT2RSEf1OaeQxgMzPhGpWT2KHUwLhAZAhHslkzAHcrADaAtF+89l/k2WefJ3iDrEcmTyhU/+o9qb+JRtB3vgrYsjmAaWVocCTT8c7UHC/vmKcrYPor7/jC/Na4b9ihurHxeePaif4efW4qaaJ5Pn99gC1d536fkxz7PcA2a2ZN//ufA7Cljjp9rlnfE3dK3KAbYCNnjw16vvKdjd7VqmUBm6092zjFTbcxbCVoYpWYFrO1syWffvaJvP7GGwRXf/faq/LCEw/L0lzNmnn3EsDWMTmJIu0+U2S4OYRt93aJYNqwiVbw6L6Fuc0WutPxt1xFe08AMSyGwuY7PsMULHF1W5WqC+i6PXWffjuATTd47uPU6f25ARukM7RDkLJsoXepgdAA1lyYOGHZaEdSEiGxoz4+Cp4j4+ebQRIleE7DAVUwKOE1RIsyFJ1AHkbF99voIw4gRyauwsih44hSoSrtfYDOCnMrKyBTIBUiI34towAR8wA2HmQVruXT7/9Zp6onPoYSWI2zuw6JT4l09+rsAGlX0xlTwKYtIAAQoB9CAGOgnQwbFo2mXsqwB6VpX3CotFDyhawN4ARuXumakEBKZG/AyBFw6rTSAfZQZ36xc/FYYn6rra2qqhxM1W7DiyXVRgt7lSgnhcXF0S6pUK3o9WbyJRTQEHghKRHJ67ZbAEsYJ4E2e3cjERZRksc10+EkOQD+jHSS6j92QjCNOgdsfK6QWUHY1gCbgnTdgTAR37Lb+oPY+iOtHuI7wLBZmm9M0He1aL0aNS6aB5cySW5kdJiyC3+cEcjvtLgjRc5JqSab2/sEbH/840esWn7pxVfkpZdekdW1o2TYNPRt15IJiWpIxDBbAD4AbQqe07ZU+pSy0h7GsI2PN4bjTXKJOm8iwzDufXmDgfek1Hy1Vs/MvXQO8L68V2uaGxieiyetz6AJp/j0WQzYTIZuBp7IA9X8+fKbyfw6n3X+WQzX9MtzyD3jJqb8edb5/zMxbNFeRNuRtwWpneXacLuagLYA3sywevs56g4au0ZmnTZE536oFAx5XPGhIeQFYdSd3V35/PPP5fU336Dk1M9eekFeeepRWVmYY7RhMEDvafgraG92qbFJkANny/QgeL2C9MGWMDQKAwCtyMiwaR5y1KXUHKxJxSWwP27rzQfZZXPeBPlLBg0DEeE2hTY/ZPCmNsC/N7tMO2WFD1MAW/753cqquJscWgAYALbRAPn0Xpxhz9OAWYxAxbw8Z4XxTECU+Bzy651lM2iDsdmHt0EIHJjJWDPVW9XnqfnvKk2GYwLLAN9wE021i5qUZE6KQ021YqEi56IKNls5ZyRMMN8/+0EBm+/MY3lxtvpwnCHUB4+QmuYQeFt7HBDhRoAFgAT2NUN+lve9ZFjU0jtRpYHF5m2bAlhTdk07D2jcNTRGdzrbJuG4sIj/zjXjUibKd+VaCVTitXJAwSii7tH6tzF+beHdcYANgrsBYKbbHMuX8ongC0QdfmxjhQok7N5cMiN1zs5ypoDzVhaAnyMP2PB77uxM1Rn5gQrYMMYqPOzigkpTqzNCwq3mejhNHp8DVaNNoduT89Wg8ipCvp9edzQsuvlNWaXJgGEcc+JOGi08StV52dzaJWB7//0PpdXuMn/tZz97jRWjHhJ1wEam1HqK6o7buk3Y9fnGxcfJrz0P1Pz3s9j/POBIn6EqnifjMuYBh7maJMaGTZOxvF67nkkANkFKpgAY/c81kAB8zveBCx/f6uzKvu9PDdj8bOPO43Yrf+V5pz7tzmYBpumj8rcP2GYBxlkh0Vljn7amGucw8+vfryeyTGo7vNtO6LqTC6dxDSTiuc40w37TGiU2O/0ZOdQIZSHlf//gQM5987X89vXXZXtvT5596nH5+dkn5djKIoFar9eWouVUwW5SksNlQ6yACcAw+iJcJMBcHKXYZkodPxgjfcUwZVwLnpLhEYxYGRuOmDSiD6E883W09znAptcWAVsaEk1bYOkme8bqSFphTX7nrcQXxn9aOyUYmWN5gJ6/5oybArYws+JYGqADGM/YZLOzzkTmU1LS94IdLSOtpwjwxZ5kh6JsAGvAQAjVg31Djj46OGGEK6W6LDSOSGGkgI3zLoDzpIjTOl/w71/++K9sTcUfxpTVqnBfDG+NM4Y0WwGwGcNG5f4RpTsq5SoLBaroSu9x9IGGRkH9AVHqQnOGzaRcqdKu/3k1nGpP6bA5sHBwRvYrYbD89wBglASxLgV+T5rDpgyMv7BAvS8pCxtQ/QG20CY53uesI0KZLHseF2tPxtSpaQcDniNHUWGwejm8Mo5hmr40xv3VODLThNOxUb00/OcMG5kxqxLW8fJJo10lnAHD5PQ8DU2i1DkBg4c8D8ir8GerinLGLRr8aYAte/2pk0gXTPouAl8UVlTnCNg+//wLMmwbN7fkoVMPy2uv/VIef+IpqVRqZFJVRFjD7niBttZFZjpMtlxi0cEk/bW4VjR3ZPqTuRXANs1kRXY0hi4dzGNu7rfbbAqM3yEfg0bYGG3F3XCJiUFn7oTqPuH9PVSpHaoTvvXZ9h8F2Nw++ZWlNiv9W2qrbuUu7gG26aP0HwXY8jY03WCnfzv0fG0BpuKwaU8AP45LY9EGh5QOaDnq/aeALa0ah9+AoDsAG8Ki3/7wg/z2zTfkytVrcubUA/L3Lz0v9x9bYxFCF4CNXVtMgwvVggbYQh41K0S99zNShCCWHte2zmuztd4X2mxv1pa44ZnCsLn+msl6wK95ioTbEC868GtwwOZfU8CmTF9ksKblLuqazPY5HT/T7oLdB2CDjwphS8UwkFahMD3aQdVrmfFNwagWRipZlZI+6RzzIsBY8JFeL8KfOAbE/NXuIoKIaCC5S0S2QFqxN/lQesOhHHTa0uqgR7pIrdKQZmPFKn1tHlIuJCl8IA5M+sh+feU3yncYwMgvCCDQPGBLjWZwgpw3yKDUJHZcHJDl1ta2VKs1mavPqbCshccYGkXIFGHJANgAAGyXgK8WB+b1KSxSmtDGjN+buCC+sg2UdWFwcIQB94eH37EvqVViAlDGpHTLIbBYuH8eGiuoEIVBCJ9zijtJWMwYHEU9SrnbvSV5rKGoAYsZEiVpaw4/Tt5gTTKr6XPz9+hndSGrgK6OjQM2MivDoSakBsAWW3cAqCFxlgxgBSQtOkrg6IkeECYiJVwKbO0FwIaXJs3qYsV4eUg3o8id9OjMXrP+lDqJcffn8xXFHsVKQ3Z2D+T8+W/lo48+lQsXL8ny0ipDos+cfU6Wl1elyPxAvT4H2Oj7B8CmIdG0MsgrxcySB9FcnYX5MGkc6/FP6G4BW/6oblyYh4j8Sm50dBNBo8LinFgZh89XymUWvxDkWhiJgA3h/xmAbbrDziYd50FU/lmOG6EZm/SQPpDanPQ4+XOmDAzvdQYNcA+wTbIst/L72UUH0+YPxz63Yc6/3+dsahfT92C+q2ewkGDaOzMaF7WxJqpB227zwgGbgzRqommQTO0FCgQqZemjIGA4kktXr8hv33xTzn/3nRxdXpb/9tqrcubBk9JsznEtFUtgXHAtEHXHnlcZNNh69Ilkojs691irxUEf6TjZloSaz5bXXMu2JDmUz2tAysfBbx0EBH6XD4lOA2wRIFjenQZ2xwCfw2Arax9nzaGUzZv13sN/h92uKAPEPzrYRcEepMg6nbasra0mqgOxR6vOJ1TKaWQNzyRVh0hz/fJ2zOcf04HKKmiMYDdC3tCSGnR7DLEDDGNTzGOBJBGhbBmVMIhFalIuIaUlWkElzbSokrPQtFrDHAFgS42egzO/4DxgSw2nAwHXYGPnA2t4C8CGyd5ud6Rcqki1UtUBsWdEehqJdQAVCWDj9Ery2DD4eLlWjAM2dTzGlrCSx0AIBH2tDZSL5/qAOyWMn/mAoAdHUjV2CQAySRk7sE+uB+fhqXB8asFpaxOtmPXdhxZf4CcKFhLLakzbAZxfP+jUNCRq3GKYnWwsP+WVBzQpo4XLcaACIIX+aRhcHxeWbPPaPCSqORcAbKD0UbPLHnlBIFTDoaDp0cGCc6VQopadM2wKmLUa1Ysb9PIj2AmVWBY2TRdExhibw02dcFyYKLLBfKtKq9OTK5evymeffSlfnfuG6/fJJ54mYDt9+oyUK1VuGjhfvWLYABuTfpNqJx3PyJzx50yng5iAqtc93dDcGmCb/IwddKTP2ecxu9aVStLudCkrg3/s+IHNhYlBLy4syHxjThYWFqSOqjRrNaZrCo/YW4uNv49ZOZR/aoZt3MYlP6b5n9MNpq/ZSU/pHmC7fUcZP/HTADa3v37cSRs2f65uL3QPadEfT5NOAFt6vDSPzUEZ6+DMV3oVqVePki3xzWOxKN3+gL7txuamvP6738nHn30mzVpV/ttrP5MnzpymLpuGQbGx91AnGLSB5bKp1JMWPWjRF3XbBihI0H7OSj5gg62OOs2/coCRt4VwHul4ZYoOoASAkKoVA9L3JEV6WBvemi8FiClgcxs+DrApmE7ZwUT26Jam1Wzh52n2E0+oxl7cullVsKNhZOSOAbAtLi7wSnTuRMDGMYPtN+zgPh/HgQ9jJ6IBNPV0o5tn4XDMQWEgg7LmKyK4jMIBVHL2O132AcXYztUbGvXjMygR+AMb4ZmU0PFpZOLdiSNRBtiC1UZsuRxH4SsCNg+H6i4EO3R/gPmQqLI2mt+GfwAB6rhjDhsYNrBXCDnSMcB5U75DB45BOTQ2x0Xh4i1U5Vo6PJbJekADh3kSmtKmL0pPqLckurXmri6HQWHaEkJEZWq5ASzimvEQIauhVGld5ubmteEvE78VKql+m2qhacgUz8By3JyZM4YNHRxQNOEgLDNHLfEQgI3aX1YeDcCA9zNnjJSpiit6mNQBiU+SWfOetLMPS9hlqWwGzgPApsYBk1ABGhvJmp4c5UsslIZxVIAC9gzXpRo2Cmg48GpIBqDWFZgBNJXKVXaBwHlQZEEB46KyWimAjBsDdsm1uXG4f6gupmBukx1SAog5UKjGqUivP5SbN7fkyy+/lo8/+Vx2dg7k9OlH5MmnniFoq9Xq/IcxRygYBtIZNi2wyFYCpUUS0WDE9lQBPFlTLr/StKVX+N0Yhic8r8jvjXnM0WH4XCCtbkLWrXZLur2+XL25ISia2dvd5a4SYw82DRXPtWpVThy/T5YWF+XI6hpBG3Z8XnGN54zuidNCommV6bi5+B8F2HxdpF/T60mvYzxgy3F5RkLfeQaNroe7CSf7Eaat8dQZj3/f3bEUs+zLrL9Pc6i8v1k7GoCXJGSf/0y6UUnBSjiu5bOkHZFVYSB7bvU7+kpDoso/WdGdh0pNEUA1GzVihLUGGaet3V1543e/k/f/+AHbDv3jL16Vpx59WI4dOSJDFh2I0H0MUWwGX6qtGdVX9lklCn+IdQVAgawMr2zEe1LZKa8sVQ49iujG+e3B36iBmo4fC+ZM1oPhOTJ9UbMM4wBfADug45mmPmmHAwAHB2vxWep7FbDFHauza7PmRJxTWbA5y77k/07ABh/cR/RIW1hy/JDGBFksCO2ztVcMKXqLL/NmxAmuhw6sAGmOg9YB1RyAPVbXVjkGyMEnyWPsF1Pn8F8FVclg1IR4ZtQfSrfVIWCDHV5aWtJG8wCUxRIlwJgzj8mIazP2UzVlLTICJQdW8kO3DRFIL0QQKXx66V/Z6QBaMBoM0l0Ben/iq9OECtK0slJzsjjNpQ+a11kgY5X8bwQmlgOXKndq0adeICppyOEk9tSZKHweorIBzPCc5lyd0kTbByTuFyBwaLIZhoyBjlPk7SAzQgGvw/BEBv1LHixpxWu212WkTGMI7fDxNUQYmsDbxHEQzEnGW4r0d97A5VnC7IIscOdH8VzTD8NE7dpOju2tbAwcFGq4MoJu16LjuAa17ZgfCLyhBkXBKxYvJjJ/hrVBlY2FQykEYjItOqf02XkFVri3hJXyhrzhmTjotDHRv8cnplbXDjDC5AcArcn+flu++PK8/PGDT+Xq+k1ZXjkqJ+8/JS+//KqsHTkqy8vLYeeKvQMMKbpTNOqNKc1/taQ/WyARrwaLb0ACTlnSUEhj35PS9nJ+27Gnauy4IJaBEMxHKRdnPHlc7u71mQKQobfvxs2bsrFxk1Vru/t7mZQFsGgryyty4vhxWVlaluNHjzEkWqtUrd1ZOanaRlpCBGyHdu+zvDX/Pp1inGW8Zzn0WZ+ffInpvPHvPcyttovXnk8gzR1w+vXNBkuzrn/W/c/8OwMt2Y3MrHOmtzjr+NOPZXJNU+bJrM/fTmuuafMzRC9sLJxp8gr+1G7GjWOWLfffh5xPSytBlAnrD5tvbI7ef/+P8vvf/15ubqzLyy88Jc8/86Q8/tgZqaBStNeWuWpZKkV835Emuvd0uqbrCXBaVIfNcDDWvDJs6qeKBFAueO73q7ZbQQk20XHOAjJo/1J0+oH/g71ne0RrH6mb36wobToWuunIv6Lcj4JDPb/7Rgd22PySiElSqvT7GDHwHNxJ4898cDMh6XO5JdODSBlIhowNStfkiLJZsOEAbjgXBPgxjvCreK46ekNpd1usBO70O3L52iW5cvWK9AY9OXXqQVlbWZXF+UWEy6Q0LEi9WpdqybCFRaCUrEBHph5tPsKheI71eoO3onhBR5usvz0Tjd4l0blQS1DkuDANy0ExNhKfXP41mF7TNkN+mFXNgaY1DRiWQuPBaIaehRD1OIO+VoraU+Mk9CR+zhUT2vLKQQdmrtMVP6rTJt0dOxPlQMj/FhIAEXbtdagsTfYED8RCotpJIAvYPDwSd20Iq2kILH3lWYM8++XXSbmIpLrQJ25qBB0w4isWFP7mlbhsa4E+q4eSTmMBSJ45SCc+HHoPMXOvfLQxSKtcfcGkMfkA2MDw2MNKS531PtQZk2FEWNpi/Vi4/Bl/A1sDaQ1L6ud9J9fC8FuYDDF/SsdHHabvgBxQBkDOOe2Ue+Sk9DmZg0JeQA/6NnXp9US+v3BZ/vjh5/L1+QsihYqsrB6TZ597Qc6ceUTuv/9+K70Hu1rhzhZq0wUE5a1naB5w40wpYD5k1rBbsk2KgzXdDWm4nwuV4sRRUBrPSmVrlCFkwUepzJ2eK6JrLiao9qEctFsEZtc3NmRzc5NFPOi8oX9HBVuVbNrCQlOa802Zn5+TxeaCLC8uyTxYNjgA7DzJcmtuhEa9UVTCVtdh9t8+YPvTA5bbAR/Z55Nf18kaD5W5Dtgmg86/bMDmjvXPDdgOu3x/FlOfXyhanvz59JmmzyLMVcfg7Aag/sNV/aOliJ143EbnwUHe5oeq9pHmPcOm4neIUnz44Yfy1ltvydWrl+TRR++X5599Sp564lECNel3pFEuSq1ckAJCc23tbAM/gRScEhw9BSEKFLMdjTRCgxf+hn+QFXJCA9flgI29Sqmcr+AJNM6oiGiI+j2kuFStD7UDNk9pSJPq45hGu5pf+87qRbChLJ/6ekuNwWY0aHgmKS9JVMEBX+q34thDl859QcyHvZ0179Ip2XsyBlCELCZ8LPwMgbGl8pBQgCg+W2EKgVp32JX97r78eOVHuXjpAqVbANhWl1akWZ+X4rAg1UJZFucWpVmfY2GBjy/u09OOFLdoShAZzCBsHHRWNJIFBpRVwClLmQXX+Tlf+OTqb7TBBbAYE/qx41bQRn00hI88eR1ezgBb0Lbic7ST2EV4BwTl68LS5YUHQUNDbnnhTi64pG8XfvaEQBzJCwh0oEYy6mNXob1DfdAcFOF3aVXMYYeMSkM17Hlg5AMVF4yHdzVsyOvkvzH7kzFhAFw3dkFkFS3pFEBNk/qzrJcDqnSSZ4BacvzBqMCdn9+bF17gZ6fX88eJ4xAnkF5EvlRbJz5Lyw2w4WcFbAjJl1U0mD349OVJwJisCtisMjUqSiQ0Op6thgc0ad52cVT/1rw61yHKMjkRsKGfrKp9l+XGzR35+NNz8tEnX8r2zoHUGwty/wOn5Nlnn5MnnniCFUOY11AjL1eK3A1Bbdp7hPq4pPPEC01Sx+Hfg2FjlwvvQOhAzSQ1OEaugWcStZz/BvIA2CCqiHAyCjd8fu/t7ckugFm7I5euXJa9/X3Z2dklTY/wdbO5IEtLy9KYa0hzQUHa8tKyzM/NMQwKRg0AjRpDlM8xNXN2DNEcRTwXfM8cSn92gd2czpodNo7jRkd/N8v43h3DM/m8weFm7I/fqIO5vxXAlh3rWWOejtpdjT8zFw5veNPj/5SAbaw9NAbe7TEBguli8v0JiMtf1zhGJ16v+QWr9mOaB+zdYCifff65/P6tt+Tb776WtdU5ee7Zp+S5s0/L6mJTSsOeVIsjqZeRdC6ytbFBwIa1Xqki4lFT5UcUg0EOAm+i70b+GjaSZWb8UAoC6SpBQ1Mby+cB27Cg+W9eAerMEe5VAQTSWtS/HQZtsZNNnihxwOb+LxY5qMhv7CYQ516mwt7WvvtfT7FymxDCp/6Q7OHcztzFR6inF5OCfIFbuoKSDWlKj88h+hVzf8VySbqDLv+1+i25dO2SXL56iaK3D9x/P9tLzqFrzkCkVqrK0vyiLM0vkEVT2S0dR5UxUybNc95C7rZhpEiWYZ5qr9Z0Hqa+38c+nfeFT6/9ltqBcDtMwA6CbVoZiPAXE+Bsgo0YEjUgBrAwwC59MsOGvBu9IP3HnC5+Z2WvidJ6OmkctGFAvLITv8NOAtWN+rAQ4xWpGmDDeVJZD68QHeeIdZ7oLicFbCmL5ws8E/f31kZeaGD3lV57ahh8kTA+3tGCiABGEtHEdEFNmrSHd0EajksTTVOwi+M44MgDUr9GGAgyLmMnvSa/ArCxAFizaSMILpWlSxFAe/5DROUZAAAgAElEQVRWVIEnrXPGgwsqTJlef8gnsRyDcN1BTycahsML0owEW39VIQJNRZ6Ddl+++faifPTxF3Ll2oaMRmWpN5ry+ONPyLPPPisnT56UWhXAHhsSv+7IMeUNW7p4xkEDlbPROyGtb+FgT3DWnZZq+zEP0pOcrXRbN5e6a0fYE4CeIc8bYNO2CNi2trY47qDWmwsLsnbkiBw9elRWllelMT9Hhk1zOMtagU2WU3e+HH0DaLxKZ1PNSOqKjODsHsM2DQCOnwFZbarD75nlgGYBplkMn/FKOgd9Ls6ojL2du5wOuBzs3xpDdui8llYzKeUgff84do1/t+4zOr2tqCuZ024bD3U+GDNW6b16VTvYLicRwJYASH377bcMiX762UdSrgzk6ScflZeef07uv++Y1EsQU+0xJForFaRzcGBOvUDABlCGalNPd8DmUavOVBPU/aSDNr0mEANajaj/FKTxawERlpiyw42y5VrDpqatlVI/qGN7OC8u+g/Nj3PA6PNco1QeJsXxFXDEfzG/3edk3q7EeYrUFK2cvZMX7Zf1tR4P2uweWYXrxRFKCHV7ELQd0K4i7arT70pn0GEhwdbupmzubPEza6ur0kDbyFKF+WnlUUHm6/MyV6kzH9h18qL/1ztxdQYdH98yxygiWVNjg8f5HR+j/PovfHrt9ZG3HSqBYSFhi125ATbkQ1FoVOOucM4aCtTc/9sBbPAlQJSazKgMShoSPYTyTVfNAQ4mH8JButuBGC/CPIhjZydpmrfmmml55Go+y0K2ccLkgZcv1nHUMrXZmFgfkzkd+MQObWAxdNE7mIyyIkiUTFs6xWnr15EyPOMAmxdn+HX6Efzzrj+nOWWu/+PvikYi63iyVLkzbJ7P6Lsm/Nyx3SPH09hRB2waSrfKoaR1V1paqVjexsA0Z/w4XtWTjEom5wggEIANgKdQrMhgVJKr127Kp5+fk/PfXpTdvTZ/v7y8Jk899ZQ899yzcvTIETZyxj0hhyFU6YTcgWxFkF//eIPiu3CzuYnyuoNgVqXawsRkZe9WADiEPVEgUKsxH+3a+rpsb23J9va27O3umSEs0mDMz8/L6uqarK2tMRdvfq7JqlctXEFejP1nBh1QjQyblKTbb4dKOizc0DbNwHT63O8Bttt1G3dX5eZrZtpZ7wG2rE1M7ZsDNv9dHrDRBhI1HO5vmQeiWbAWCQYoHMTON0ixGcmVK1fknXfflfff/3fpdHfl9EP3y/Nnn5EnHjktS/N1KfQ7DI1WWYmONn1WnY9ir2KZBXlMYwHDVtFOPkgRYhEXgZvaapAafP5WCRrAGpUHFLANWByWds+JoMDnVyADzNek9lT9RMyhzgC2pH827YRplqVVrF7IlgdtDtbcfh4CHnqQUDh4uyvP3x+6KBkAzeQ424Y05giaTttQQ8gQjp+bn2d046DT4r9CBaRSn4UE6PGNPPBauSIVEBus2EQspyQV113zXuch6pVG6wrS60aG08G4jzELEK3g0xm5PAt6aNw+ufq6VpyadANBm4VFGRJ1BGyhQ1VnR/6dNvxm6xtTz/fFEWUyVPdKH5q2SWKSnVUvwtlAwDTABws1OtgID8VoYVaBoi8bPk8Aojpa6U2mbFi6CP09h3aMJnOQP6e/z3OrHLD5xOQiw3VYdSTPm+zsPLaPqhNVm8e4Kcr3RE0mbVplZoqo/Zw4B9jFvJEKjpXhNWvlZYDQF6fvrgAAsPgBTnAsZyt5PjKkZtFC4nI4my4B68/G6w76dVptClanhwN4nqKHshlq052WGh5H+AoEs5PQKmbxPq3ACEUmWvmT7r7yuWwFavnByBXLNSlX6rK925avv/lePvnsK7lw8Qpz2WAkkcP28osvySOPPCJzjQb3HgA9HVTOuj6ZAUcHtuPzPhLTQltqLKJmlIYEUr9SX5QIvbNSGA2Z+z05aLWYwHzjxoasr6/LtWvXGPLE5gOFEKsrq7Kysir3nzjJJGKEQRHy1LmkuYHcMKCXnrEFVG+33SpdjsaD1Cga02aZr7wJ7WkXy/LvAbbDbmM6Q6YpI9Nef1qGzbWk9AruhGGbdX3TGTYPiU4egamAc4we47gjpcc4dLwkJDoxh82lPsypug0fd654v6ZkUKrQucMWIHUBjMn2zo588vHH8od//73c3Lwqy0tNeeLRM/L82ScpoltCXlqnxZBo1bsdWEgUFfUAbEwUoQk2bcsBwncAXpq0DzYvTekxiiQUAKDrNltgDRWw4eXgyLVIY1gumxMdx9C1EQ4L46ebZQd1AfhZ8Rl+r1JR2fmXmYteAZwrTnI75eL3eR83dVH5+dzGpW/OFRExy9MArY6H+hPPE4ZvKFcrst/al72DPSlWSlKsIL+tKDWk0CCKU0IRCYQ71N8AtPEfNwTObmrRiId6lXRQIB59u16oAnPzEAai/Vml6y1PwnDefnj5NyNvrQC2CiFGYUKy0ogeMlHVYhZKEKwRVCB/qKihGLMYh4oOUsCGh8tGqMhLK0FUDlpoUbslbxzGLdQ05MdAmFHGOH/6fl+UKdt2aKF65Z7JavjnU7SLz7soaToRHbAhp0j7mCVtKRLlZIS5XMvGmSnXduG1JRIpPu/8fPh72jrjkEOlyDCS/10YV+lpLHQPHyOk5nkN2C14/hzep0UjvCubVEm/NQMBuig1Th8Am6I87kzo7t1oWgzfqWqOozL6WmIQyqtj/9TArnlzXtL/ngvg4fQ0uT2XFWk7UimUpVCqymBUlvXrmwRsX507L1vb+wR08/MLcvqh03L2mWfk9OnTstBsch72DPj42DsTeZiNPGxCwPAV7Z8/m9Aax3b3CLkzgAHgOxqSId7e3ZHrGzdke2dXrly6LLu7e3xeKAE/dvSoHF1D2POYHFk9QrCGRGJo+rDwh7txywtklWnMX+T8JvOteYfYbNWqtVC563/jTsvWi/dSTNfPVCebGYa//aKDv3zAFp/Bfzhgu4Vg1k8B2PK2PWPnmdJi7L535MnnsCVNy336phvv9HfxeyUZ4N8A2DSPGjlLShp8/c038oe335IfLp6X0bAr9584Li8/f1aeOPOQNCpFKQ66FHVFc3AU+MCuoO8vIjJ05Ni5sf7HcqkQpSHLpoCNea0MuXmOkz9nLTLQys0+1z9TVmxzDDviudJpeDQPBAIIMwOd9y15zTJVCfA8OEVK7lvHga3Ul+bJEPejsFYpYLvdDaOneWS29MkP3jFA2cgo3aS+T5Uuup2+1OfmmK8G0FYoF6VUKdGnIt0EEkhatGUyZJhrSAOzNDLtG+uFIyaeawLt3sebufsDB8U5P5J0GUqjOSnxlJmzH1z69QgsT4WtbeBgOXM4ySjrkTAcuEE2dre2U7hw6JNMA2yxpZPm6qCPFkAcdU1YHRdDgiF8loAFrc7JJuU7e4SJ6q2dfFL4QiRYKBWl0+7kYux6Pr7fFnYKynzie6FD+jefUHiPx6C10icWSvikdtDnOQTODuJe0m4LGJ+4EGKfUT2+jlN+QYSJrYlTXPg+JroTVMCGheuA0dm1lKLWHUC2uodR76QMPAI2ZdjwcxraLVZiHzROskR1GnOHCz0QY1mlaYI+O2YAc0lOo1eM+u4yW3igowK6GoCs20N4oCiVelPa3aF8c/57+fKr83Lu3LdSZFFCUZpzTXnmmbPy6iuvyJG1I6zALGCsPPfO7tuf/fRwqObllcCwWX4e54HxrA7c2OwXORP9XgBrV65elR8vX2IoFPkRAM4IdT58+jTz7Jjk2piTRn0uiOCqjiEWvnaSYOuTMvrgquSK4mZfS6o9pHsv/UqxUCsOcZtGo5/LIc07x8MwNf3NPcD252fYshVmbiunP7f417ti2Czjatq5firANmlDoTnIpi6QFBgEG6kZV6H4IB0f9wN5wKZjov+wZgDYsHF2wIa/X7hwQX7/9lvy5defy97elqwsNuXVF5+T559+Qpbn62TZqgBk/R61NmFLkMPGQi1U9jOPDafQKnLtxVyUAXprW/sq2MZIOOAqYyjU9cRgcRCpcb8F2wym3tOG8lXu7icDYEsIj/AcTbjXc9w0upT6KevEIFo0ln82KfBy+56+x+ccxYlNe2zS8501jyFLlLdIzh+xGMxSUPy+PVKm86DI3tMLC4tMT2l32wrW0MMVBYHAJ9wEazU9O+PAV0DnlccGDlCGE75U/abORy2kG9LXBxkzA21xnJFqhvNZepjZ7zTClqZE8fifrv9uhEoKONdGrUrBP5QiQz0Ygn+eYKilqZqoz+iKCbshhOOib2nHAw+DhvZM1F0b0XlhgmmkZiTVKpiDWHmZgoF8wrwPemSgNKTouVX4uwMlB0gOYBx4YDBileZIleGnvHzCpyAmH4Oe9vmA5nM6bn7PacHAuOPgfSkgdIPD8YWwcr+rSjK54/uY4P5SQBjAqjdpZ41wNunT7/UQI8kLzL6XJoTnzlbRqp5fwtBaCAAzyPOoCDe9KMWayLuR8K86j/LAwCk7CPX3pFzS3BDkqxXKVen2Ra5vbJFp+/Cjz2T9+k3upACATtx3Ul772Wvy+GOPcfNQQZ9AY1iDITHQi8WWCsemO0Xu2EZFKQ1VLRzGl6EIFoCVBC1hWt0O4x5Y/AiBXrl2lQnLly5fplFYXFyS+44dl+XlFTl+/DjDoAjXYk0h7AmQhlw0jjiYPGtXooFPlQpBwrHPCX8yaRIvAF7miZl/D6AtCSGM2+FOZ9tm53DNAr2pAR03/+8cULjTDe44Hv42ZD2mO4zZgHWWw8k4m9uu0p1dhXs75x/H0M0c/9s5Qf69t1F0MMmhp8UEYV+YTHi2ovNi+DHXOvn+PD9V7a/aTXXysK3r16/LV+e+lLfeflNubt6Q+XpVHjxxTF569il5+rEzZNgQfwDDhjQjXr93e/HCPdi8ol6fRjl0U0Yhd1+nQZzWNue+STebqGxbBO04km/eYY8QVfGxy9uvWECWZZ/U7mvIlq0Grcgg+gMNM4bNitnukI4xoehl3Pxytn/SNJpmf7gRtVv3cLiOc1qKQ2RlMhpZ38WceoraagQE0S60ISPIs0p6+mlTAaD8mW+M+X4IKncCiaEdfnR+kFUzhQQd9zQCGNUZqnXdsDtIC9YqIU3SqE/h9S//5wghl0YD/T7RiFwF/8DNAsSxea0zXoY1OXVYjDbSBtreCDwoRHuliGpL6YTRf0Ejx1gJ3HQAL+Y48f5443oLKdBw1gsgQcOLesNeBu0gKyaLRskEvM9BnbNF02zOOB2usEux1lPjmB8/pgOudLFEQATlfVM9nnAR44oOHJwpTW2KyznA5iAtLev286aOeeS9WZLzp+XZ2QUTIUGYWJzcaRxfaW4COE5g3aHoM9SqxNRIsoo4KTKOhlnBgO48c47RmyE7wWi7U+j2j5DUOyqy4GBrZ1/Of3tBvvvugqxf22CBzJHVo/LKyz+T5597TmoQmIRSdgI2fS7mQ6LjDAcFgfsFsqCY5wj3I10AzBfCoCwsGA7k6rVrcuHiBQGzBskOzKkjrPY8JifvO8GOG4uLiwRrPK8ZdjQUpiSA7rltz+95asqmUTTZOoH4Oglzz9q05KeWAkD7rTuTxOin93oPsE2zDn87gC1dk5O+HzcSWRc4bazG/O2vALDFjiyaEgQLBp9zc3NTzn93Xt78wxty6dJFqZYLcvLYmrx09il57qnHpVYcCUSPykpxmP2zzbF3p2EXHfSVVCCo1YQQgY/n0vWXtFUyoWQPWeY7F9ImWHWos2w+8ofXtVf8Zzu96PNXiScnUFTyKabOOGDLV0nnAfC4uRSAmwpCTp00UwGbojRNA7Eq4SxgU+aSbxs7URUcw07zPAbGU58dohbGslH+TKPZWgzCkLT2MCcja4CNLCo7JXnbyzxg0wJOpBWlcDtPlrg0VyBd/sfv/s8RcmdWlpekXqtI2ZzqCFQfG3lrDJde1YsHyJQpAnOh0OADuDE5DNi8TNqrInwE++hlmIRAfcftoCrvhJxtctAChs7ZMxeMBX1NlGwA0EEXCxZMViMO5PQJ4/puKeAKMwzCqVCenvJKQ5A++VLmqp/bHeUPlQJMP1aqW8ZOECHnK1FMThB6Oob5BaXCtvkWI0rt+uLXa8qDNf0Z4oMc5xDHNydm14RKXltOObDmQN7AnCe72QDky8izoDjspdl0V9vHFJiPhlw2tKvqDkbS7Y3k6tUN+ezzc/LN19/K7s6+zDWacvbpZ+WVV37G8KNX2RIU2WLLM7bpM8kYIGw6BmYUWEyA6qIBWTa2kRr05fqNG3Lxx4vy3fffS7vVYp7aAw88wH9rK2sMfyJfhayvGVsW8tB4lLXCzPWurEuFpnrb8zD0FXevsYiHa3JGUryC62gy8gbyHmD7Swds2ed9m5DJgET0ZtMc7njAlmV3buv8fwWATTsLal6wh7YA2NC398crl+S3b70uX537Qoa9jpw4siIvPP2kvPzc07IwV5FKYUjARqmsJMzq7QS1AKmtecgO2ChsrUDCAUBWysOjGQrioOPpazQfqRqXe531pxodGU84qB0PkRsDbB7xcMA2LiUgtRnus8bNKy1Gm94a71YAWyAgXLnIW5NR205TXpwo8r4O/jzoOzyH3XK5KclhCM9JBo0KqXKG5915+hB7wlpINEqqRPmrEJ10EXnbeqs6vQI3xzt53OM57AE7/F+/+T9GR49ALmBJKggvCvLSMGmG0me40Gg+OF6jcnFxbK8B8IObDLt1Ve9NARspaYsXm56HuX81NL1+DEmmDycFNen3Dpw8hywVzHUJCywo3LgjX0/y9wns7EnYpUyxMg7sUsoyXA8cszWUnXSIdKKmgE0BrobLpvUz9Hvya06vB8cDg+UgNjB/RuETUFmOGM+XS7zksWz3lxl7q/rVyl4tSc+CtgjgIFocY+7K+DEcSkoZyba2W7N+eHocZ9yMIcIcGgPY9P4mhEQVZlqOAaQy0NgdzwNiyGWRYpUVopube/LFF1/LF5+fk42NLSmMSnLyxAPy/PMvUkwXorN6bn1hvHxX4+De/3bYeKBaU6U6tNRan+d+q8XCgr2Dffnq3Dm2lIK1X1pcohAjgCL6e1bKVa4fryhOW6CBXYOxibvRNK4Tw32614nj6dfqn6NBnkSDWH/eEB4dA9xmAbZp7HLWOYxfIdOPPzvkl3cE8Sz/WUKih1Mabgc0TWLTJo9revS77KX6EwC2lDkJ27ifMCTqVX5sYwSVg57KAYFRuX7zhvzmrTfk/T++K93Wvty3tizPPvmY/Pyl5+TocpOArTRC6yUdJyct1HJp6K5nDJvbV4ZDob6QsHnOsGn40/XYDLBZDjU+74AN37tNTnPA8+wNsWFg8LIbaPeNMdUm5rCpzIi3q8p/LtsfdHpKBNJKYmu125m3tC2WGcO0e46ojqumbMUQNPUvrcggxSfcCJu4u96n+jVqxDrpZE8qRoeUMfWor3enwXH8Xj0U6hjEjxu6/oQiP82OS4mC9Bni2eRbSxb+vw/++2h5aVHm5xtaHTocSA2JdzKSbqejLBr6jFLDS3uhMfYbAJsNnAe9DbD5BIw5WmpAgwp10ukgz16NReMJY+STKBzbaEevqPFkTVd/ToV33SlzcE23ahqtH8GI70b0zkibUlbDCdnZDillEtXN2nhM9KiR/UhBaxZAOOWa7IYMnOF9/sDTMY5onmVMRrn7wuO+jqfAJISR8meZ/RoBTsxhUwAZQqKZSmM1UW6qeP+spFSQ77sV/X02J+5wDpuuVhhCys6YsDNSQQHYhqgYLaJ7QF3a3ZF89+1F+fzzr+THi1fkYK8tteqcPPHYk3L27Fl56PSDllAcE3yVodVxzTOkaS4CCb0ihDC1UhYJ0O1uV27c3GCeGr5CrmNlZUVOnjjBRuxows7QJ+YPinaY2Krj7Yvfx9lZTp8r48BI2HQkeSOTnG2eC8HMdanOSSzbPcA2zY38JYREfxrANgm4TXeif/uAzSNBms+KQi6tGMVra29X3nj7LfndW29K92BXjq8tyxNnTskvX3lBHji+xt6iBUSQrAAogjK3aCMZFjRHLEpCAGl4SDR2SqFNpIREFNBNq73VXsduBu4jUXSWAjW3/fo7kxZJcie53pOigxAS9R7e9jkybCPkkGcF0d2u+9dpwF8ZtrsDbJSPMqDlXa7wox5VcwG1VEO9PDbWhHaWD+wyR+ofNUKrouMWJdRPaXEfJcTi9/gOwvORXdPOShrpKzJ/0EOlaSDNhXQVrCkR5lGdPMHjWMajaoV3L/5mhLAiKkQRBkWSpLepQv4MHopPBAVsYEUMJBjDRpNhA4FxyfcSVaMfB49DYDgAYDBlr/IIM2WF8s4TDg6shNOQ6XsxUEi4x++0widSx86gOAs0DbAx6TKR7EhZMpXUSFtjHDZvHuIdxxLeCmDTKpO4i8mDW01QnbzL8YpRH2N/lsrYgdlKd2xc9rHVmD2zLEXjjTDjvXqZOSY28h6VVbOetIGBtImeUODGC5l4YDp2sWVKnMA550jApk3cGSBEpQ00jsi0AQhXpFiqSaU6J9evb8mXX34j5746L+tXN6R90JXjx07IM08/Lc8//6wsLi7I3NxcGEfMFx+3w4AteRYAtFJiKBbMGkKiO3u7LC6AEC56gK4dWZNjR44SrC0uLFDTBy271NAUpEywFmcgK1ZZsKG7bOTDpYAtgNxQCpUNaQRGLgFwTmQcAmwjiEBmn24euM0CbBPyi6f7+dv46yym5x7DFtvC3cawhrfmGZA8cJvJgGaqum/zCn4Chs0lhdytqlOO13G3RQeszLZCNaxHADaPduy2DuTtP74nv/q3f5HO/q4cW1mUh04elV+++qKcefAk89iK8KmOBHhZ5ju5WQeQ6DEtA9WouvEEq47iAwUV6n+scCJl2DDuLORTQ5GPnrifSAFbFqwpYPONqY9Y9C8q2Bt9c8rix6KDEnKojOGfNlfyf3NmbxZgmw74RAVtwzyyHHlgFOb3muYZ87y1Kw1zxk0jDV/VX2l7QqaZuN0lywa2E2A6gjT2p8KboJ/HfMYa9TTBxHokz7s/QOfTQboCWO/M4NWkIMKQgx+lzTJe0PqOe34+CalPNt4eDXp9gjWANkAyOEEV6NJKCIIN3BB7IGprKvUinsNmVTRG8+pAKcXoPRJDHNc/mgC2NNbuk0oHNeqnOJDzkKA6LmX6Ytw4alI5YMPnHLD58fxYjL/PiKGnVYL5SX2rgC3d4fjOg/eXULeTTB3uI41vp/evyF4dfh6Z+3lSthH3j/e5Pg92R8MRQtL6rPxf6A3rsfbw1ddmCjCUGmdxiiWqKn2sLFmaw+a6fs4K+WTOgoysmOM04VzORoS+vblypSajIqQuEBqFKHOdDJiMyvLjxWsEbT98f0muXl6XSrkmpx96SJ577qycPHEf2z15eN1lPVJwTlNr6MS/DgtF6UmRgK3T7cru/p6s37ghN7c26TRQ1HDqwQfZjL0JRW2M42CojditdRTWXtq2y/uMcmeI9YONRrIJ0kpsjrQaaazBdMehg6+uIQfa8oCNpeqBTx2fy3YPsE0DIX9uhi0a/tuESmMB2ziWbebzP1TBfRtX8lcA2OD3YIOVVVNpKlcZAGD74ItP5X/9v/9LDna3ZKXZkGPLTfnFKy/IM489LHOVolaKWkg0EhdWxUjAps3H1eZqjyHK2BtdpL7NbaJ2N9CfVS6JfjBXrOdPAPbeVRDc56V+NE2ncH8Rn5732XVf7qlNKtVEnUf244wbxnHgapJfMgBhDNvkPPLpgK1AQVvazzBKBtSCjVQAbx3S2Y4KDBjaW8K3z89piynkEYNVc8IPxySAI87A9UWglgK2fn8oN29uU0plYWGBFf9KDukdavN3f0UyRDEBMJXmRqavFC84DgqEyyc33hod7O0TpDXqNamUStKDVlq/S6cC9i06Vs3V4SBaM1OEpNK0V5V5cGQ+kkpVLzgoACcXr+BDqyzScKaydWnCY6R6/QH6TgDzmuHJnNK/U5NYXGlOm4MWXAYmnerM5V1ZHD6/rpQhiyFZ1dCZ9nlcFzWwkh6k4SEwGXLcK3Z43NjY4PXX0M/MmB98wgExqopsgDO5WG5o01w+Z/swJgpKitIftC0vwnLckt2KJr36Dj5l1jS8jf9TVmSozy8NeeLOoFEz35jT8cHCNk22ANhCdTNAhlePGjPHEKFWKmeeTgAnupjq1aoJRY6kXKmBkiJgQ40WGLb9g46srByTnd2WfHP+Bzl//oJ8/c13sru7L8ePHJFnHj0jj5w+JQ89+KA0EAodYdcGBqwgQ++Th2vQZqpkVPF9ARpJxZK0hiPpjkT2e125vrUpV6+t83qOHz0uD558gM8O4rfQq8P1YjSryE8bjNh8nobES75NEoTz2e6Trdz0AWvFNfNHbMYB0CUMXWC5D4FLCwfkphpGthx68cXnn2fZJrtgba8zcf6PWVbT2OyxK2EGhTedYUsMpY1hxnjeDdjggfwGJ9uPyWN3+C95pnz2Z/80gG2ckx1/LdkUh9nXm3vHTwzY0ifi31OeYcKFhQK4CTZYV10xI5wLO0fnXizKXrsln5z7Sv7v/+d/ys7WTWnWK7I8XyNge/7JR2WxXpZaaSQlVLtjA0sQZq0dXbQ9iXBow/cRtdjUQY+ozxgBmzM92XmXz6/220kBm/svbv5Na5NjdKhKMzk2ZCyoBZdIeNhn1Gf3ZYCiu8wGMasCkDK4KWA1iyYygs7qZMDm6SKT5lYZ6S8G2PwoJIwMsCHyov22wa5pJX+70yXAQrHA8tKCCpNDqLhY0p4BIEKY7aQFCcF/hTxstjmgPb6xtS2Xr1yVg/19ip4/+MApWWwuMlWn3+tJvdaIETCXdQntKC30nUTJPALmeAHgUrGOzonCh5d+NcLAUzOL4prMRCRrAYcFZ+PxdcZ2LRkvLo4suPK8shQlBrBmrBk+66zRwFpbZCodLfk7JB9y5eIAACAASURBVPF5k1p7aim1681XY3JkjOX7Q07ZOk6UFEBxh6CvcQbTAQ/p00PCseCyfRGZw0uOA0tBQEsAEAUe02vAYuh2O2QKqxW0j0LrEm2qi7G8cOGi1BtzrC6cn2/SQfb6CAOqGnbMMYuhgLDvt4WZ5uGxcNx6r4JRbbdbLP5Fxwk8STwPzgej23Ssla5nCNJ2fgCKWPi9bluT/y2nj+ciCNcdzBya60KQmTmDys1iLNDPs93rSKFakqHt0ijabLuZnvX7RFEDnxd2mtwsQIbDknIhK4Pjoa8bcw7KApmSIbTlChU2hAfT1sUiLFak0x/JNz9clA8+/kQuXLwkhW5HHj++Jk+dekCeOnNG1jC+nbb0d/dkAC1CjDMLT8tSajSk0mxKubkg5fl5KUI/p1KVfqks1w/25UprT/YhGVOpSrPWlCO1JVmszXPBDgoirdJQBkVt+1YZjKTRxQ65KO1yUfo2NzAvKDHCcnFbYZYUrNswXbiESDQk2BH6rlznMPMPfX4HGj5WbacbD+67kPKQs4bhZ2PK/edc1xdL7LXM3xQk2hHD58IC82tMT3jrYCfPcE4y4uN/PwkqToeQ03b4ZjWmXsaskGIKdsfZn1nn12pCG9ccA5zaNLc56ddJ308CbGPtY35S5OfSNMB9C4Bt1vix2Cf3mgjQ8qkjuu8cX5RjB3GQMe4hDwpF+fTrb+Sf//Vf5eqVK8z9LklPnn/6Mfmvv3hZ1po1mSv2BYkayrSpber1R9IBMAOQqyAWoT4CNhYFSuh8AtuJzd7K8goF4NUXxmbtvo7R8i5Eouwi1d7rJppO3kJx9ENsZad55/ibipvH46ZzmvPACgxUYkmvA+8H60g/ZEUPkXFz+Y9IpLgP0TQPJXQY/i3AlnVlNES7SY2m4UWcYcL3EP7WaBTeq8RHmNcUEEeMQEEZXt42s29KFiV0iAE7ilyzkTDHeH//QHb39qk3e+wItC/rxDn019QOtfQtS7ciMOX3GD9lPNnXvN+Tizeuyfnvv5Nhry/PPPmUPHLqYRmhxVivL83GvAz71jqTuqlFGdFPRnmzUDiRFPql6xb+D/ig021Lr9eVwkeX/mnkg8gQC3UO7AEOR9Kooe+ihkSBQPMGhMUHJg3gDz41IGSYcuwSz2NOxTXctEl28tCoAOzNb7N7+NTpeNuJ9NwpWHRWyb/6tfkCSNf7NMDGiWSTxfXd8ABHjGmbe02bf9uJoIpMm4BQZJA78S0JhHvb3MFhEiuDBk0vBUb4emPjJo8Ehg2ATRlLC4dRziKaEq2MsSWX2DEHrLwHm/QOIjEJtAG97pbDwrM0TX/mWk2jyvkM4TPngkvEaHE9L1swURy5z9VDdtO1aKAQjRA18/KMVi9abwAsXl6D9cgbdHktUNLm8zTQqCF53ZmQtEZ7NC5+z8bC31Q1HBIfyBHodKGKBmBYlCtX1+WzL76UixcvyWh/T46MBnJ6dUVOrCxLA9e+vSP9vV0ZoQsCwCtC0pWKlOebUl9ekbmjR2X5vvtk6dhxqSwuyX6xJDdlIOvSl/1iQUr1eVmaW5YjpabMSQ2rRnqFkRxURPolrKuB1AZDmesgnaAge5RyMyNktU6as+IATcOefLIhtKKl8BiHwUDHQ1/YcCnr4nMVYJZ/SRNpnSWnhKK2xglrNuIvNYzMkZlcaJrK+KWAiofMfc59ezxd2FrEC5jy3d0BtkkHnuSxbUTvMklvOuDI3v84ZnM2YNPnrs84+5WPIIm3jPt7evxZnz9sH3Ph+DFDPPX6fwrAZkVLtzKB8uPL07M91OTXtOcHe/L1hR/ln371b5TuKaOv46ArZ584I//w2otybKkuzVJf6tKXagGrFDJQRQp7YxPZw9oqqf30NAwwKtBq9FAmGLZUISCsU6sYgGVj+kRG8d/6Z6banIxEYeM7DrClwus6GupDdRHDlmtkShk3Mvlu562ntjNAbre8oAH3g2p3rXhXHxJtFVQmANjg/6LvTwmVlGxJ/br+HjPfcv40IUcLIi3dCIwaercSKMFWDiF022P6CvLOILq+2GxIo1GXmkUC03H0aJzrtGn/crWnAKvtQU++uXxBbmzdlGqxLI+eflhOHDkOrRYpDkSajTnpd0y2DOMOwoedFxBg1QoHFn0lPXWd3PK1636y20P3ij4Ytn8acSCtQXRE5MqsoIoNz82TItP9DB4tYsIpJZpf1ETxTHCP3QwcsPmjY+9Da9DqfwNY01wdZRvCjiLaJ3UoSV/EdNm5oUgngl9bNExaJROuI7cD43o2eRB8nzJs/LmMcdNcv+QgmdUPwIZwM66DYAVSDvbQya71Ooyp49SsZjW9Hw17FTixQN8CwEFgtTE3b02BAYq04awuK6sXyNme9Hko8I7l3/hZ+9B5tRAWLq5FaeCQHM9Bsn5o8N9oKIvFURQp17B31LAdF3Gur6pfjlfsYvfUqNe5gNFNo4BcSTsfGDYqf4+wO+zRUHgOGwCblpPqV33s2EQogCVw4GLQyls3CuDeeq2ulEcFqRXLsntjS86f+1oufveD9Da3ZeGgLWvlijSwmFoH0t/ZEem0pYKcPDwzzEEcF8mh9YZUl5Zk+dh9cuTECamsHZHSifuls7Iouwt1OahXZNSYl2ZjSZqjupS6IuVRSVAH1i6L9ItoRzOU8mAojd6I19TuDQkkdcMRe9KiewXZNHfC9pR9vqsgC/anSv/7y6ubHLBVoO9mu7dQqu6AjQA/i6p8xxfXpgK23LIL57sH2HILbsL6G/+uw4A1DyruAbbpDKxXmU9/CodtPH7DaNBdArYf1zfkX/7t13L+u2+ZRjTqd+XJR07J3//8BTm52pT5Yk/qxQELEGBPh6OS9AYFafch6YGSxL4UILJbLoe+0WDZ8A9+AXlR3FybDw3r3LRRVa5CIyNco9zcql8M6T8mbK9Ml27q3NYg+pGycSmTpq2XBvTN3kA97SwEx9GB70pDq8bIqdEYUa8Oth6RI+2FHHl32PtKEdE91UcdR7pE9s/YN8MR+n4YMPUHBJEG2JhtRjYTXWegy6khUZBL+EdCAewjwttFkXq9RsDm4NCxho+fX5szjBhn+LPOaCA/rF+W/mgoC3PzcmRlVZrVhgw7fdr2uVqDShuBcEB4FnnjCWCrsGNUmosei9DwOYRtleHDOCMkevmfRxonVs0tFepUoUAquJNStZ17kq3mhgV9RVNE7BPKb9IBW6zMzOq0uHBdoG8NPdBQQdcqOb6JfIXej57EPm2xjisaSN+fRKOmhkTxGQdafkwAtsGwZxITh50axwg5Tt0u85owVVHqW0dPOTsxFgLCfwBkAGv4vec0UVZjOJJWC/H2PpsHA7Rh4ns7JTVYWc4ivb8UYHNMGZvX3yoYdk0Zq/wBACX9rYwg79sEk0lphxQzyFgUpFAtMqQZnrflY7m2mdLZKiKou62SoHqGY4lea2ika62tYLiUZdOQKtkfQwsqNZIm5hJSSrFYI2DhThP0Pjql0Wgo4KpiEbdaUu0OpdYbyv61G3Lhq6/lyncXZLi1K0tdkYVCSRs1o83VoCeNckkaoL8LCqKxyFu9gex3e9KGja3WpN5ckOHCkqw++4JUHz4txdMn5GBhTtr1mhTLDan2yzI86Mt8pcHdXac4YkgU1wYhzepgJGWEb3vIbUnDEg56TVnIn609SBNC4XMBWOogVzB5yK7MTeOC/WfZNlyWj0im1zdPoco5zpg0woXDMocz8Zn5ABTG3F/jGDafa3Qmh4Df7NZWmbk8hkG6VUc9+X1/XobNH+84du1W7k33mH+7DNusMcjbv0nvT3O1wiYWb75LwLa+uSO/fuNN+eKLz+WgtcfeoY8+dFJ++cpzcubEqlSGLZkrDqReRgs7hO7KgWWDoy+UVK6Dm3nLUWa4rd2mz2D+qwE2Z7YiMEv8dtLDWddhrBwla+ThRq59HSWMiQI2pOBoCgs+FwGihVutebpvIDUio34HlfF6PT7ynqSva1s7u0AYHJEW22zzWkAeDKUGwztSQiMFZ+lGJYR8Q69k0x4FVGH+Wur/9GeNQagoLewvQRJ0OgnW3F8hWtQnYEPUx1OHUnIpP+butzFW3eFAdvotKdeq7AkNQqDQH4n0BlIcFqgIoKlmKC7QiCFsNf8ZoFVh5Sxgi77OcvyHfeaKc/w/uPwvI17gSI2zx3AB1vCPOVIuUGfALh3YtHm534xOBp0wDtiiWG1a/amsG87h8hkhTu5x3oRd0ypVj4M7AzE5XIPrmA7YVDcsDWn6tadOKAC0wIxZ38wyJjuSLjULPAOOfEoOh1S4x04DDw+ArdFoSI07Dr1/ABko5Ov4xVYZHgbUfm7aEiWETFWCm7RwOmHzKSWpw/SFHo0aG2vw/rHgVFsH+XE6LgBsznh683Hd1VjYrQSgNOAx9HnbrtVYLt/18BlbuxR8r90ZRjLsDWSuWDHAZmCNOYGYI1qFlC5HVZ820MaMYTV+eNcQn0OJOQwAwqzD3v/P3ns2OXJlWYIH7tAInVoyqbUosuTW9LbZrO3+1f0882HNZnZnt0VRq6IuVrGaWUymzlDQcDiAsXOF+4MHAkjB6urtzqAlIwIB4f78+bvnnXvuuYgmY7T42QeHmO0dYHJ3D71rN7H/l2sY7R2iNpqhmZaxXq6hUaugVo7RrFWwVq+hQe2ceQ8RNLO5fHcwRLs3QH+YIJ3M0CvXUb78DDZeeQUbrz+H9OwJHNQqGBJITmKiKbTiumjV0gig3GwiFNYMMQE6iwYm3GFp+ThBO/9TeUB20xmzqNWflrDQ+6A0Q1piZwV/VJdBBW0KzDUNbz+L4FjL1X3BpW0I58/c3A2AlacIjgNtjwHbckixKiW6iOEvrkHLPuExYJvfsC4fq3m9sqdEl7/meIaPzPhep4d/euddfPHFFzg83BeW7cqlM/jNz17B81fOojTqoBFP0YxLqHJNiatSEJWI1paMu665WQbGuvQIgxMANteOFVkgAQFBL+QsExVaURWqSENAxyp+rrOaAbE2eAIQlY3LM145yNNjUEZP6yg8fSozN9Pacp1LxAZFU6Iq5QkK5mi5xTXb+qEW2TS/LscCtmzNdALCYqGASU+DasspKfYQVwkSJHq+PAc+WqtVwUyEG5eLxtsIlXATGgI5HtOYLGY1loIyaRzIIrWUZsklxEw/iSOApoKp9ROJlxWUsYUh2Q/RNppLg/qzqZZRdeOKTahhG44G8r30yY3/nmeQbD7rLpwHrQaBWt6qgES16KZxM/DkkyT8Hg52SOfOpSht1y+AxfzOMmBn7X1kooZpywAM6rHpBCmmDnyh9CrPEKyEaUJaW/jWv5jO9XMIAZsCTJ2smiJlStjL9nL2Sg7Zxoq7JYI2rTAqS0qwVq3JJOGXlBgzJWwNYwlgeVZaHKDghj8rWCNbpb48pHslJR2E2yKLIaUEwc2bjYMBVabe5L3kgAkUVEOWVRJ5Q1uhs52uZdCPxVB5PB5mGjbXJ8gcsWvmOwsCETJV8vlRJAB1kozRrDalb6328yRQJA719KAJZn23aJU7wvjKDcXFSm9EqTMol1AqE8inmCR9YDTA9PAQ47v30L92HYMfb2J86y6idhcbpTI2qy2sVzbQrDVFeFqrllGvlRHXKjqkXMAsHSz+PKNUqk4P210RBh8mQKe2hbXnn8fWz19G/PQltDdb6Er6lq1paoiG3EFpazcWHwjLpjZL8hEVgl/bADsb6VWgMguyRtE2221n64DNy/z9XhC2W4CaV3NrWtf/ue+Qbw6iMqvAjaEJIpfPI1mw7fEiaJNzEB9C/VrEsPnCJ39fwLAtam1zXAAN3/+45zz4439bhm2RD1Z4DssBnxMn/34ZtuK6Xry+98OwzbOXAWgzZmhxn0n9pGXjz1B72B/i3Q8/xKe//wz37t0RwHbh7An84vUX8Mozl1Ge9FEvTVCPZ6gxgxJXMWXhFEM1SZJZIlkaBRDaG5tMGz+XcZGb+yJQyDZRpgP39V3jr96PYcZKKjqNgQtjMWcNNcLsSKPaZSVBstSpgUEBb4yT5k7gRWmyNniKKqvy93isAVCPXf9xXcvYLWv5FXY6CONvkXH29KSTQn7Obkybm+iruF/GgbZLIvpXc1r3bVUd21gK39jViU4YHBcfM4m1ptXzdc2vgc8/fj5plImQFjMp0JSMUSkWpq1MNpH6apGUqXZQ23sq+6cubgR36tPnGy8et16jXCvIwsButyNp8tLH1/+bFB14HpgLrFOX4rNmlaGGi+aYMx58yKqFqdEirejUYrgbkBZWUSSAxctX3ePGXd8z41BLreUsg4YZqcK0aki/uUOk7hc+PE6fePzOtOYyho3H6wDNHa79hhHA5oAxCFgZqyUgWtlDAaRWgUKgFnrDub6LV4HAhSCMxys0spRVW9rZKiV5PHwu/54YYAuDqoQg3xjauMm4O6LyKkLRfFn6UyaU3rD05JObzYwD1ZbEAJvcj7oDkKrONLFWHe4Fx/6a/CxNufL6StrbmqFL3zQ2R6dHkKV5yWBR++ZaOvluokz5WWnVrG+tAhJWZKnxLOeA5vhZJDDEeNDD4HAf014Hh9euYXxvF+ntu4gOO2iNUmxGZZxoNLFeX8faxklUa021rxENnTF1PGKmAznmsi1ULnvGtGqnj/ZhG+1ugsN+CTh1GtWXn0Lz1ecxunAK7WoFaVxFvbKGaX+Cyky9giR1GwNjbr7KprtjxZTCHbu3XLdpdh9W/i8O3TxX02pw0vNQY7HVcYY3r9CStKcY8KowXP5x5yy7t9xmJi7T3DFIaxZAmwSBBUAuA2mPAdtSjLiKYXONZjFAhYFh2Qf8e2fYfgrAVgReme75EQEb79zuMMGHn/4eH37yMW7duimA7fTJTbz5yrN47YWnsF6ZoYaxVoqKUXlZMgPSZVRaG2r7R6m6NMkIszD84mOsEgy1U0U2zVOdDtZ4t0oLLats5GtVPqMBwR0C9PmUu2jazcGawVTTXamGTdk2t85SBwFh7W1tl5iRWXNodsbXcpURKbPmDdF1E6jvKZ1qCoRLkTg5nmHT2Kpm4/mmxUkCfmcsFbBotkjphOOcZj5sLBTh2s9jcdCscjB1J3DmMwRsGRnE1mJkERnbScaItCaW7/zHGCWx2IrmLNUh4yGAjY4BLLYT7bKkTORYnahRkMvuGiP0+z1Jk5c+NMDGWM4nikhZ/EgolreSVKvIEyDEtG+Qb67VdTfgSFTYORNILgJJAjaynpaKOpNEAZtPKIIUQbDTCcrm9C/AKfCM8QnnTveLPivceRQH3Ccom+cWF8dw8VS/Ge324BUy4e9OAWfn7xfIAJO2TjLK1jRt/l6K6k0AaTsgnqOWEKt/nOgEEu7CbOfDHZHrEWLSuK4H0LPIyoSNEfXdlTQl53VzS5WydjoQJZiUK2vqjIyNGwoLcynVRQRnViWqHTp0YvHGnNE6lo7RVplonht6nXWyKhCdCMNGRqZcYVqAlVITgNYYVqygGwC72WWVJaVsdiAcH6YRWcRtqb4Ke62RmUxGGA8H8i/pddDb20Pn9m2MD/bRv30H6HRQGSTYjss401rHyWYLrQorcquIaxuIWQkds4IrRUoNn5B3SvvL8VNnN4tQZYk4F9okRa/dRb89xMGdDvpsW3PlHDZ+9jImT1/EYbOOUbmKan0DpaSE8jQWilyctuMSkhhIyiVJk4pmNPwSTx5voaLeQVJM4W7dWWk4aXegQsA30eXK02suLJZm8rKhyRdnp/uVOIzEqdurTI8yYO7zZnPLjjNj32zRzsBboDFzhvkxw3Z8Sk0ZiBwOL2L4HzNs4XbhKHS9H4bt6Poe+H4tf/vlDFuphME4xSeffY4PPv4YP17/EekkwYnNNbz+0jN4/cWnpFK0Mh2hIkyKWfHIiqmArRRrVoFrM9d5rjfczPP7XEws2ELpWqmm4Z7ZCiU1ElPN8Ff83bjpF3spGoprESAXGgIWLUCwAr58p29yJTVuV9CrwI7zlrGJWMHjqBQlmLRGN4T6T5/P75oZcokV45t0TjqivTPIGBQAhhkij+OOQehyoOxa3nJKAa56ZnL9tLArxyJaaqZ/szQyz6Us8YuP8zkhYONjXh3qpFN2n3I9j0oC/vghNPFlkRvjBQFbVSRlJF9ypwN3OZdjnpF5ZYZFY6XLfXRsdHwUuBMfjQRQlt794f+akamRtgqGgvXV7slmCFFNFOyk2QSXQvmJVLGEgk5Np+a9scJFiDliB2yOzml2yonqDJsI700IyUHlboO7BR3MfPHTizgVk9NlX17Z6SBJcs9mRqeNy938Vm8aB2NuLqtVLkxN6iTn5zrDxs+VvL8FrkzwbeJ+R9c227MUaT4BM17Mdis+Wb2pvP7udK8LFT0ya1GC3LoasINmuP7OfO0oGcniEBP8srKX/e1M5Eo2TRlK++dUqreWkgPQz9DvmkJS6p2WLjx/GkPSDUccbMyazkGEAt1hMkS315MPWVtfkwKLEb3m4ooY0orPWtC0mGPE45py11miPC0Sk1cmkaWJCC1Dpima6Qhp5wCHd+9h/8YtdG7fxWj3ANN2D/FwhOo4xXqlgq16E1vNJjabTdRtsWHF6aTEogWKgbUggP8m1MCZF5r2/JxKmXYlqqDCQuzJDOlwhFkvQf/2Hu6229hbr6L2wtOIX3wGo1M7SNbXETc3MeqxpL+KGltlsQtDBAwj+rJxd6aWL64XlBvVrFoUaNMMuArqHcacd7Ilpj0JvfgmmIwnqLNnqlTLht0ujGkzPZtcPWtDMy9fIHiuzbVGkbE1Vi1LQR5JZebpT1/MQyYkY+UCXac8Zu+T6ypXFx2sAizFjVpxLVjF0Ph8Pm4NWf36pcvPij8++vk/yPFn1zMsUrLAKHf2kqKOMGjmP8/bejzw+wd2Bg87ig8C2BbBPQUax395kFbAkhMT8opIAdufr17FP/zz7/DNt9+CBMD2RgvPP3URv/rZyzi9WUMVCSrQto/01xRjhagiZAT1ayprOPr+4Wcfd320b7P7Nubrs2Y4KJuJJZUmPp/SolG1WnzvWrUijKBbk+v1U/bMIlEQ62yu2ufpAStDpwyZzx8391ZgR3aI656mBs2OyTI2XlSXfVoA0hZdkeL84u89xhTPkUkmQdOJPG9q3gmm3EdUOhwk1B9P5O+VqtpLhQzfos8QQEb5ipjNa8ZLSCeu58IuahZCyA3KdaytFR9lHYDENZ9kWQqZ+IpOASyOywEb7akodWJVrfiVZq20rL7gg+v/feaLuKuaBZpZ2ozGb/p3762laT4/aFZYhIDNB9pP3CsreYLOVkkwtrJkGtt5uwi5B8x3y8GTsDMkXEPvNtexie0CB+qohs2Pw1kxGbSC+FIoWemVqs8O/+6+OIJqTQ/kYM2Pn4+TYg2DoAejMDgpBawOyvMLnzJV+i9fMOVzArNg+V3oKjc5cZsT4bZcZaiArVD8IKllvhcPgJ0NSLGmY5m0ZLDWWIVklLTr2LJGH9QzSAm4gzZtTKxgnim9KSaVCUj1MD0nNhg8Vy4IZH7IiNk8oo+M5OCjEpprak1CfQGNbZkmEEPCIJDI/OMGIUnkDMVZjbsxppdHI6QUs1KIeec6xge7OLx1F51b9zDd76KWTLE2jdEqxdhprqFeLouBb6PZQLVWRcwbVQpYyCSbFs4BG6s5pa5CF8EMsE2pSiNoZEEBxF8nYvXuvXvYbx/ibjRDcu4kRhfP4nBzHfu1GkbVOmqNDcSzCmqooFqpIapWMa2VMaAvWwloEDySdTTbEgGHvNdidqNQzSKFqgRqIE1P25eopKxkyjNgBwU1+QgZZY6lFIrYcib3o83jnG1mAQh387rpyTYcgabN72PdEvjm7ShgK973ch8s8GGbB4OPDlgeAzbdQB33VQTSYeCXQPcYsB07dj5WReYzG1MybOkYf/nxR/zj794RwEaJSatRxTNXzuMXr7+Iy6c3BbBVS6y2Tq2LAZm1qhRfUcrhkpxFB7L8+qheTG/MsPgsr5Ako0VgoURFKlmrmK7+3CQT4AStGecBm75vrjHNY4/PG8ZdpnklIlgLyzzjZFWivR7KtpYpY2Rzlek/HpcffDAXw3MuguTifB6ORtmwCXAyMOhrXJISsFkxn6WdhfUSTTjT0zqGx21W+Pkki/jlgC1bZ3n8gfSI67A2jtf4yN89JewHmXWKEjzFWDmWmKnZKPUTJbjVbhquY8tT1qV3r/23WZgj1oqOPP+qZf2267aD0Ylsi7yMhR61n0iYMnV618FOmBLVZvI0/1RmSwKk6MJUNEkhPlkZWeQllcYqSc0ty2eRvrR0TwiassExsT3ZQx4Tc8B8HVk7f8w9x0LA5mDVwaafmwM6B2yOtouLoIAz6fOYB7jsIgdFGwp8rIrE1t38+osTlzJ6guLnbxgH0e5LljFsQZB0sCs6wDiSqhaWIqdQ0DZJEmzXmwr5ssIDfZXonzx1rdlJ6zqpJsr8bRLPMKyOMIno5F1CREaIYJzVN2bXIT+T1UuG0lWBvxDkSzp4PMVabR0xx0C0UF6u7QxvScAZAeAsGSNl8Uang367jWG3C/S76F2/CnTbGB90gO4IjXEJJyotnG6sY7PaxPY6jSfLADVqNEesxpixu4BcpBKikTarkH5zAtpUrkbAJiCGoJ46iKn23RQxKZ88pvPlCDi8i163jdvDAXbLsYC19vYG7jbq2GMaudZCOolQTqkf093TpBKhH2vKf6fRQj0uoyYMtzYNZYm5eO41mjrnmb5l27hGHSVqWlhtJsAtkmqzibU28fmiVVG2iuppGn2qmtHwXimT4XQgFjBrDtCyilJnNq2AYdH9Fi6miwBbBvoyNicIOMeEzccM2zL+xyL1Y8C2FHQd/8e82vG45yxl2OhDlo5x884dvPPBR/j8q68wGA1Qjme4fP403nr1ebzw5Dk0ogmqpRSR+EtqcRkZNpXE0FiVgCdnSXyn0wAAIABJREFUyDW2zW/uwxiTA0aNDRliM2JFQYHqtpJxKmsJgUW70xHwUWP3mXJZ2LWa3PP5HAvZNa3Wt9ZM9ilzzRRZJGFaWSccdOnR+5qxtd1u57YegQ+bkhSaLXAQVwTGHnfDaxOuMfIpduh5h6X59S0HbIopXKcmMV6yZnnRYfjePt7e0YG/c132jJ3GBqZ09eiylKZ3lZCKT9UK+9+yQjwz0Jehoi2YaJD5XE2D8nscsSm82jI5nhIt+//4038RwMYvImECLBXcaS5WGIag7E+rzbRVkeaobcLZlXZQ4x/igC0ERPLBOkvV4M4mp0UOuX4yuJMJ9vf3tWw4ot5GAVsGpKyXpIri8wsVXmjSoPSy4ft1Oh05F6ZxeVzMDYfGuyFDEbJq4c/F5yy60XW81IMtS8lmrKCxbVnaWav0fN46ua0tilQ3oBAqdIJ2bZheZHl9IR0q87hE0+VUfGJSuu2zPHiaolQtC4AjwGpOS6jIJHOCS8GaTiLVzckbZelQIXzl+qfRBN2oi1k8UT0VKWDRlU3lPcv0QeP70mtuNMCg30U6GZvh8AyzZIqzW2dRJkskAk+WMJO2Zs5eW6MNul1MRiMk3R767UP0Dw4EtI36fUQEgO19NGdTtKIKNuI6dqotnKitY6vSQKVcB6p10YAJQ0W9IjVkEZDIcQGNNBIaWxYYB2u+OBHEimHwRK6liPyt+kjGYzoChvuYDrq4vd/Brf4Q3Y11zC6eR/f0Sew3GujFFQxobTecYUaPnpk0Y0F3xsqwMcbtrvRDEDAjXSSUlaxQA0fg1mqhSpuRtTVUmw3UyBK2GmiQpSQ7Wm9IT1PeH7KDFe9CrcilRyLH1QsWZOYZs+1MF72hisHAQZpvOLLfC906MtAW3AQZI3efDNsyduF+ovBjhu0xwxYy8/czZ/LnrGZ4w1hSZHv4udx07R0eSuHBJ599hnv7e2IpdPHcSbz56nN47bkraLHwoJSKqa5KbrTpt8bEVCowF2msszjpkKyQshZiQzJExlp520hZo7RdE9dRqVC3NUGYJW4OGdcZG8i4HUkKZ7RBEB81HikQs9SwFIJxvfL44XHMN2IzSVm6TYWL6nm8Iv+IK5Ip8IKB+wFs89dXWTrf6IfX1X92H1d+pmftpM2VYAZveXj8poj4wRk2muvOATbZvGv2SU17nanLGTa/NnkLNZWWqYWH6tiELBGduII1/hOBkRUghERR6b9+9n9KSpQHUq/R8Ve718vJpVOxoBDsIaJvHQamWnSCEViNF1ZpOmDzlKTvVPzDFbDFIpr3k5XpEKQnOdg03vOUKD/TAZt8PlGvULs64YsCXj9uMjpEygRs/MoBm1ZDhmlKv9A+eZjzlmIMtljKzG5z8HRksXALDQOhbt3hjFv4WTy+KKpoSkvLRIzaNh2BoTBh2XzXYjeNBlxtwSQMqN5Lc3ttjiVToFNqLSZj7Pc66IwGiOtVNDfWsU6zv1GKqsZ100NqubH3kMuai7tWzrxipAghniApDegUg9J4gpgLAKtlJilqojGjce2U9BpG/S6G/S5GI9qbMDWQYJpMsF3fRqVUlWpMgozRaCyedYP+ENOU4v420sEII4I0aRk1RInVU9RgAGiWIqxXa9hqrmG7tY7NWgstqXwUB12WAStIsVLJlL1YSZBxbKdAE2XpDpNddx9BxXD6xWtqLcZ0jnlriDEw6WA87OPgTht3DntIN7bQev554IWn0Tuxg3athgHbZiXU3REkq6VJb6qFNsPDQ0yHI4yGQ4yHI6TDBMmANjBDJOxwwfYl5bKA7ojl57Uyas06muvrwrhtnTyFuFpFrVFHs7WGWoMFFGr2O+Zu3nax9IwSixCv7LJTq0i5vmveBPpnxsqZni1g1cKN0UK9mweVPFOTAcKQcbaBnbtnHyzY6rMfA7bHgO2RAJtU7i//KgKJDCCRsJjN0BuN8OmXX+L9jz/G9Vs3kYwGuHB2RwDbz156GmsVSLeDSTIUKwlhZlgpKhsqlfVo/FJmvJjJ8aMrpu0UK2hmyjsDifOCsWtc94ajsbQ3ZMPzze1tbG1ty2LP9UE0welYpCzzYMdvXgdnnkGb97EjWAML5MTSw2U6Zntm8UoLJ3QzLhp0SxNSo0X97Mg8RnWZzTN1xTi86AppCvQo3NT3yqmvkHBxXCKLu7XqWjQB/FicleN7OvbwvwlxpdVgWXvOLAJblsMzkfoaBWsuKfKY69kyvl8c0+pdgZsC3Vw3LwCegM0BiaQK2YKHiNy6HjQbLQ1Y3rQ1S49yYbcdQsFWIxxcR53hB2cXRmzreEB6y2h5rum17AKyapIHKporW6CFYZMgQpPkNNNJFSc8XyfVLMemRNU+w9tuFI+br6fuyr1xQlsPualMiyfVPi6qLgA2d5pfnBLlBdGG5TImQdNviXvanUsCaqZpMxCnn8dKH9WVeUo0PAdJ7VF4iakAtbudA9w93Jfft06ewMVTp7E+nqHGdcM+K+tbaeZgWRrLtGu6M9BFIS5NUCunmIx6SHt9JJ0Opv0+SsMhKuMxKpMU/f1dzEYDjAd9jIc9JGyuno4wHo3EOLdSaqASVVXPMKMn3QSjUYI0GQuzxUa6Je4Sk0TAYDOOsNGoY73RRLPK7xtSvcndT71SldZf2pvFlmGrhhLmiQCW80wMbPXWomR/HvDmuekstW36Q0XEgd4hmiIFK1P76N9qY2+vh7S+juZzzyJ65XnRs6Vnz2BcbaBabkrxQTQpyUaIfehYlUqGazwaYtgfiC6Pmr1Rf4DOwSH63S4ODvdlhzdIhugNB+gnAyT0TLLD5Hnzvl3b3MDJU6dx8sxZbG2fQLXeRIlVStK2i1WmuuOeiQxB2W0Cc23A7HYgqhvUDKqO3yLQFgYOau/C5/M12b0QqKvCx8Kig3CTtWhRLqYpis95DNgeA7aHBmzWm3cZXJvfYBuz5IyWALapbIK+/OMf8e4HH+K7q1fR6Rzg3OktvPHys/j5q89hox5JWnSSDKSqUyQaFKyL5YQWbjiocODinxvO76OATYukRL5hpvbOoAsJwtaGowTf/flfcHDYxtlz53HhwkUpPiPjVmXWiseT6RidcfSdfwigjoI2xgrRGPMcLKWbpxiVgFCixiw9Uq1G5Tmx201Urq4EbMVrMy+RkBI3y1DNw26JmAEYD9cRwSQSU+laQCyhnxK+d/ize8Q6aeMZSeZFYrbWMcN4uWYGyLwaNAdsRqh4OtTmEB0adM3Usj0SOEyHOmBzRi8juv7v7/7LjIwZ0y9h+kvQHOjOzF6NzjbMtzbSChX1UQm/wsmnZa1Hdw96lAwi/Je7NetJW8AQ/xKlMj1HLcBPXks2kQGdVY45pazAMrfKYDrUL1aOrvX9pTpP2ESrwHCzUdfQsf0EgQJ9WY5h2FjR6sfrackMnImQ27oFBBo/T7wTqJVjFm2Ydsuafiv7mO9URADvvSYLgE30ZMsAWzmSNGh/MsZur42/3LqBvW4bO2dO4bnLV3BiWkZdGDZWvWgBhwMTpkRVyqVBQbWMCtg4oarTFK1xH9POATq7e+jevYvh3j4mnQ7KoyHK4zHad26hlAyB8VD6hkrfOPYJZespAYpkw5QFY3pcsslSZaNC/HpMA1qgEUVolWNs1GpYr9elWKJabqDU4I5RU6rmQZJT965Lk02AsaKZd4WmB9l4Xfc+fDm9zbziR+9ivbn17fPUtPKdYv0RTzDuDpDe7KK920MvjZCePo3BM0+gf/Es6i88C2xuY3vjFNbrG1LVSbRFwMV6h3FpImkNpkNZpBHRNJnVTIMhxskIvV4Xg+EAnV4HB91DHHQ7OOy20R30MRkNkbTb0jWhXK1gY3Mbp8+dw+mz57F14hQqjabs5CfCrLEilsDNmDav6AXvnzwQHVclOpfqDAAdS9dlKArpmqJFiAM2ZYb9Sy1lln09BmzHp2t03B4Dtr8VYOOUJ1terTXw3bUf8M6HH+Krb7/FvXu3sbPZxCsvPIXfvPkStlsVNMtTTJOhmNQSrHCxdcBWjJ/h/RAChyOAjZpbqZnSOeAgTb6bX+MwSfHH777D7dt3sbG5hctPXMH29o5ohrnWNJjSzJgt1atl2R6ZXseDNjF8lSr+0JdtnmFzTCHZromxbKb/op43YRWkrR2LGDYnerIVY46FizBh7BNtfQ56Pf6qp2jQY9VbW1kxhaRGGb8LgC0cc+KDoqm/4wh+ai2irZl1X3IDXK63GV/gva+NYfONsB2L4A85J43jjKtiN2WpUY1BOetaevfG/yMMm2jVmOemXQCDh/tvuTbMKjBkcbYlVxdp1TodBUPWdomAygCb55EdoQqlWdYTdl+UDL3yNebHpv4umobyC6gVp6lYSTil7GnXUFxI9sFZPi8SIAjjl1h3VFmpo/4rCuLcIFAFony8ePz+fvL8YFw8GDn9Kc+z9TbbqRk1Ks+ZqVaJ37VpugMBT/Xo7slvoKzxt08Ggqes+0BuliuQS6o42Rs3woj+YhHQGQ3xL9ev4cbd28KwvfLMszgxjVHlhLAb3205mCYUqtxYTymmNAd9tt6ozCK0Jimq925htr+H/du3cXDrNvp37mF82EaJzCRZNtqmjBMpRGDtg+7AbGGw6++NeoUyF2+wKup1bd/F61uLY6xVq1hjzzYxuHXqsQJEDTb31EXLipDEpJd+dmSQ2D5MCjeoQ9P0h5yjmdCm/LthPSGsHbSZ96BffwVsavCbFYEw01oF0vYApVt9dO/2sNtLsFur4c75k+icP4WDrXU0z5zFE2ev4NzOWWyTEazVETVrQL2KAVMaTOtr0bvWf5NNlipeXQgTppTHI/k3HCcYjIbo9XsYM416eCgFGN1uT3bNTJVunziFze0d1JotxJWaATVj2rgwZFY41KAIB5d7OR0HvPzxuWgCkVH4VxZQApYt3PfOMW/hDjPzfjoK3ZYCNrEVeDTANy8ieMDPzwDTUsy55I+F4LjgmfOMQvEJq5J5OVMqsbdwbT0YHLl+ziAFH1dkmnxNCp+6+P1zwLno7xZqH3YA59ryPcybLANLOj65ZsuvRTYno5JYJq01N/HD3Vt454MP8PnXX+L6jR+x3qrhxeeu4O9+9Qa212polWkyPpSqzDrlDXThH7Pxe27bVHx/fo6ats8ze+E9UaIvpxAnLvXPwRpfyTXh6l+u4S/XrkkW49LlJ3Dh4kXUG3VMhqMCYNPNej7n5jcLEn9MVy04gGPDFK8xhG7IHVZd8r08fjrwkE4+klFyfa1euTnAZkRBqBkrAjpu7FNvkygVlqbtzq6ZdovwDEKuE1RSR2K+ES7Fa+2/i62Y2YC5vCuzJitFqJdruvU1Jwe/Di4K94b3jgkcIzipJVpCAXyaUmMRIgEbq0TJtHGOOAkleOLjm/+QXZV8QBYvYxLQxHfFNGM26YqgJTt5ya0bQ2Z58lBcKZ6gpGdZJWp/5zH4gPB9wkrN8Ib0Scv+bBSnu2WIL0w+SUIgefSGo40IA3oOOMMb1D/DH3NA58CQI+0ppPnFIl9IuavQ1/uEtDZBosEjw2bsoqTbtFJIiwV1UssuIOgPKefH/5lDPmNddt0EjWh1kAIWkjkExbHYSdCo9tbuXewdHKLebODczg5OSMcAYFSNMCHbQTA2LaExBiqpGisOp2MMYxYrRKhEQJmVRoMxNgZ94Op3OPyXf8GN769idNBBJZmims5QSafgVG5QPE8NYE19h6JqWb3ObGHQXpc6n9TvTotKfJ6wqa4wqHphdZh9o0C5rDBIpmMwFswtOfhU7aCgG4vsZrENh2j8ImN0jWFT0OYknV4rzxhkuogsJTLFJEowafcR3+zh8OYhDkZTjM6ewa2LJ/CnaIJ71TLGiHG6toUnT1/ElXOXsHX6JCpnt1He3EAa18hxyaLAe4Cu27VKXeh6etfVq3Uh78VQmUywmTuKifR0JulTpllY3s6NiIBeMsfSJaMMatt0560SVLV5sS/RlORVYOH8zu7TLF1irykQPizeKQZ8KVKQRWB+HfHKUWfjdE02RveYaFvcYfv97Que2MjYaxcBglUM3Sr+atGak7+nR8rVwOl4MLH8CJYef+aJ9SBnMXdGhgX0+BeNnz97EWCT+yyTcSw+wzlwUdwMcH2nDmhZb6jjB+4n+cuqjw4B81HAoPGLrPXuwQE+++ILvPvB+7h2/QestRo4d+YEfvvrt3Dh9A426zHiaYJGmfmECabcxFKeIG2T1Aydm0onCXR+69oedibhYx7TlGTQtVIzT6I+Ft9G8zeXlN/tO3dxZ3dPdG4nTp3EljFsk+EQTRaKBZIIv84ZiyQbosXzS4AQi9gsR6HHbOs5BfnWhUbmlvSI1kVBP0OzZnzaaJyITMS7HBEPqExL1xYFV/PAWc2AZ6hwfQx2DX787v4gIMfGke9DRl88Z9mlYExTXG0dJUdm2blQQ0jApu2vzDHAfFx5fPybbjgCh4yszZSCaD+HfCUsrBVexCbHkLNsNDQnYNNjyi3RSp/cWATYju6K9MTzG1sWd9K6YwMUxSpNX0Slas0dkudFwmIKx1y+N513atRYrdA2o3h3yvFYAUSWYsw6KLgNiTstL94pZY72Bo7CRSkMQmGhRAg4+bkCOOYOLgsfSj4GYE1jX35sEtgELJIL0kDr4lEptHCDPmPytG2YAQoJhmptosycVQ0IcwQBa2yCIGJ+uTE07chUWrfXR61ew4m1ddQo4i/NMKjGSK2NSDWNsJYoYCOGGyJBt5ygVJmhWYlQH41R3mujvruHg08+wPDGdRzeuYcomWA9rmO9XEerXJWeaptrG9oFgQCC4JoAlXPCyr5lmSlct0y3Ia2xvKLYKxyD0WaXDNqLuI3FgiU8nLdHgpIDx7yxiYG13EOMN2Rxoc6CUKwatslhF9GNHjp3uuiXqqg89zTaLzyBH5sVfN/v4bAzQLw/RGMSY6u1gZMXz2HnpSex88QTiCprqNRa4j84Zk8/3/VJL2F2vMg7cWja1qh/W0Z5M/N53v7MF3xlWXMw7/pQeTxkDaRTRv6loC2fo6uionTj8Hs9XB+yNPP8e/vxy6PGWi77jGWATX2kjgK2I9d5yQc8CNRZBD7y6ulVI/Vwf18OOHMz04d690DusGrMjgNsqqE6/tOXAjbpAvf/P8CWBXdOYBq0xhUc9rr46uuv8e4H7+H7q/+CarWMUye38atfvIknL53DifUaSmPtK0pPNloCybpSIeDwilHe/976yRuqa9zVuKPj7BIehowyrYKIesRXUjdl0urPqt7L1RoOOx10ul3R2rHqvNFq6qaXG2+uMcH6mwOe3NbpuKsrgI2ZC9n0ae4i1zhrlaN+2ZEFPaK9nZUoySzek1Xi+kWXAD4mLJP19HTXfyE+vHsB35oa8AIjrJ0bvDAw3xAKoAz94qSP87ykoHj+Dtj4uLN97s3qADOMD9l9YvIenkOwAjrdkj1EOZgQNZmWnybo1oWnXJGhFdDmGCkEbD4Riwt4eEAhaHPAJmZxQdpTDsBarkigCLoDCIPkqNkYoLFRpL44M0jzZwqqU9LGBbo02/WwfZWlXKXlRtCw1Z8TLhhHdkiyO2QL1xwchWPgN0rI3oXnmYGnPGR56MrnaYbec4bNj4mvn4wT3W0YwyaeaUxnhuXTZqegTFPuqizCSW9tJCljzZ2rKaz2rozYUYAWGQS33A2yJRRp7LiMFoNttysZslGZDFssGq7qhAxbSfpUzkpTjOMJ+nGCKJ5gI47QGCRIvr+O5PuruP3Re4gODzEZJlir1nFyfQvbzQ1s1NlRoAaYXsNql3PJjVzUwOMnp7Fs7LJcsv6uXeH1Z90yyfeE6eQlgK0Y8OZ+pwbENZPhlbMIZCT1HGDzAhM9pimmpQGSvUPMbnTR3R0gbWxg5803UPrlq7i3s47bJeDeXhvt729j79pt9NtdSYeuPXUBOxcv4uLFp7G9cwpbO9TiRRiOR9LZQ/zSjH31YCp9QK2TiO8KxbiR88XuM6nApVzAWGN36XYNqJT1BICN7eeOu+/5+HEMt0/5OUD5VwBsiwCLs2tqfTzP4hUBwk/JsPl18HOX987sbo4La4/2+GPA9mjjt+rVD8KwFe8T3ntTcS6oYTBO8O13f8I777+HP3z7jWi7t7fW8cZrL+HVF5/B+ZObmPTbKE8T1CJWzmurobjeEtCh703WyVs3hsudgzd5Vm7wPgOqLNgSwbNnZnSzzvhBpq1ChoggyHxOuYHXNBzZsSmqlKoUBikELcvmnwM29eyUu0P11Fapyt91fdCNhYI0np/+LI+b/s0zK5Rk0S9V05BK8JClIpOvvmfa4spjghQtBtpzjfH+eZqO5Zqoiipt80ivPB5Xq9HMAJuvKX6NHSsUARv/PkekBJKMcNzM/DJrL2WB6yhgc9cBkTbpP0+LxiaXkvd18qYI2MJrxydmIKqYGjFBPTV9Dtg8leWAjUOX7fg9SEizWaX4UiLlSkUDFKlZ6xs6Zk81cRam5YXpwOz1MpABPdobaOsoKROe65KgzJWnbMILkp8jzUvVuG5usD14m3Gda+J8PPw8JV0mzWttsvr3bNueN0TPb/Z8O8qfUraNMm2AjJsBNmdHnNFzoCY1eZlggYBNOy1oKtSKI8XGQnup8Tu92Ljr8vcWfy4WlLCHKI1pudkqc+Kz6qWEyqSEGtun0D8NY9A/IymPEc9SrNO6Y+8Q7S/+iP0vv8bo6lXRshFcb61tYGdjC5vNddQI1sQoscCo2+lnwEfR+Nz4h4DCAUF2/Ry0WaumVBrYH69jWhmwC/O6SBbkQVkXQb3E+qwoYluzEfr39pD8eIj2/hCljZM4+5tfo/7bt3BwegeDjXX0R1Mkd9q498NN3Lx2Hdd37+IuRkjLZbz8/Ks4d/YiLl6+hI3NTWFHKWSWvn9k3YyOt/2rFUfkM1gWLzOB9OOSHbhpD6WFnJ2jg7pswxMsPuGmKtzseGX0cYHvOAbF962hPE2uoTGE+a1yfynB4gZMGf6cYVvIfgVpvuOO/34ZtmPfX12JV+GCh/77Y8C2fOjCufyggzy3+Vrx4vBzso2/bYrL5TqS6Rjf//AD3vvwA3z+5ecYDHpYX2vg+WefxK9//gaevHAa494BovFQ0qIzalJHI1TowhDYN4SN1OcUIAbofG0UrfcUqElQF8GHrksEY7bhVycmdhNQ2UcmiZDnK2Br0NoiWAOLpMb9ADZn2BQredWmdcSxlGpmUG/6ZQ8MLJaiH2XmT0fLkXQigE1bSdFHtYGGmf16T1JZhqWvsqZe576CIr0csFEPmGJvbw8HBwdoNhs4ffoMKuZjqsu6GfIHG9pGo5FJtJzA8bXSWTf/7Lmxs3UhZxkdI8yvFfo0lSLN69g0Jar4K8+UzKVEi3NWKUSmpebzxzlDZKWoCxg2TXeQdc0brfIx0dBYFScrRAaTCUaTVMx6W62WVAYmtHxIp6iUtRhCFn1rKj4H2EpAbzCQdJL03rKKMwYxNoXlJNDqTnU0DqtV5dzIrx0xz2UKzkttCSJZlDC15xHAel9Ra8/E0uxs4ByN5AAuv2D6txCMqL+X7ziYtqTBq7rR2z5BdyhuistrK9s6ux6CvLUKV02Iza+N14Pmx6xAkQpJLULgDS2+bErLiKVEZLsPsnJSpszKVbr6yy5oglFpjLhRwqySopwMUTtoY/qXG9j7+EscfPktNsYptqpVbG5uYnNjA81mU8EaR5dNyWXVUQbI0E7WuYK/CyNtX8XFwsfLb6bi4iH1P3KOxwfM5QuOleCEUdvmrR+T38ThsWSArcTG6kN079xD/3ob7U6C8slzuPCffov6b36O/Z1NHNbrQLmORhIj7Y6we+8evr/5I7658yPu7h9gvdLCudPncOXJJ3H+0kWsb27o9Rd6Lx83JSQt/Rf01M08l2zKKeGWM5EjVqYF866YEvXdYrgIhcFpFWAL1wz/XL23vPI2f8bDArZiUHbwnrWl85kVpEbCY3nQQH7c8xeC08eA7ZFSoqJhewTA+yiAzdeV+50fRdAmd6MwVio7oQfbR59+ik9//yn2D3ZRr1Vw+eJZ/N1vfoHnn7qE2aiLKBmgHrO6kprTEco1GntbM/ZsA2UNm2QtcsVp4BSQWUcBtbgq1Ze8r8W5n//ojp+lR2mgTRP6qUluLIPDWJGmaFLfHGRzFt1rx94PlhJ1hm0RYNPX5nYh1LIprlTWkKbgNNcVv9XpVEzuWUXLmEtAOxyMFLA1GtYZwooFBJuwU4Izeh4DnGHTRV17fWs6k512bt26JWb8W1tbuHz5sukn3Qd1Xh/IsWA8kzgVyJM8JvCxUBIyN3aWEl0J2CyzpoCtWCmq2GVujf000LAtmsC+SIUHky+GtF5Q37bwtc6OMkhL0/ZMQK8pKO1ikGI0meBOuy0O/OyycPLECaw1WyKiZiFBVbrWR9qXUkZNOwioTlkn6Zjh2tKxYYWnAEVLF/J4VdCe3xg+kTDNzXM9KIeLvbTwsPxxyLB5UOKkn2fYgsgZVJB6LjBk8gShOxVeTIkaQyJgTORtyqxl525Grty5KAungE386oSdKUsKdJQk2p9V/LdUhC+6dFLN7OdJ8as5+kvrpUlJNQ2YIi2lSKIx4horaieIu21Mr/6I/ld/xOCL7zD58TZO1Ro4wcrEnR3pEUoTV96JpOO5SFD8noEfdXCz+aKaOy4mrkFYFBBd8OlBOgRO4oNXKT9QpdjcPFZnDh3TAKgJu2nE4Dxg08XTRfP0ocO4i/adu+jc7GCQRKhfvIIn/v7vUfrFGzhYb6Fdq2NWbqCRlhGlkEVot9vG9wd3cHdvD7e/v47N1jrOnjuHS09cxs6pk6iw36j5EUqK3LVrBsakgjsDZboDc52oWyzr/RjJfZZ3zzB5QmFH7WAtBG9+zTI94X1Etb8GYPOPDRk2nwtuZBCqSIsAfTlDdR8nVWDpiu/3qFWOq47g3z7DlrdxW3QjGVosAAAgAElEQVQuC0Gup85pomotfFaNw3F/d1eBh339qvkd3v/h2qMwREGD6IUxk44HX371NT765CNcv/mjrKFnTm3jP/3653jp2SuolWgqPkK1ROuekWRHWLTA9/DjcH1azkjpJ/lnh515uA5UooqQG7KmWxcDcVdwmYRUmadZSlQIDGt3xNhVk0KzvA/xHDgIUo0Lr21BwyYMkVRt5vq1zBHCCABCBUkAmU6WDBvBGltYca0nQFpbWxdig36cTD5p9kyxgBcfKJkUS3OYzAdV5lW+++ZYkaUjkcNuEky17u7eE2N2ArazZ85inKixb8hcFosOPMsj2YpAX88xKUpGsvhyvwybmNRrKlnsvabavYg91suxpoGz+MlzDgHb/exKs8XSig6kF2bgxMYDlmICCzgEEGKHYF5q/JkgLqXLO6sWDw+x1+1IID9z+jROsILFmCSybdn+y1oDyd+McZIseNlc7ANKMxxwKesNqhDnAgBd5JlDnytl1mcUAcKc3YjnrYXhykXP9kr7CIdxIV2rj6nrM2faVFguOd5jig6ywGmVollVavC5njblGGuApsE/LUuqoIaJE1uY0vzK6yQtqf0F37NC7ZpUiGoRwDSaYBylSMtslJuiVhoj2t1F77NvcPjxF6j9cAdbyQxb9RZObG1jfXtLe3XGNGeNMBE2T1lDwUPmbyYGFnb9+HhiVY0+5sXvbrcSPp6BXtGcLna6Li4wi9g7aV4sM0y/PKUcfg/L7r1xnF9R2tJicIi9m7dxeLuLYamGrWdfxIX//L8BP3sNXZaEr+1gLN0USpiO1BMoKU2xl9JbrYv9H2+BuI9Vu9sndsQAl9fO069cfPkVtovK+nuaYaPuY3iPqf5lvuusg0+FbeGGIbwXjmPYFi3U4WNz5ORfQcM2d78G4EnuabErzHv2hgvbop9Xncuyvy8CHnJdzLjzUd77fj/36PP+1kUH2n93WVp5KWDzKtFHGLx/DcAma8OitKEsSvQCo79MjEGS4Ns/fYcPPvoAf/rzHzEa9rGztYZfvfUGXn3haWw1q1J0EE0SAWxicWT2VUo2KHtEVkhTo7lPYVahHowV19FqqYJJqm0cxRKpqtXhQoxwQ8t+pb6RZ8A30kLTbFOxGQkBG88zjH3LNgzeWkkFbJISyAxg9T3cpV/tsaYzJUfE89P6pxKIEai5bq1aqQmbxtezipNgLV+zXLpsbgqSuZkHbDnBpBo594HlzyQnaJHEY5Fq/GoNquHNMzTFdZDv57IqP0avEF1UFJmN130BNjM9lglGMKr2HpmGTVKiBcD2+4BhWwXY5sCa2FJQIKey37C4gJNHfcW0gsjBmlc+ErBJW55Jit3BAHf29kQ8f4ZO7SdPokKAQSdmVjYaqyTAjbsIi6yCpfk/Vh7akpEJq4Obi3o4BzR+fhmgm05QZyNto52Lu3h+VMg6OPDzXZcwbnN0vl/44ndlO/TGp4GgpSVnUzEs5q6KN5XsFCS9OZ865vFrhaiJzs0o0FOlfn4c9zFTvPSYY4cH6gOsoMOvj7CMMZmXiTQupt0HAUB9WpIWVWVJt02R0hA2GmNWZUBkU/Uh4tt3cPD+p9j/4PfY3uvhUnMTG/y3uYXSxrqANSHxCaKYSlaJqd3EbkyraV3+E8sx7gbDpPKCtFYI1nzx1LmlJe/LAsbChdbmh8wxlnVzZ2PzKfvugYgb0LDNCa+57eSqfLx7gL3rN3H3bgejSgs7L76Gi//7/wG8+gp6lQqGzXVMSnXpcDAdGxtajdHHBMN0iPosQtIbiI4zrqr1iTN8zq5l4MNO1DctfFy0iVaQkc1vA21uVyPz2B4Lxy+Mk4vYNXmdC3wXBNXMcNL+9tdi2JamRFXAI1+L1q9VDNuDqM8Wvf9jwHac6cP8NVl0fTj22vru4b8eBbAJxHgAH7/ipk+nnWYT4kpVuqj8+epVvPv+u/jqm6/Qae9ja6OFt15/Ga++8AxOba6hRRfw8VAAW5W9jQVEqVxH7mcpGlJfUK47knLLvM/sE90AdlYS41YW5nlxkdj5lEkCKDHiGQ/dsFvfbhtu3/A4UHRgFMb5ZVdGiQ7dhOZ9Qq3PuLBsTlDQkig1WZFKgNxKkzp1TyuS7VIrDG18zrQoAZtWwKvliVSiWuYq03+ZlYh+3nyXBh1Xt8VQT1gybnxPtgMUE+MCix5eZz7PzfeZumWGhCCToJLH6YTQkXEywDaf0nShiD9bqCwtGJFuR2ohxY4HLGRRDVuh1/NnN/8xIF6MFQqCZoi4Q+Qt14gBPtbSUw8OITjTY86DoTBAFLKP2fg6FZfj7nSKw15PkMz62ppo2Niih6apWxsb0sNRmm4H/lju5yQ+Wqz0yyQ788fP4w1v6OINR4YlFp+z+ZBfZCGKAcODHr8fraLz3Joei5YCK6sm7+O7Eav4lMd8nOyl6rmV09TKxs1kbOgsz1SmtMLkTkF87PK2XWRZyLJx3L2Ig8cRLkzOggr3WSlLOrrOVGjCNiU0E4SkQkezIabRGFv1MmqdNvY//xJ7736E8tWbuDSJcLaxga1T5wH65dSq2lydac7STHp1kuuTBcMYNl5HVqHqd00ppGLwe3zYXB5wFVwuA2zLFhyZV+zvaZA9S4XanCIgJJimjpFzZMJqW/ZKZWUYge80xejHaxgcdrF7OMR4bQtn3/wVtv7u74Gnn8ao1kC/2kRaqiCe5vYFk2iKhDoWHjkZUM4NA+leji8ASyQywQ4rAGy+UfAqUWfP/Hx5P3Jehf6GsqExqw+f0wRkGcNoQHYRyF00jiHILf7dQWXR2HbOI7e4fi34kPBYjgIma+tjr1u14Vx0Dt7dL1y0wzm36N4P34carGVFB6sA48NDFVmFVE65BHUuPX6ZT7l3VvFYi/MgXD99My7m3EtOYtX5h5uPh7l+q67PqvGVmLZk/qx8fxZqRRX0Wd1NTXaS4MNPPsbb7/4O+3v3pOH7yy88jbdefwVXzp/BhvixjVltJh1faP8Rl9W7jOu4a68JKqStYXC/OuuWGahLSlk3nBkEsA4HNjtsXfFrZP34HPBxfTGf1ON8TMPxW3T/sXm5xlglcKSpuzVk52ud4eIxE4iKZhz0Q1OZknIumvLkWDswU7253lti9THSAgQ+rhWjSjpQ9uM3QJ4uDnuemhNBNkQ+Wz3NrGdYvM7Z+ui2UgGoC++DIuDPwK4x7wo61U9NTXAVkGp6l3ZMiVx/ziEOYzpmLOe1r0pK1Nt2+nUoOcNWRNXhjXYs4hb6jqW2Zm5nQMODjbIr6rjvgnjxjDLrgTGDUq2O7mAoJ1QnRcmG352uXP6NtTWIcarpjKz+JK+Uo9M0y6Dvc3d9BLDR8Z4VeapG0AtXsD3wCxKCOP95MWCzoc0QttPCeVsODQ56k2bTx8ZIDG+NoXRdklg5cGFgNSzTxKTPjTkjcPC0YTYJrB0YgUaWSjNQ5MfO1/CzSvWaAjZivHEqFHmpXEJamWA8G9HSFRuYoHznLg4/+xKdjz9H4/YuLlcaOLdB89dTnIGaDrX09MQAG9OiYuRmo5uDtRIdMURnIb09HxGwrVqUj/s7j4epSmHYVH6h3SHErUEnnQA2agDNC4eVVVoIM0PEEvFrP6K9d4i90QTlMxdx8de/RePXvwUuP4lprYFuqSqAzVte8ViYRkojtmShU7j6LnkA5DXhnHBjYSlE8SUpMKLNOmhk8n5beIwtdrsST49mnxHMcSGngsbPi4DasoD1bwWwZYtZkJK9nzmhWOfRAvZ/JMDmgS2crz8FYCtevxA8r7qOKwHVMjAZeBqGn/kggF0CcLmWATaSEF//4Ru8/c7buH7jGoa9Np584gLeePkFPP/UZZzaaKkP22SMiAa601TM08WaZ5JKhoRrDtfyHLCF1juesrSsDdevLHblqULPWoiJrpEEHmsk9pjoXzIiRg6Esh+P+as2TFwplYzQ46ERrfRKFV2YAyFZKTL2kICNmRGet5I+apauBIsXOOq58L2Y8h0OWaSh8iYyXpKOFBcLLazLAKtlQxaBt5yKz5+/iNAJAdxxkhx/jgNNf57r5PUwtOLVC7cI2PhYrscjYBsVAJv2W3XApjnFHJCXPr32/8784mQWEmaCW5zER3dgjGmB6LkA2NSTTj3FJD0meWxljwQw8OCbLQx5IcwEd9Dr43D/QAIJfVK2NzYygJb5nplZLYd9TKPBAsMWLgDUbwVX09C0VeHwNwo/Czd1CMj8goRAhz9nk1vSgMHXnLGP3UBGrGl1ZqCPM5803lRk1QTMkoEkBUxQyzFKtYKW1DHBWbHowFlEndysKNVjU0dnMkNe7a3qN4eIkhbmTqtWFbdxmuQSsEkVTyXCpMIbJ0E5HaLR6yL6yzW0P/sS4z/8GZv9Ia5sbmFn+wTQWANigjXpOyXzi22waJDLylOm7OScsx6dzrLpkWg3huNX1dUM28Pya3ocZNg4KrIPE7CmjK06uGsnAO5CxaCV42rL4yQZYdrtYXD9Nvb3D3FYKmPr+Zdw+bd/D7z2JnDmPKbVJvqoSL/SkEkQQEjApkpP9Sm0Cl9ec94rXoo/t2DaMGWdGEz4nC9Wpicy8C+Liq4bmWQhDLr8uZhSOo5VWXSFHgM2der/j8CwhfMmYx84T4NN56I5spphm79/i0TBErxla/nD3/+hCXUx1oX31LJjIENdq9YxpA6LBWiVMq5dv4533nsHX3/9JTqHezi1vYEXn30Kr734LC6dPYlaRKIgRVyaIqXUJNaKSbWPUmE7U4ZeKOegKuPJRPqmejHNSLp9lGrqRFrDhZgbYhbM2RA5iHOyQD5Tiu6Ofh133eavj8pFNDZqKs8ZNtWv5YBN064EqOIXpX28yTLRScCOX1+rRIb3HaUPGseFgI1FCA7YhLUyPbiucc6YKTjUrzxO52Vk8+fqvnfF632E3CmQCv53HgdjtBcjZN0aUhY8MAWrxY6KGYRaMiBOcMoYn0is5thx7zxhxe+U156mwRXRs/n6Ijjtkx/+hwA2t7zw74sYt+LOgwM9SfO2S1qBmAcf6dEYqyhT0nwBoJMgArrel5FOVBfEk+p3e+i028KwrbVaWG+tZcFOwce8l5MwEksCfphSOnIRJFeZzntD+aW29hn+ep98+QT1/FRxwTCKxt5HzP7ClKgHXTE6jCRlyABNDRP/UYsgGj/TMTB9zEnBFLGMEXdDTBMHN6l3A5BjlYKGidwMBGy8+npNuaMxexMbL5rcT1l9g0gAm7A9xF3VGDO255wliDtt1O7tYvLNd+h/9Q2iH2/hTLmMy6dPoLlzAlJCyh2VLRTsOSqMmVWmSnrWLlDW9sn6dApgsNTfcYviqgVfOdGH+1LGT1OVIbPmLXfkJpeiDHrkEqxZ70rq/zpdjA7bSHcPsHvYxXBtHefe+iVO/i9/Bzz5HLC+jVG1hXG5jolvKILQroBQ564uMbqhkY2NtBWz+8gYML4F528I1vSsA5bWKqdlntv7OovrRUBFwFa8J/zv9xOwVgK2oO+wv99fIyWavfcDMmx8Xdha7mjK52iqpDjTVmnYVs3fVX9fPrP/+ilRP74ww5DNIWGkl2tIV96Zxog8KFBb+b73+YRHvf5ci6vVulhTDcfUBNdw2O3gw48/xIcfvIeD/Xuolkt48uI5vPnqS3juykXUyyXRsBGwlWZjxGJ1wQCet6bydHe15qJ77xbkm36VlIhYKHBpUPCiYE7WV9MKyzWTdSjvYsLPZAo2jPXFTNKiTibyLqYX4zG70kcZNtVdecFBvr4oYPM+0l4lygpXtw1jVwBJF7KQQ6y00kxjRvAjvVetCIDASB0nctsTWUVdv24Ljdh6yNeiKOEFWjnYK66H/ruPUXH9ZMx1wMZj8vQn7UgGgyE2Njb1043lVIsx17Nz7JjmVczA9CcBmzaB5/PKMp5z12wRYHN6MjzIo+yain15DdxWwIOCB2EJgsyRezAS0JYbD1CyP2H1nLVf4IUb9PsiBuSJ0+KD7JJMkIC+dtDmAWPRvekDXdRuhQFJWzuRYXPtW/5Oft2LlPvcODD1Z8am88eQqSKEGdOq0HmHebHh4GIXx2JNIm7UaQ7WpLrWUmUcA7kmHHKpY2aPz1g0bc72CcPGiWAed2SFqG8TzxvT0glTJIdmE5TMkqRYY0QsDSerR5KszqIBoDJJEN/bQ/yX65h+/i3Gf/wzmp0Ozm2s4fSZbdSlF2ZVQLcsOOb5pkJa3VnkN5QJU0N6V6ZQrjdYdB2XBbR8H3Wfq3PhadIQZEoYppWsGbMm7XZM+0CgZlpH2esIrZuiu7+Pzu4+Ju0BuukUpfPncOk3v0Xz578CzlxAWt/AsNLCtFw9Atg0FafV0+KfZ4DNm9Y7I83DdVsTn7fOsOanYhrRgv7M740MsAXVoyGDnJkwH1cJFxTwFEc5SyEvGH6XVh1p3Baumz+Bhi3c+GaAy7qsrJoVbo/iIPIxYJvf+coGIZBShMFK5tBPANjC6sd/bdDGs31UwMYNMguFGNcGtIhg1eNshs+/+gJvv/3PuHXzR0zGQ5zZ2cRbr72MV55/ClutujRNL00SVOIpIqua1LVcQZtuumYmyC+udMH6LQVTFr+ssEDBmgIzTXc6uLM7wjRsJAC8zVJ4nbVSVY/BfcgWXxtNc5rblth5CEtmth4h+BNgRwuuoMMgj1osSawIj6lRFgGIPk0KE7VIgECO5+RabU0Va1GCHGd2o9sGJvhdX+PkShG46fM9pVoEq9mau8DeZP7cNIYRs/DYSLJ0Oz30en2cPXsuSzlrNwc9drm+Qo+qT5wDNhYfeLUt2TWybHOArZgSVRZGackQsDmqnt9pkbq0ysesMs2YAflcDUsZW2DsgbNwRJRxScV2Xrk5HiWaBqxU0Gw0clYhWJkzD6pAu+bXqAiwwkX7KJugiFOqZQq7c3+uTujcZy6zv7IfyIQd/cojESebnNskb2rvMZBtTQYUYkq1H9OhWpThTCXfN2M+gx6iFL1zF0KA5h5x2rKICTvtfkCwVCXQE5BmFgg8T2MOJXXKNYGpVgIu9qRkOpZ0fT3CNJ6iTnbv1j1Ef/oLJh9/hdn3P2B7NsW5k5tYP7OBqNVAQrGk7KhMSWG5e69q1XMNA0G+I1fW6GjRRzieqxgIZaeWUKxLorYwflPCME0jqEWBlVoHgI3PoJFwRIE+q5WGQ+zf20V79wDpIEGptY61F57HuV//Bnj1dWDrFEaVNYyraxhzihUYNqZXqV+RHWEG2KydTOZKrswh50W4ychWR+9TGyYAAtAWAja+3quEi+lRWSsCUFa8f5beT675W3IHzDFqeeZCX/FTALZAz7AIcC0DbT8FYFPB9/Hzb9X8XVWluBx0/vUZNrWbmGcgst8l2DFTcPz5L5s/mrKa5EbPC9bzlaB7yWevfO1PBNgk5RWxrdxY7nd6q1394Sre/+A9fP3VFxj2O1ivV/Dy80/jzVdewIUzJ1EluEpHKNMuSdYa/cqtPRTgOBMlaTPxwlCrAQF3QsbMV9lr+jMnDPK1Q+epJOWC2M4iqkXskcdjt9jw45ufzyZzElCoxSsOShSAeFxnWlbXO/FEE/2c64RKCtrM38ybpXu3Ax5zrVYX0CbYg/ZeWUUte69alaodoE6HHMIJq6cjm3+34TGjI81yLOi2sywOhfiAP7vmkN8J2Pq9gTBsZ+j1NqbXm/vJeUN33jm87hSGadGGpkV4nRlPGcsVAIcp79JnP/5/cxq2Yko03GXlk8rYIu19oRcmAGy+85bDsZSlV8Hxd2/2LqZ4US1rcOoiaNVgsXuBgh2ZggVAlU1JKaPJg04x+IQTrAjYrNA56zO2aHHlxMkn69El4Hh+KL9pHKwpuPK8OntgAn2WO1utY5YelG2Ivt6PmUUHzqq5lo9/E3NBa0JftSIDKQePY9Ro60FjXF560QyoVkJZGjVbZEmo7IpmQDJLMSZdX6GX2gT14Qgb9w4x+/I7jD/4HNEP13GyWsa58ydRO7OGcS3GiBoevp5sFQGgWWyXzYJEyr0tMi9Moc206OO4r+UBz9ilhwZsNGVWwKZNrKnJsQQl0xVCIU9RYYsy6kqYMh4lkg7dv3cP7f1DzKYR1i9ewsmfvYH6Wz8HnnwaWNtCr7yONKpjFCwVundiqpmsHW9UB2xW9GDu5HoE+o8OfbrcWDNmMrXmwcfrnouKfcH33bfd/1kgcPGxvpdb4GTFC8eAtseA7fi5KevSfwDA5uuQB7Xsd2HVHxWw6Yb3Ydm1VYD42IXFYM1PwbDxM2jrkUwnGNA7rFbHvf17+PyLz/Deu2+j294XK4/L58/grVdfxAtPP4mNZgOzyRAx2IYxBK1uQaEgRxkpq6g0YKHs01g2+I3Wumz9/JpkejWbtuJjlnVGUdAWAjaX04SgLWOAjrku4ZirKb77o+VVogQbsj6xgE7injJJbB/pXQ74wojPm2hM9GNgjHQrD4JAAjbBAlJo5/o9ZakkpRsw6npsOdOm+CFkKPPKLV1TTZbiIDhwZ8jjvmfg5mOygOagA4ITXXyc1Z7EDs1mS/qX8jF2bOD1cAZT7p4SJUPuBad9RJkKJWBj7FSGTb9kfD6//g8ZYOMDRXZN3AGCXUyRYXOHfQ0CuSZJK+20L6IMl/R8JIujNCYviASeGatM9XM9FesHGO7uFt3QMv0WgLUwyCwGbHnRgZr4HWUT/Rj8gmSLlAXPfBTnSxZ0auRgjT5oUmAh1bGcvPq7XGw2o2U6NKNsFajRR8eB84CttwiGogh1NsEtVxBL03iWSKeC4vlepGJZ7iwVRyCVXpaq2/bhgerZyrEAPm/3ZTJ4oZ1pzcIjHs+mGJVnmFH6hhSNwQCnDvtIP/8DBu98gujaDZxu1HHh0hlUzqxjVI0w4FCS6uXuiu8iwjh2cCCrp10ajgdsqhF7WMCmAPDoq1fzbXYDEkxa0121T9bgoywbj4v0cYpqRIZtApD97Q0xbHfRvrePvcMu0FzHznPP4fwvfw688gpw5hxGtRaG5TVMSg1dTIPWYjo7eKMaw2aMZGiBE+rSvDQhg2G6O8qA/DhMCTgTYoyaT0MZJ99B+s/G5IVjdZSBXq7hWgjAfXEJzjsMmkeuzYqLtehezu9petDl7/43YdhkV/zvm2ELAdsceDMd8jIN8XKGjfuhPEPxoNdPrrwF67krsBxj50v3T8KwaTyr1puyjveGI1TrDXQHPfzxT9/in/7xH3C4dw+9zh5ObLTwxisv4vWXX8CJzXUBbNWYG1azZTK/NU+L8n2FkbIMkAABM5mVqsnxGCfPnLGNnWrJ3URb73dgbW1NnaSy+3EesPkfw4JDjz18CX3HjgMuEuckvWf62iO2HppydW85BZ7swmMOCWTLzGUixBWODxgr1aRWq0I9TZsXY9AVSdkrBzT595wVzk8+BG76aN532WLyUsBm71SQn/g94WBYxs/SwtpiK5EXhm23WPmqxRdMPev1V1sUagBZLKiMG9PE8v7GDJW+vPVPWnRwJE9rJm7mWOw3U27hQYCmbaEkqGRiP9UDkaqkiFqrNK0icDqVsmXpa2aHKJxDsOqGSJ9PYZXIEdBkFKTYK5gIP7S24Hs4patWF1qd6mwhU4daflsS9HukOjaoqhMfq4AyDf3RBO0TAZtFh4+DMmUKAAi4tALUqmOF1eI/896ZaTUov9jsmy73Zr6jvjysjOE4lCtYazTF5oTpS2r9+O+wfSg6g9bamhnlMqXKG53me2X84Q9/EHuUnZ0d8bkTM2JbqAj8NB+t1SmSmq2UUKpwggxRH/SwubuH7kefYvjBZ9g47OLS5iZOnTqBaGcNqFcxoAbRgJnMId8J2L2h82I+oPltY/uVh+THdN9ET7Pi+mxwLLuR8x+UjfUyeAInsl2yy2OVBegpaCmGaCodHuJ4DEyHiCYjTPt99Hbb6Nw+QNJJMIyqmJy/iAu/+Dm2fvkmcPYs0kYD/VoT08oapqiiNIkQzbRHq1RlRTQL5lgrFFP3ImPUAsC1qFuBpkOCW8cWnIV0vgFZKfpwAGcvDUcs7/G6YLiCKtIic50929M0xZcbSF2V8lsV0P81AduiEVjF4LheaPHozT+6CJAUU8b38z75c4yHXb1DWfy2ZsUQVqFJ4DgmzVgE9LmG8SjzcH/nsRpZLbv+vsnRYFcY67n1x5bcRUUpRzrVLL5mxw0gY4jGF924lkoVYdr6gyEGowE+eO89fPH573H39o9Yb1Zx5dI5/PLnb+Dpp57AdMwacq4vKjxXQ9cEw0FfZC3UKK+vr8k6z2tSLVfRbndw9/ZdOeOdkztorDWFFOF9XG/ozzdu3ECvP5A1/9Sp07beW0pVCpdyKxtZnQ30ktmS4rTME43Vj/qY21U4+ybXRdgu2ZrbnMlbPPG+8NirLJvaF/H1ZNlE7yWtE1Vy5DGbJsCsXPXr7lMxj9E5qSRdJlhVadfan6Opdo33fi4CeuSJuS6TnzkY9LN8xhwpZBtB4gN9L2UAsypWc7rwTg18fy3QMF0gC/mkS4OOka6DWv2anRsl55ZfE+zrsTOIoUp6SF5GrxsBm9+k8zeq5bxd7G/ATbNElkO3KrccDFn1gzgqE6CIE5sBMn3MWSadRewHlveCXLSgFas8HWVLzphoXZqMq3kfXy8TiwyUDahfqJC6dIROwCetmwysusmnpyaFBXOxtv8cfFcsohWSrg1SWw6CVa324/sTjvF37w8ponybpBScep5djotpTSke0EnHAgyyV/VyBc1aXVg2Fh4kg6E2x02GgtzZ2og3HhkXfiYXM77Pd999Jzf9ie0T2FhfE4bOKw2FZWOhAelbTiTqVaplIJqItmJtPETz9k20P/oEo08+x1Z3iCe2dnDy5AlgsyVmuQkrW6R+crHT/LKArDPs4b+E1TV7jMIyq9T/kXiQM5/62az8ZNqBaX1uDKqYznR3U4rYtowl1yMg6SDtt9E/OET73iGG7Z1CvNQAACAASURBVARVNDFd30HlpZew/doraL7yInBiG4NyBcNqHZO4LgCwMokRTyKUpda+JJYnNM0dm9hVE7J582Gfr3OHHvQ29fNUVoPp0UlWZZWzaHLTylNDjWXWCcQ2IPz7/QK2fMHTI8gX1OVX8DFgy2fmv1/ANj8nVoHwB7nj7xewFUGb3R7ZPHXds973+ZwVELHkgJYDdoIZ7c8sBqdMY0UV6W85GA2lj/MfvvkaH3/0Aa5+/0fUKiVcunAGb7z+Mp579inUyjOUZyPxZBPJSkwbjgTJcCj3NeMbN+jSrUfsIKoY9oc4POzIGrW+sYa4Sv3tTHqFMg4l4xHu3L2H4SjB5uYmLly4YGuhnjWzWtStTQmMJhPUGDdMBJ/ryDQNFxYkhGAlv//Vw1KrQnOw5sCM977H62LqUICP6O+suaitKVpxaUUXlrL02ELgyJ6guWyLAFevvH/mqg1W8VIno+FcClVf7w2mlcFzZwjfLWfklQFCfQ71eQTsqvkkw8YCCrf2yDodac2gxkvOHS86MBGM0DymNde5anZctG8gYPvCOh2EacGcFQlZNgMZgSGedMAUNkrRrFOC/FH9XwjamLbIy3xDICUsU9CaaA7hFnZDnvf1SaWALRZ/LE8RCWALPOSK3QLCieTFFdKDLWjo7UHM2TJFsxqgsvZbll7iH6QKl9+lYIAMYioGfwyUUulJEORjphBa25FY81sWBngvNz6e7xJUXJoMR1Ip26jWhGWjNmya6g2nFYQzsIFuuaplzqNkjGEy0lLj2Qy7u7vCrPHmXWs2ZcycO5f2UJMxRsORpKXLbFRe4YRLUYlSnGBa8Or36HzyKdLPvsKp0QRPnDiJzZ1tYK2OKVtzlGhcmBdlhMCtGOSLN8ujAjZTdsmCFX7J0rQsT2NLtAC2ku6O0xLtVSqYgmXlJbqnoTpNUBr3gWEXk/Y+9nf3sbffQTotY2P7LOrnL+Pkr34NPHkFuHQeaDXRL8cYxBVMIvapi1FDFeVphDJvVAL3GEjjGRI5ZvXFo71IcawcSAngWQTY9BWSUvKy+EWAjRsIf28fpZBhc3b3uJhVZFWKx7kqOK8CbKuC92OGbdkI/Vth2P42gM0oiSLprMFQb488kHtiowjPAu3mopF+GMA2nZVk00x2+/bt23jn7X/CF59/jGk6xKmT23j5xWfx8kvP48yJTZTSAUozWmtIO1JMJmOkSSIxgWu1ZEFE66VWD9R7paxKJ4NTLSOZjBBXYil46A8G0iuz2+vLmra+vo4zZ86o/5cmimRM2MebG36yR7KWG5POmMH7NW8NlZu+hut6HqMozVGT3xD0+XP9sfC1YTaAh1WtNQUD+Lqi6dO8spO+dDk2YUYrZPsICEODXr2CoayrqIH3a+zrCjXeoeZNj5X/09XSY6zEf/GR02yYg0Z+V5BpLRgNt1BmRIaN6VBl2PQcBbiKzIyAlYBNnEh1nspFMhZQvhH4FQDb5zdyDdv8wPq0N8fhLC/rzBsZI5qv5nngRYCNbFN2wIbCJVWqo2IVdIv3OEqflmViMbXo1aOsXBGqU5zmLBIaw1NM7c6nMJUOFb1cMMnCi5iBskBX5k5fRcAmTv30i5kqk5YIiJpkYI1/q9ZrVsWo9cy2xOrdw7Lpei3T4SkJEwRvYzIJ1AjYCNakupMtLqSlkFXdiOdZJJ87HI1kdyfMnjS5rUpauVGvi5ebfCzFm7wG0jB8jNGAHQ3KqNUb0l4qSQZC1Z9m6u5PfxLANvnqDzg3jXDl1Ck0tzeBRhUp+4WW2Mv1bwTYlu6ObRyXxDtJ1M/0lklKMdKoTPWw8IXVSYJGOgYO94B+Hwlbcx10sDcYi27t1JVnsfn0c6j88tfAyZPA1jpQraBdjjGilQfB3zRCbVZRwGZoaRLNBLSxdZdANktRFBcSvV95fdlvMC9CyJ6nS9xKwOY9fW2tVi1bcLvdD2ALQVMRoPkCdtwwPwZs+cg8ZtiW3IzH/GkpYPcN8ILXhns4n+6ZfVOQDVi14Vh+xPMMmwgcJGNEuyqtoOz1u3j7d/+ED95/G53DXWysN/DklUt4/bVX8PzTTyCesvCAOizJv8gGesp1h2u70HcK3FzKISbnFe1/SQDRG/ZQa9SkJVa70xGShEiAPUVbrZas/4JJacYq/b/pnZpmGRoHbGSJvC9mCNgYOxxk+VhI/DQ3CTJ+WdeewFA+BE7+/CztaUUT1He11rdyhg6qB8wrO8lwOaBSHJKlZ8VsmI3jueGeZ/f886QbQlC0GMZWBUiqCXRWK8c/WZTW13Ottg5Eor23dTlPj3rbyXxh1THRgkwFd8qQ5UwjmUVqplWuJcppEaoRz5hkjJ8jKWcymSotK32xDLAFdKd/qOdidaKbZYe0p+CEc7ChPQzdoTgy/5Fi5aPkoK0Vz3E3BidMp9PB3t6eALeNjQ3JzYvDMKlI2W3o54a7odD6I0sF2W6qyMQ58nVA5kFNztE0OvKYBVF/Pw7rmKLCcYLBcCjsGm9UZ+W4g+CNk5nPmJZPNQ8quK8YeMw0AsaoyLkYyiZg4z9eOt5sZNikH6dpD+Q79XjcZQ0HQsVzXPkeHCuZwF61aaY5SvDMZBco/TFREXEnAfh41Ec8HeEE+8T9+c/Y//AjTL7+FhfiCp48cwbVjTVMGxUBbFPoAhWOf3gdli2Ij8qwSWo3aNfkoCRMtC4j2uRGpZCX4loaPJcjzJhmn6aojkZoDIdIbt7GjJ46LDQYjNGp1NC8cBnnX30djZdeAZ56FmhRz1fBoFJGr1xBWq4KU8dkJ1OiZNcI2Hi+UwK2iK2pbJ6ERUxBqtHZsJ8CsIUgLwRs/Pl+AFt4bxbB26qA96ApiuI68JhhWwYZHjNsnvoPR+l+wZqsFysYtlWATWTAHhtEj80NlumVpIp/iE8+/hDvvvvPuHHjGuhlfub0CQFsb77+MlqVKcosQOLGcTLGhL02pRBDAYV4bkrQpgMV/TdZTEa5BfXXIwzHQ9SbdfRHIwFs1EFXqjX5R2KDMVMTa5aRsk3/hFmg8RiNtZZVW7JXp1Yz5j5nE3kP14P7WLikiHGFm/0iYPMxzXVn3mbLKzv1s0hurG9sy3gxhs2xWFYMqMfvq6HaZ+SauhiJ9d7U1yoOcWmUdx0oYoPwulMraDvnIIbNV5l6lwavePXz87XNU8KemtVsoP6jXEnGwYoIcvBrPnkexBywCVhT8MZrzuut+IZkTQmlr45LiVq5uhu9ZSjRmDHxguF/FF0ysFtVioCfmbbZYDDodnvqzVLWhqeu9cqCSIZL5tNaPigEbAcHB7h79y6GwyG2traE5uXOgelCpQxZlaGgzQOQoPFAPFvU6oRMnFzsoERXLqiB5ex7ANgcuPFv3vCXejICNqU6DT1zHMTsLEIk/eLMoNWNCal3GwxRq1TkwlZq2gQ3st2LGBuyTJwFBHxfMttk14Qd0x0TKWSKOHlMBI69QV+Og8ULdMnmLiurUvRqRYI9q4acluhDF6NaorZNATRFsHE6xAbbpvzwA3bf/xDJl9/gfFzBlXNnUd1oIa2XMa2xRNl0CH8DDZv4aImJjl2sBY2oi+nS4gLMseUtMopmoIeuKA2TIaJuF5XeAP3rt5B2B+j1EgzYguv0GWw++wLOvfkm8PxLwNo2eX2MamUMK/zHVlRMrcbyXzSZoSpFB7oAUz9K3R1Bm8wjay1zBAjZgR4L2Cy/sUrDtqjAwH2HwvvluMB0HLv2aIEu/7RV7/MYsD0GbD4CixhKJwGy5wRhRAm4XMvqv4fv9yDz7+iVUMCsRIXbm5gExkgEgqrvv/+zdD3445++waDfRqvVwIsvPIdfvPkqzp1YQy0mQKAVhDaEV5aF2lRWkLL9mXnhCUtGo3NtOSibba40lRi94VBIgxr7bNJYNmJ1JTVUTClKQjVj2MSX07TpYhZu1adecem9L8kmMS45GAoBm6cEabXhraUcMIWAjT+HjFz4WSwYqDdamSjftWICurSzlmnIzH5DihaUsRJfuijGeKyMIq9z5j5hDJhWmOYMYQi0HB+wWtNzMbk9SA7YZFMradq857PLs/h5fB+mPrW4wVKelDIlCkrX1tYFo2jHo9A8X6VRxGG6RhtAd3BqLBvjk5UjKMP29XFFBwsAmwjnnPkRYCYzSIKcAiWNmOKjYo7NrJbRlhNVATLKVOldJZoeaVehU8EHNLyJyKT1+31h2Hq9ngCQU6dO6WRMaEnBPL83js093mRCLQFsPvn4nBCsyWcHVLsAGPsKgZofP5v9JqJbS+R8xOjOK4em7IQwkYklLKMBK7/gRLb7d++iWauhudaS3QwrZ8KdCRm1zCuIqUzrdODM0pQmw1XeoJGwa91eT65Fs9VEs9XSBcvUUs5oeUqUkzCqxSJsjaex7Ja4K2hUqb1K0ex30bh9C7fefheDz77CuXIFT5w7J4BtzG4IdQr1eU3/Ngyb7DhoNKiJ3mxO5TKVfKY56xlABRHMVpleoGkxF0jWbqZDjHtdJPv7mLD91EEH6XgmfUFrZy6g9fRz2Hj2OURPPQOcuwCUm0gqNYwrMcbVMmjCwrpeVZ3Qv62ECv0GZVpZOyp2EBPfN9Z8CNU5N/9106Pnswqwif4x6KKR3V+eWg/uLY9lIYhzDecyWBDem8WfV71u1d9XpVQfA7bHgG0ZYBMQ55moAljj60LAlhUeGFgJNy73s2FZBNi03ZIFZPMk1QJKPS7+/fBwH7///Sf45NOPcPv2DbFxeOKJi3jr9Zfx4lPn0awqACHDRv0w9/Z8zmQ8hrSqNh817WSj8ZWLB/Vc/Ay6AhCw8fTp+yVEQjqxqkXVS/E/ZlIIUPg+zNiQ9OiPmNK0IsGJ6tG8HRUBW9hL28czjE9EKVnzefNdC4GRPze07Mr16OqyoL5jjgG0el51a7nxrhYvuCerrouMqwR9jK0O2Ag6HUjxOQScDiSL+jOOg2SQPXJkkqR5wMa0rGvZeD5SDDhib9ORFBbwXzH9yucTtBGniCQsaxWWu1VISnRuUqlNkTLEug3wjGZ2DxCw5aI+HzW5NIIYnWHT/LGLA12ET3Rf1mrQgGHT/L0ybKQ9ya4RsMnJhiizBBFJOgtyHGDjyXc7HaF8OYF2tndQb9TFIVmaq3rDWGuW7ho5YaAsh73shnTkOydQtIUgDGh5qjMHBwRs1LBlVCxToNK9SDVtgv8iLWPmxOIYSCcD09/duX4drUZDbDl0d6RsGY8pYwnFLHUqdh7udO/mt9rLriI9W3v9Ptrdjrx2fWMDm1ub+jnGqPH9+Hymksf08UkT1NfraHKXkwLtg44sBputBlploN5rY313Dzf++XfofvqFALbLZ8+itrGGpMkn1KH60L8dYMscou2mm7sBTMDp4DoEaxwUsnNVsmb0xJkkQDrCdNTHoH2Azr176LY7GLMwo9ZE89wlnH7pVbRefBW4+ASwuQ3U15BWW0ioWeN9gBisORpCGWd5f+5sZ0BZvOk8h8vqVt2ZszrXqfRsY2BsLn93VtqSX9kpeJWotlfLd27HAbYQBIaB6n4B23Gg7VFTnt5u5n4C5lGG5af1YVt0DKvO77GtR5CwWuBPtQqwr/r7csC+2ILE8Ztsar14LQBv4TU9ago0f0TLGTg1huVmmaDDY6bIYuweFv+w6RhffvkF3n73d7h69c8YDNmy6DRef/l5/OLVZ9CqMT5Qk62ebHGZxIcCNulcw007mRz2z5zMME6UNWMGhdmtUTKSlCjToJQMkSxhlainNmWOTiHVpglF8KWSOA6QIGj3ulnnAJ65dMip0uIorxL1WJQB4GM6JYTAyDGF6+EUP3gPzVzzxaV3vr9mbqGhjJemOsNiBH8vxRPUuSvJwWuhqVa1MnKGLTfvzQsGNK1bNuPrrKheXhcWHfB3prW1Ypadx8pyPCSR+I8A2dtpOVB0kJuxm2ZxomuwF2jq3JTVPyuw1LmXkSzewsqmpDz329u/mwd52XxVPoYBvMb+XjERuoIInigv4mg8QqVOAaTnj7W3plm0aAh1CwvzIpm7WUgdjocZ4PMAFV5YPxwOkjs88zEOil4orXrMQFdWwamv9EH0gVj0nRfZ6WDPz0tjWd5ANsmygGeaBTk3YmAyjEGhgNDH3pJjzgFaCwOEZbSToofcuN+XSiCmQQnW/O/ubK+DyI4QsfQGpQiVgItUNFtUsWE7n8DAOxzreRC81RsNuSH5O1E+ryZTyPyqxGVZBLq9Lqot2yFMIySDRHaL680G6qUU9V4XG3u7uPPu++h++jl20ikunj6NxtYGxi1qtTgP3Cdmsa1HNp0W/HA/GjbuPH0zME8pK3aNKyzq4DHojSC0eibg5NzVbhnewktYaElRl1BmecEYkq5M93cx3N9FnAwxHvTR7nUwZCeKWg3rTz6F9WdewNazL6L87IvA5gmxc5lWGuiXqhhFZUwiWnaUkFraW3Uj1K6VBLDxM7xrqJDgUnSQVxkXh2ceeGpQDLWYoa1HYZuWFSnInA3+6O95XNHBog3Tsut3P39bHvAeXUMkLMNDfhVbUy16m1WALU9XPPj8l7XomNX3/k5pdWuqpe9jHlGh5nPZ84vzI/dhO/5VqwDXKoZ19fjnnx0GuqU6tiDzEt4LDzP/VUdsptu2o1ewpvNSElKlGW7cvIH33n8H73/4PtrtQwFsVy6exf/6y9ews87WS2Lug2qFrBGB1QDlWPtBS6WkCNC9aIA6LWXlWNQgIMBsMgSkufzG0pHMmkg3Afp6st/pbCZFbMxWOWDj60JDWgk7AQD3tdeBWMacGVAK9V1zgGo6lVjt9lwOpiR+xzw3d/kP51C2UskxEMwy/UvPNI6np2kHlERR3zfXUF1fGx4Df5d2UfQupRF9FImh8PraurgjKH7IgZR3YuDz3GaE3nDe5D2fsyXU6awQpELDzxZAJjrGkcQgglcB5o6XjJTJ8IBhK44VCRqvPtUTMiC3CrBJ+yhL06kGXxGtDAInkgAW82WzyhihbG22Sg8w/bQ5dk2rJdgMPvdd8UEOb9Jw0uSTgug5b4MhADHrrxaY+AbGn4tufH/MK2R4yD5pxX6EpqpWcizBz9KlWeDkgwRNQczQ49VzdcDrOX7Z6QQAUCoEqTcTmw/VvXmQ9epWZyAcsHEhYpcDzhIBetJfjeOofUgJ3Phe1MN5ay/ZFaQTJCNq/kpSLcrfebNHlUh3CVEV4/FEwGe9WhFbi0a/g429Pdx770N0PvkMG4MRzu2cwMbOFsatmmjYOOGXFR0sCwD3A9j89cXFQ8eJWx6dX7IXs8ofpc5VE6BpED9CXVod4IthcH+MeDTGePceJu0DVBJS3UP0qMvc2kT8xGU0nn0O1SefQXzuEmpnLmJabyFFGag20UdZrU04v+WffrKcG5k1adlFtk3/+XEpYNPGEIucoP6WgC1crO8PONxfwF70rFWAbvnnMx3yGLDlEoAHvFr/jgCbgzVZkh0sBcPhj3lAzdaVI2u3/uV+52WYstKMXb6G+/tE5Qj39nbx0Scf4b0P3sOdO3ewtbWJi+dO4O9+/grOn9pCnWwZ/dg4n2cTpGNy9VN5nIUI3JBSv8ZFgwCMQYc+bcPRQAGAxBA1hJeYbN5kSkSwZ7cSG2TYCNwcsHGTryRM3kNc1tagujJce8NsnGeAhKSwLJM/N3xeXk2pG2f+jSxehZmJuQxDqPGyLBYL8yoVYdhGw4EMrzCL0ynY7YGpX5VcaeP1Igvv7CCfT2JGixjUkJ+toqTTDatMrQWgwRZdp41J5GdTX+iALQetatfh5x+eu58zY5Gb72aAzVLHYosmTg869opjdA65bxuLKvSctACy9Idb/7xwj+dUP1Gw55/Va0QZNn5JKlQMQK3fYQacvMCR6Ji0rbIhIWWqPmdMDVJErynVcOL4DRXuwP4ne28CZWlaVQvuG3eOec6MnOfMqsyqzJqLoQqFVtRng4LwFF0MMj5ElG4Fh6U4tDy0XeDT5YAiLvsJIgIiKo0KVFHzRGVVDpVj5RQ5xDzfeeq1z/nO/3/35o24kZVVtqubmytWREbc+w/f/w3722efffgeAzDSaLKTYIOFg6wxI7Rx4DX+n8fRumVKowZiSmHKqlp5wL0aAZsMyCZCd32gmimka7RvjKrZIXIugl+XqWjxbCnf5YyA+bN0MO4yojEBWtxlEWwZYCPjpt3N6bW0jolj88JzsWICKXFmHKVYPaJckR1LpVZCd1c32lOd4pBSJBCMqQ9ZOreE/oUFzD71NOYfP4jk3ALWdHWjd6BfjHNrPI509uVDoistIasBbMvtsGWQkKGS+1XRqTImBsrUoZBMophSuvKsvG/xISoWJMO4sFRAdTGDysw0YrkcEkyVL+RR7e5CattW9NxyC+K7dqOyYRPyXX2otndLUgGBajzVgVyFNWE1jK1zdSgrEA2CXJcrfOV0bKaZEMDG8Im34w8WEr/hXB97qRm2xoVqtYvWSs+41TFa/X2lYwsQ/y5gWy1BdnVT/n8AsMkc4o0fmwe8kRgAOJtz/YbgBst/+f1xNX3TZEJyDDfPu+VV1jRupKmTXSpkcPTYc3jksUfx/Jkzkigw3NeFe267ETu3rEN3dxfExLVGLzR6peVRrZbQ3k7pTxkRkgfOJoI6NB6bgM1KK1GZEjBNoo3SNWdpaUkADaskcC6i5ybnPwNsvH8fXAXEh6sUYNEuBTJhY4VrWLj22vzht5tvfG+EC49JwMZ2YRxCNv0N0RE9hmECghnVjfF3BGbmQEErKwIhKcvoAFvjMwzBU30mKeudxtoY/lW9XPhSrTFfBhapYzODXEuiIA6i5ItA3dqNi1DYnvp7flYZNkYFNaQqOCaihBWTBoUEq7UJACVWZr8So2Qpa+XWdH5rBGzhQ9HsO1o9GLVnwCjspGrrYTenzIIe3Bgi8SJxwMXE/fJgXWZESTqmdkADS/aQDbk2Mm4G7ngjVoWrDlS5HVL4vqvp3bpBaw3ome5pd6FGJixWaOElP+O0GQDUshyaCMHvQWUI0ZMpTNHdCRBl+q7zxpL2oVWKGA6r9Qc7KRk0EVDSi42Mn7PmYOZoKZ9XQp46CtYgJZ3qwrbsGCaG5CAlM0cdBKsdMJlBSqBUS+jq6kZHezc9/5GjiLaNALEqlQ6GslksPXMI848dROTKBPriSQwMDiI+0IM2hlylgsN/PGDT3JcISnxQdMCWAvfMpCV81KLtHEnGajGxAARqrA6RzUrGsaS250ooL2WBxQW0s2Yoaliks/jwGvTfvB9dt98JbN+F8tAaLMRTomejVo1F7mNMNqjxbO7+HasWjv2wDIr1N00WUU5NARvDo1ezREFQwLG6L1VItHGD0wjaVgZMq2ciljvOahbF5a+hXsPW6lob//7dkKguDKtFfD7T4vCJY5RXeEKebUYj+7Gavrbchi0YT96pA5bNaXYFZHh0hJ+EZsc1wHatQM1Oa+1nBdaN6be/l6oVJOMplFDBmfNn8fBjj+LQ4cPildnbkcQrDuzCgb27MDQ0iFwug2qliBiVGiUa2+bQ090ZaNlksy7GuQQJ1G9rOSsBhnKzWg5KSQRNJGAI0AAbN7D5XF427tSwiYOA1J4OwZgBjwCA1Gmsrp6nuBk2YGX3bOu2rekhfgiLvFtINNpGoBISGhIdcTVV9bpobREV8kQ92ZRUkfWrUBAZkciJXCSskemzBArDFnYtksRQ4e0npNC6SNYDaROJJAeKCbAYbTHTXGf1pceLolzk+wywuciOECZ6PH6OIW0B2K5GuAFXrrNVMU0m9mFSYkLWkmqFuIFuEXEUCqX60p0nrijDdvVgUpZIOocJ4F2smDYQglqj9OZVrZcew1laSEhQUaTjFoIwoT/oudSXyyxeHmZOWMP6D3+5SZ0XXjbbjIaMUL/DNTtW4wC1/wf6OSvf45IP5HjuQHWAzUtqsAlDa6vpFzuMxbg1AUABm6RWs5NI2+mRFfyahaJajUgtUmbvSKgyKZoGmRzIhBGwSHF4BGCNSSAKBDQ8Kh1Zwqahpw8HPhm3Yj6HtkhVkg6SqQ6UIm3IMkQdrYG6055aBYOZDIpHT2Dp8adRPDOKzmoEw0NDSA/1C2ArCMh86QBbXSLIVSuuYzKdhQvBGQGbgDPuYEi/S8OWUM7nUchmUcjmkMtmpPwLQWykGkGlUES0WkJHe4o59JguFBAZHsHQ/tsxfNc9wMatyPcMYJ5lyNJ05uYuiYaLHJVaXErPLVg3yDqSpyrmiPaEna5FQOV/LsDWuHiuFkit9n3fBWzNW+D/7xq2Vv1ntYDthYA1PhGfYXshoM0MUeXpmpG3LeBu48ykO0YDxqbH8fhTT8rX1PQMOhIR3LZnM+68ZS82bdyAYpElqUoyJxcLWRRLCtiEYeNS7rJEWe6I8yLXD9FEeYBN2kustkKLCdG7UbZBnXNO5z0ybNRxcc3x1//GXtpMY+hjBRfQCVglm0d84GQMlw/clAnVcluS7R8I7xXs6CtMvCOeUBClzJckGJSKkqjnn9OMbQ3YkXlrzA7luQSbiCduXACb6tb0S/FIWAyeE7t5ntZjCXICOrkbQyjX7MAaFwKGUq1ygzKAqqcT3SFhdqSEQjEnbdDe3qWVH0CQSCKAtiV8Qs6El8jh5JgmHdQ1mKZJCOCYnJxy6DCGZCLl9GxaWDxGgaQI6ByoE/sK3bEFYUbxXjPX39DvzNJ0o1ENi1qWpT1cewiWRquat5BuFBQvgE13FspYOf2A6dmaZIg2ThA+C+e3g+nSLAwqg9tEmIFeig9MszDt/AFQdHoGxsntXgyJSwfVgKmyQXJiJyx3tmImh6BQUhIJWMZDaGStBSoDlm2QL2iJLpewQKbNwqMGMXk2AYjuu2jeOOhLrFFX1QoIZIvaosiKE38VdLvoRRW9C4uInDqL/JPPInP8eaQLZawZHELn8CCQ5s6RIcGXDrBxB+kPkroJRQY8S3vp4FYDtuI6fAAAIABJREFUwLIwaTUxVS6jmM2gUiygmMkiT6DGihmFooTh+f5olMbGQCwZQbKrHYVoBGO5HEo9Q+jbsx/b7/0BJDbuQKGjD3PsFOkUIrEoShUyw2w76iCYWECNGhlTrV6gII3ebk7b5ulq1Lla70QZtsZp0gCe05K8hCFRYZI9FqTVArqaCd1/T6sF91rPV3/+sObf1S3Y+jffZdj+32fYWj2lVv3HtKJ2nGDT7GWIuulVp1nPl02ATRDt0SNca38keWFOUHIA0W+Hc3qFfxQXgxjmcos4eOiQhEXPj15ErFbCznW9uPvWfdi5Yxvicdo/0KanhHxB2baO9rQY6fI+reIBEwe4fnLjTcAmITa5OWXYDLApq8O/1yTpgPM+JTac+6V6TjqNsmdbZYDFXwdt3bV1zd5j6zRrYdvvQoYq1KKZZs0nYgzMsZliUVbfcZIWAU0WonXLogNQCrpc20YojVKnBdOYC2h1UiJ+0rToag3iFVx3oEyPzkoSZNdChk0Jm9DWg7W8SUxxHWrU4imrqrrCqwGb0oPircfkRVf0nu8rlmifRQsVrhB5ZHNLUou2s7MXHZ09EEESS24hinKZ79EopTyXU+MPB4CtvuEVsF26RN8YatHiwsRoyq+KFOn/RYBppnImepRQlSt1wWaWtF1naWGLlCBhFriNs0EVsAUDyiskKxUNnMbMB2x6HGJU1TBJh/AAm3U0A4KNE4PfuZp1uKAqgxvtzRg2IYNFI6WAVAY8r8n53bCjtKfb3X2ppi2gzN3AVkpZwaAALdEEhto4yYwtagw8SaGmy9BVmw/maqsXnXRc83/j43VZp/w8jRc1XKg7E+q4eFaxvK2UdJDHkpL1mY0BpWgVbbEqumpl9M4vIHXhMsrfOYKFwyeQyBawZmAQnSzHlE6iGk+g4u2O/MHecjJeRTDGdpD+ZBpMqrQBNB8dtgX7CeuoFgoo5/Ly/8z8HGoUjDJTh1554munWbfswzHqAtNxVFNtqHYmsBCtYTSTw1KqB+0bdmPfvf8FfVtuRKRnDebKNZRZazXZhiKLNkeqkqwRrSpgs2xQecZ8jpxY+EzaGLrXQKjbCgnI48+mA21sq4DNldIoDsz7WVvSbbT4+/VkidaFXt1FXMui1WwH7t9LqwX3Ws51dX/6LmBze+tWQ6353/8TaNhaXfhK/Wc5sKZLcf0uyNe6+XYfjiAJvEH9eabVtWmkxIWUzSNMFm/n3SkeaZS4UBecQAlVPHfyBL790EM4duIkqsUlDKeBO/bfgBtv3IP+fiYfUBdVEIYtwvmF1Veqoa0H0SH9R5VhC0OiTDpoBtjEVsRliYrnKB346a8W0eoDxrA1jlmfwDHNlU+qaBUBjRL5IVFj0awdGyMkdlyNNrmQJCdLuf7Qf82uh+dQNoxslNOauehXMHc0uDTI83cVEXx9eyPoFP0cAZtESsLMUkloJHhsiyCXywtjZgycf1+i6ecqKkWLlJULGDbH2EnlCkpz2Fa07KpWJKlNARvV/znk8kvCqnV29SKV6kKtRpBN14gkikVaRJmIJoLI8xMrAzZmtPDCCJzE2DWqNglseIbfCBSYnWhot01ivjUUy6T6mJXBzJdYkBXChjA0zIsXllcyRT1DOU+Dpm7NehxDqha2DABbnWWIlbhQVH2VrYeOVukP2oFD7Zx1EgGGgq/0fc30RPIeiV9WlLnyirsyjFwuliSc3N7eHmjZbPdHUGf3ayU5hI2Rwa1DyFgXqaVaKIjhIdk1YZS4o2KSBJmcckli42xjfl7crzlBENyxOLt4+TgwS3wnliBa1DcVj6FUyAgjxJ0OabVirA2FaAUl2nowISGbQfryBCrPPIelQ8eRml/CSG8/+gYHpHZmJN0hDJtGel3HciBUwJunIZGabHJv4S/V+LZuUxr8h7/ntQYg11KvnUCVjFaFpVFkB0lTyLJo+gosgpzPo8p7ZXiTDDAHCDceNI1MJCS8HI3HEU0mEe1IoZwE8sk2zKKK85ks5qIdiA5txg0v/36s2XUAyYH1WChVpSJCLU4QRqDMYcYqBsqsaSaoMqfSNQjaHGCzvFUD7QRsCtSXd4KSY7iNjO+dFm4eHGBrWFms71h43f+z/zj89zUFxK1XrOD6lntra8AWGlOv4nRN3tIsx3b1R9KkkOXf3+r6NQDudr8NG5fVXMX1h0RVQ/TCXuaN1YTibdbSDT5rZuux0rl9QO6DgGCubXHh1wrYbF6XqId37ACwefo2GX/em+xaV7uJYM8zDZvWgtQ1wQdsnItLlQriibSY1566eBbf+va3cejoERQy80hVs7jl5j24+aa92LB+LTo5FxXzKOazSMT5CYIVJiIwmqA+qDKHU5/sbD4s2qR+cJQqWcahrYEKjuK0wXLVc2TD7zJLbW6R+3ZdycgPE/jTrkuM8h17JVmZZJ1W6Hs+OGuMkOmjYTKY+teFL70AfQbKEFIDFjB1kmQUhnGJCeSeA483F/VybKqu5Vac3oCVfl705RVnvu7WL2PmVG8WEQwT9NWAjTTNHfGDZnbq/YXGvoQDyu5pGFeL1pvprgE2lrJcQqmUEy0d2bVYrJ08AyKRpMiUsjka8hMUug3/6fEHxTjXF+Vpg+llGio1GlOAmtQGDVNRpUREtYIinfNZLC3ahpn5OUxMTWJufgEja9diZM1aiZuXKKLn4ulYOt6E+atZrDcsEaGdXzqkpA1r6NUeGL1nhLkQBsmv4aZAzNJktUN6RRtdwQYJZTXU+FK2TRE6vwdZqRaXNmLWDU6XZhHQouHDvbr9bCKw9vbpZb6bHZNxed6nijJjgni4KyJwEaBsmTNyfQQGfLra+a3jaDks0rwWTuTfIkFNWd1OEGRRdVmWxIf2chSxWhS1tiiKMSCf4MxWQSSzgLYr44gcPYXKsVNIj09hsK0Na3q7ke7uBdp7AApHOUkwHCuiV68ihsuQNDpbyjKx4C2RDVmmCs0L1YOINyBJApKIocCHAL+UzyGfyaBcKkjIgUBfGNpSCW0sTVKuiP8ftRki8PRC4exrnNg4AMkOM0OWPj7cCIDgN5VGjZUiknFU4lFMFQq4sJjB5TIwE+/Avtf8F4zsuxXtI5uwVCGj24ZYPIZIlcYeHEqhbk37Qpho4AOixsQC9j3tyaFnU7O1y19EbCxaGFPqzblHXMcA+5MoQbTpMd0J6sq0eeC62YLVavFqZUy9MuDRTOyVAMeKn+cOvUnCRgsMUPfnVoCpFWCTJ96AORsZ+2u5nmt/78pgrdX1+/2yKaDywuVN+2eLC/YZ2KbHb4EVW12/yUtkBvR1ULJ4hRfH0wgIaQBsrfr3SufXzWeYcCQj2Qds7vQU1ucqBdEUL+WyeOyJx/HAgw9hdmYSyVgFG9YNY++eXdizazsG+3oUpJXyiJDIKBfA4AnnLyXzdGPPcyvDqMkFASDywYlHWARrTd144dzgGCLvOXOtYUlEboCZmKDn0/Pa2iXAhuRLRcO1/lpma2gzHGFPRNvV4g3BJBbqzaSKA9dxdW+oZ/GCVVbLeNk75B58Rwanqw8kO6Fxr2EbYdcc4BLGlKCXkRdZf6Oyrtgxw75iq36baMwYUg3YvyBsazVBKwLWGBolsyZECU3/qxXksrPIZSeRSrIiQxqRCPV2BNtxRGNpRONp0UiXyswTcG11dvLhoNKBMVfWSYMFwjOmbXwwFN0x/MZYOAEbi2eT+p2am8X45IRk47GU1NqhYclMiZAxERNRE/i5cKDV1wxQqooPDaSFgC0MnXKykXCcAyeumIPGfCVV2Arz6siVxUFoV2NgCdg069IfuDQJtli6xc79fu4vbBRz+nOafxxB9y68awPKJhaLhzMjVNKEI1oXtFSmT47unrSmmwIYpZBdUVgpQcbBxhBqWWLs0qnoKyYlPBSNM9NEPfEoQvVoVQFUCtgq0SLitRo6ihEkqhrPL8ciyCYY3q+gmJlHbHoG0VPnUD52EokLFzFQKGKkswPdBGw9g0A8peCH5VUsc9fpFvms5cwE3gLUqqi67zTdjVSoySNs1sxOgTGk+6USAevrFVDIsvj6giRJUIBLwMaBXGNot6j9yeepZNBxgqOjNxlOqT3H8Kemf9PHBzQhZnhZan8qW1yNxTBXLGJ0MYvRYgUT0SS2vfJ7seHAHejatBXZqnPWjkSlzQjYYqS+XQdotiCttJ7Z1qMVR9QUtLmNi89WGmgzQOdmUp3uGkCbvVf6p1s0G/uuTWor3cP1AzZNWFrutSLDYhU8XijBtAp01AowCPBuOP9/LGBb+SZaXb+vn3whgK1VEzaGxHxgFUQuVgBtra7fz7qXY/vATdd5eTWWpQre672n1b00/l3GlLnVu82XFlep7xCs/ZmvsKIPkC/m8Z2nD+KBBx/A2PhllMo5rBnqw949u3Hz3hswMtQPKsPBOs5gtYO8ADarKV+RKiqqe5U62ux/Ts9lbWtrjh9h8oX/wfou6wLnNL0zewyBaSujOglmLnK5MGsJt3g6DTYjFpKN78pO0tWAOjkrC6VrWL02MOxnTiZkciKvnreSJhoO1Ve4Eda1WOuvOgGRvsUJv+tZXV3rTJNfdy3GGMv67/oJ1wr6urnqCQTZerzGjZlsAZzGzBIWLChHeKvJhCw3JoCNEUcBbFG0U5dIm5L8PDJLY0glaHNCN444Kg6wxeLtiMXTqEVoGsx1XbVskfPTjwa9yyYaf1A1DrjGxUPi0AyDRmixwAWZ3yuOYZsSlqenpwf9Pb1IUS/kMunYS0TrJSyBUrkaK3fxeWk4BTHKsIUZIgEQMrNSAX9UZGkj0s+EAMWQsSUOCFtHPwYzxWM9NoIGpyez4/rtYJ3Fj5sY48e/cTCuBNisIy8H2Bg6FjAh9h+V8P4d66lJqu4RCXOmy7zs5ASw0YbDpRDTzVp2WypAZZv4gK2u48qIINtVFIYtXYkiXpV8U1SiERRiLFReQzm7gFQmg+TlMZSOn0Lp2EmkZ2axNpmUZxofGJKwKMtUMb5dYCUGHeHCEHIykQxKyZPSnRqfgT4HAuuQYRPgw/7gvOkI2ircmeSyyCwuopDLSGhYjW+0VBdBm1TtdL58WgGDKdLKAjOML7tCUtwCKqn1cwbG/B5laTUND1RjUSxVa7iczeFsJo/LlTYM3Xwbtt99DwZ37EFBBpTzz2MFEAkJhM/nPwqwhZMO29IPIdRr3eoAm0uE8CesZgtmI2hrxUB8F7B9F7CtBHQaNcQ+AHuxAJtFElqBNQFuXvgtCGa/QMC/WsDG0BvXROrdSijjuWPP4cGHH8KZM6exlJlDV2caN+zaibtuuwWb1q1BpFJEtZRDgoxatYRIG+cntc+Sko/0o3BenxKU9Bi2wOXAS7wzVsz/7iCPzGe2fgXPhswc/cAcWJINryW1eQQEP5iUklo6f3I9n56elrrfDJn29/ejr6+vrnv4mxn9OdR/G1OofcZCinpsny71ARtrrgbrY9PN0+oAWyBrEKKE4V5dP5RhUzhrTLoBOANsutYaiFQW1CJ6BGzEi+rjxnJhXJNS8rtyMYPM4jgSMVY6YjSNWIIPnWUsWaYyJQwo2TWu6bL8n5t6pK67NoI2G3D2ewMrlpEh5XdYooiAixl9ZFkiwGI2g8VMRtBqeyqNdCIlQkerh8k6aZKxgqowH/QH44shQcmAiXLBZzYenZqNAatnwnjhgr/pNuyBNV1CNY6vzaihpyD84hY5Gbzs+/Y+goCGEIsNAAteCTPhNGg8tlZ9qKdhmy1yxlYaGLbz+IDNYt4a+gyzZXRzE5TY1c4ghqtijBIIJgnONCOGV2uZua6zuUwT9YjTkGWEGaG1gmSKxqtRqX3JTqiGtNzBUPSWR3e1jPTsLErPn8XiM4dROTeKgXIVfV1dSA0Po411UDs6UIvGkGd4Uq5NO76wZoG+S9k2eSIC2NgRKfp0GiDHGjnbR/ksnb8ly5O+ac7Phu0hkTzJXXeqMJf9I6F6yZq1sKzTLDJkLkbLAZ2kHSORdKwkS3rEUIi0YbxQxJnFLM7lykhs3oEb73k11u89gEo8LTYyvJ+41CF1oVxPU+FvdlZayMJ+KfC71VsDBrg+bKlt6bOLdZYzrt/4v2tWqqpu19mwG14JsImGidqNFa5+ZYZEN2Ir3f71MmytAGerhm/F8PxnZ9ha3Z8lV/n9tg5UtQiJtjp+PdsR9nNhgVp92GPLlnurjh2XzGMh0eA39V3LQqLBHGys0goX0qr/+wybRkOUYQvYKj2ZMGKM53C0nLt0Ho88+giePfwMFpdmxXdtx9YteMXdd2LXlk2IVIuoFLJIxugtSfaKc7p6gZWZoCeTngM7sscNNdGN67SREL7kyV/jWcvYB2z27JmYFpAMslaEtUD9+SLB6BorHpGwKZVw+fJlXLp0SSQn69atky//5YNGA2u2xipho+e1Vds+W78sO9LCGLYASQUQPDilgPkVGDZ5vvL8HUsm0RiVIxmJpAdT0BTOv/yZzBmfhQE2N6t7gE0XKHrnlQSwEddoQXiGe6m1npPMYD2G2nkIYKM/XFscZYI1B0Qlae3MRL2tR+PA4AXaww5ZMNUQMSyVtLJVjGcLY9GmYVGmEDMjLxpHPBrXnY0reUDQVi6WNVuiVkY8qaUl+OJxyapJmNDp2wJ0XccmaM1OAYrS4Jb6Gn5X095Qhydg06x2ZQCxCggX4HoE73dIo5LlQbmwEkOWGlKqSXmNlQBb/QIbtq4NDCZsWEhUJBbmSefeKkRYA2DToLsCNlYqqNewKWgzKxXTCZgfXiNgAz/vFBE6cJVmF/1YrSJfHaigne7/Fy9h8dARZJ87iY6ZRXQSjK8dRLy7C+1dXWhLJFCo1lDktbnMYNWlkclUrZeVaFL3f+JlG2Q6axqgEwNcA2ZsEwuXCthjQ9nWUDUI7sMu1h3S9paoogkR+go0HxwaybRmURGsM2sqEcd0qYwz8xk8v5hHvm8IN3/va7H1ljsQae/SAUXTXCbixJQVtQt4qRg2f0zWLyAO8LiQp/Xb4D59PZ07iPRbLwTqr1UvKCTaKOBqmEBWBdgaJx3v/60Ak1ZXXP71XcC2QuPIcK8HUTIGvdXxetvPPu8fsxnLttxVtnr+gQ6qFVjzmbW6964ooVzR5qORYbPIh9sxB3MSx5hKkNS3dGp2Gk8+pWWqZucmUSkXsHH9iAC2m/bsRIrF30t5JKLs28wQ5afU/koS/DjmzDdMbCc9DZu7NyMIlgNs1t4MtRkQCcCUmyODSJZU/QlnCnufJOxI2E/Xa4Kt8fFx+aJOeGRkRKJr/ms5wCYA3mnuzPLLD4PaHKv9qR6wBV3YRdXqz3dtgI3PiIDNjO/tWAw/K2gL66YTsLlkV2/MWCEBZdnIqEkJzqrqq/kSPaKsYSW0gT60jCKqtIvW7fRv0FA1Kx8omKO8SQJXp8ceCDRsNjiWe9gW3gtsNqoVdFjxd1dHUdKkxQtMkwGIHWJt6pVVLTM8RqFwVKwlWIu0VC2Kn5s6FfulI1T4ryWjQl8UWZSc0FCsMGQhNjZNf2ZI1FC1LtRecXjnvBOs8gRsXpaX3nuIpEOGTR+d3zZ8nxnj2oNtXPRaTXjGT6imT+9OBoo7oB8SFSG+6CbDkCgBr+QQsK29zmSALSiR5aCQ7moU0EhkkMJWVFESTyI1gWurAAl6lFFvWClJmSpmjCYWFlA6dUayRdvOXUY8X0THUA+SXR3o7O5Bsr0dFbKi1J5J8oElPhCwKWhjEXSxv3ATgAhavRU3oJbdoKSWL+Cg5EdXcsoSUGRHEhov+scKwHoD0xQ+Q0ZEE669JcecZneYK1fx/Pwinl/IYS7Vhf2veS123v4yRDt7hbYWQFupIsZJiuGJ62TYVqSYVlxvQ9NqAaIeZ2ETrEyErn2XZdq8ybixv67IMNjEvgJieikBm3ErKwE2X/TeAro0/XMrwPCfnWFrNf9Ieb9grnFM94sI2BobdTng9kIAmzdLysdDrq25ls0Pmer71SR1VVRfkwu8CrDZvG2iMPcZjku2c5kFvWnrUCrg8NGjeOChBzB66TwKhQyG+vtw9+234rb9+zDQ3YG2aon2qaiU84gy2sFljTVGybBxvHqATXw1ndYqYMgafEuNVavvz/VZjgHzJg79Skoo4HDZ6p5W12wzFLAp6cCvTCYj5bCofWM41Eo+NgNt8gzMkstp4Ixh85MEQ5Bma7CyVnxwEjSxBygGvGF/tuOvlmHT91upQ10nrSynsjXmQEGA7IgR0SPZOS2WF4ZE1UeUgNecMMJMUpo9JWI8Dv/Gk7OQPcOiCtQC01yrEcuEkpOX769ZKmtgl0FtmaMmLRvUHkgdCq6yiKwK49khCZ7Md0YWa9KlIqCn/wjD8ao3ErqRYbdqFaVqQTRY7lE4UGSZH6QSyxrP9rM0g7pj+qjUxF+Hq3rIh2a9bHQBBa6uGzu9huScLYewSQ7E2ACTzqrgzKeP9c86qdmiz5BvM2bC3tPYURt/H6RUU0zgAdNwEVJuTM4h16MkEpMUxPevVnYpzbZDMfZPU86FZXQFxv1FXMo50eaCdG2kigInFAkzArEykCzVEOfzyWeBahHxeBW9tRoS41PIHD6BwpHTwNQM0uk4OjrT6O7pRbqrC9FUCuVIG4rcJBIsUMfmXK0VsNGzTP3TyH+qgNaxa06rYKBNgKjI4YwBVUbJ6tAKcPIAm2O2pcn9ezVQWLd4yUn45Qams3upRNuwUKnhzNwiTs9nMJvowP5XvxY77ngZEj0DaIsmpA+LElT0eGEFjGtl2PQ6wz7VbNFqCXjMBsYEtF5ygezIGrJEDcRKP/Tfuwxo+y5gWzlc/V3AthzUuvr3zcFai/ZtkKg0HtV4+WXBmkchB4kHXsj0egC9Ljm6Bule251MEq3cy7FqnIsLlZJIfGgnxHqi9z1wH048fxxLSwvoSqdwYN+NuOPAzdiwdkhMdSvFnGSKMmTq/OdlvjRjdAEUBDoeYAtWUifgtwhRAEZspZVFQde+gKFz92ORJIZa4wmNfMntufsKfOxkXQ4TA8Ka45qEQKmUlFa0ucmtp43XotE0tSyxsKgBtmD+kTCjtm/gd8akL2EhrRfUb971PKtn2EI2WI/DVzzB0lVurfABG/3sqjXx8Qw23A5EhoRAvTebkTFm/0HT4XiM7UfApuWpqGUjFMjlmVVaRCrV7rJWteRkANhEqO0ajWBNQ5NqL1GPNL1GpbWBy+YIPNnEC4yrMdEiRXvUo5Fh0zAoAYGESCmy5w6CHVPi884XxtgAx6DwZiQsKF4rruN4WasyYGQHwMVfF2BFqr6thXOUF8+rsBH1aBpUCdlFBWOmBfMX4cYHJ4DCqzW6HHC7GvSFgC8wu5USYCa29MM89Vmi2hb0r3F+OxL/1us3hk06jKtUYftOYSP9+JcANhq/EufXkItHUBT0C8QrNaSKNfleYImUYhaxVARD6SS6FrLIPncauYMnUB69jFQ1j+5UEj09vegk/d3eLhmYTCZhqV6GGJnJa6BNAFs1glgA2EIRobavglJlhZw2ww1IE92ankKSDYTS9eCtGRA7Gl/0ld7vQnZRHcHZVZnwEZV0eWawRjBfruDs3CJOzS1iLtGJm773+wWwJXsHxU9JQHCJ2aqkj8NQ6wsBbDoHLb9orQTYVJcZZlkGlTj8jFBvwTMGzgdtdZo2b2L1J/6VluTrSjpgm7uydsudoxXD1WiQ2nic61mQGxeWZtf4XcC2Uu+o/1vT8dEkjOV/qtXzb3yvz6K5KcSLVoTG1fa5MAux+X2sOP4M4ISDxRE/9eFDjjFae+QrBRQrLAvVgYvjo7jvgftx+PgRLCzOyzy8e/tWAWyb168VwFbILiIVJ8FBDzYK0zVaZGOW10YGjMkBxrD545Z939Z0/z4CQEH/SDoJ0K6IDJ2V0JN5UTf+jCAJWeMq5UibBpq5qhSxF0slGrRH1TpJzXorQbaogqx6/Xm43qrkygd7sol3dj/h+A2jZIG+rcZKM9RAv3iATddwR/4wqSKltdQF+DnAJmSWA2xJVjKqm76VXbP7pexL8ZMmUfJvdk9qPOzaniQGiSxXUD6bK4hpL0PKmkCnXqerBmzNKFUp7FHhg9IG52LHNFgzCVXAVpbEg3w2D9ZA60i3ixidnlniIlZVQ1yBTkTl9LhyYmbNEA3ZNgfXwpFF8MLzMuPUie1pZUpaUdk2pXZDlsFqhLGwup7TGI4AVIlEyhB2fQaYATbxbnHrrGUY+pO7v6NoNZ3xIVCsqWWSSCu7a5b2iAjFTL8b6dTOG85CokK1S63KYI/nsm4sBbtNDIcVpHiCezcwWSmBoUlinmwUAcMWLVWRLDIkSgq/hGKlgEgSSKOGvgKrH+RROXYe0wefBcYuoZ2h8XQHhoaHER0YABgmJ/1fq6CSTKDQFhHrDKlpJ0azEbSVa1KpgXS/0dvBZFPHWun4MR8glULqAGWYNVrVCg51L3d/PsMUHNt7o4BIZ8wo4JXgEjVMZrI4MzuPC0sFTMfSWHfTrbjt+34QPSMbUCjVkIinkF1aqgNsnKj8BUkrgqzmZUzftS8Y2iqhQ6gCdTc5uklEwKrHMFs/tWutS1K4RsAWsMOruc2m77HQwfIHWGnBZAUQ/8XdvC0O9nvx23Ov1T+T1d+Q6l+XB9yNkorVH/k/5p31cgS9j2sBSf4m1T4n85n3YnKZf1y+zyrmKMtj/38h91wPBOw8Zhsl87o7rAE4eY/7XZ0nYYvTNwJOjjXNE+c+12lqPWDC9/P5F7nWiVTISVEiUUzNTeH0uTP4t/u/genZaeSXFrBxZA3u2H8ztqxfi/ZEGzpScdTKRZkjhUmSYuFcu3TMq+ZZtb4+KeD7svm2Gv66pBEbY9i4DlcEpAVlDd0cynXdKuw4nyxZhzTdqiqmwM2IlBCUuLKRzh/OxmfgG+fCjvy9hU/NzkrJGiNTwkk+IF2qlKXUh0Qbx6JFmVRepb29AAAgAElEQVQ2Y+t2fT9nqS4jRwnGiFMInqjDU02bGtOzvXjdWqVJCZB40klq3HUa6aARSkugkLt263BoTxLE4qWfhPIheTQSqSeDR/P7IgrFgmQIC2AzhOszbEZNGsNmna9uQIvBqRahNSkgHyAfupajiqLobp6TqTj/s3i2K13FHQMvInx4xqRplXtzMa4XGfirs6JzY5bIljDTQm5eKg8o4HJEqoavXDg1MOH1GDJVNdgEbChbh3cwiXlxch6XTJK1SeMupnH8NwVyBDMM+wrCDhG4lR2hj50NSJmEAtNfvS8ZYm72MUDpLkiuWyoduA8JQneMi5ggSmkqBWylOLN7I5K8yd8lSpokUOY/WofEgXi1gu58GQP5KiLnxrF0+DlUnj+BxOKi6N56u7rR098PdHYA4nUWFYuQHK1euDuM0PXOgTYSa1JexXmvBU/JAJp2WAWb9UDE2tEAG6/zqra2VAqnSLW31IVN2QIx7gbVBDceY1gfmM5kcXZ2HqeW8piMJDC4bQ9u/p4fQOfwMPJF9bnLZlg6hh6Eur/jTlQqUTDjOZlUvzcH2poBBVvE+IwIqpd7Lbd46jFt1GmdWZvIfaZNNiuUA7gds4E6bVcH7pidzbJdbtbyf14pJKoLVdj4KwGi8H79O1XA5n+u8RiN92/H4fcyS7YVy1JVhfNMqaiATV7usmKu/m6Cu9QEv5Z/Lv41Nr/eq5+SGbvYXxqv3weMyz3j1Z7Xjs33+z+3wBkr/rkRsPG4Brj4c2M7NN6fJYvZZ+S50Im/SBsDPhuWiyuG2dkOEMp4iWk1lrZ46/Gy/ACxMJljWRxAs/rJAcjy5ggfXl8PYNOVgcIOx3upNkenX3fBXOip1SZYk/la5CwxLGTnce7SKL710AM4f/E8luZmsGagDzfs2IbtG9djqL8L7YmYSFYYEtUEd0k90DXMvER5VK9uaiMoIwFCcGGMj621+n8e17nou0CFXaOxbT67RpcHkeVIaJSMH7VWCkaDYefZifAcPn6oG/lWrcatvwqUdB5knwi0X45wsV253p/b6LkIka9hawRsArTqok3eVXBulKpBJG90jdfoIjV5yhbK/YuRLqtEMLHCMln1OTOyaG3rk1oG1nyGPwx22LqmhFNjNEzmbDVRkGOzjYsC2MrLJx2EokO127BYeP0Eqga4ZuxKlC5Gc+K0oTfK3QUpPUHPNdp1pfQiSiVpEDaO3JyVHVJZQGCYGxb/9hB2oLdhZybDxkbULyYckGFjAxO0Od/YYAbXDq9f6tzsyirJJO8zaiFgU0bNUHnIvvEjFIFaSNLf5djAsQVTDu8ZA9r/icb4ewlxurqsbCveFxkfToAB5euSDiQs6n7LNjcBqj9odIHW8LU8M7e7q1vPxKJEQ6qsUEChBAGVZHO6mi0VS1yJR9BWKCKdL2GoGkNiegnFk6eRPfgUohOTKC1k0BFLoK+zC+3d3UBXh9QaZdJLPtaGEoGRTKZqHxKnWa6gaSaVeFbxxgzpsHSAzUGTBgaI7EaMbF0DYDNQZgybe7ThpOJ+IiNcjdFbrYJYrSKAjU01Pp/HidkJnF/M4VyuhuTIRuy6424kewaRLZaRy+eRWSTDFkEsqRqPZDKBdHs7Uum00Njt7R1ikJjq0Pq79sXnaV9cyLi7o7jUFrrGhakRsBAQ8qXgMIZYgl96fEmAEd2FfpeFgxoXp4EMQJv7Gy102PfsemqulFwml5N3lAohiGu8LmlTp4MznYvUzZWyaKxRKGWRkc3kZOhwEZfx4oFTuXYBujEkOCF699IIDPw2y2dzyGazyGVzWJpfEHNu/i5fzKFSUuacvlGcfyi/SLWn0dnVhTS/9/SgM52Wa0x3dga3JRZD8qUgg/MW3cnp+L7SyzZ4Blx4Pzx+WyIuz8UAW7P74XFD4FmS8/K+pO29drL2FeaB7RuPuUUGmonf8P4VL7jhj7bYWp9hdrboY7kZdWPRtF/8nTyvWEyKjic7O0WjJOUDBTwXkc0XsDA3j8WFBSkRl+cX6/haOzqT6lQygVS6QyyfmLDE8dLT0y2Z5v54aXUvjT6EjcyazMkNZar8Y14vYHPwQU3NHWDzmTz2Q0aZZBxyHNQYpoyjUC5gbHoCDz75OA4fPYy5qQl0t6cwMkjQthW7tm5COt6GZIwenQypqlRENbwmH7JEtatDjnaPvjbM1h9j4AzISJ3vKDXnumGVqd/YwLY2ebZcSFl/WTbxxZKESMm8yRzSEOLwQaExfI3zWLDpdusf8YAx5OxP7F+6HjrJh6dhM8DGdZGh5JUAm9lu+WHOuufvHB8EejsvWKkR6mqtClHlGDaCW3UU8KxQpNxUyKT5mkG+z1jD8P49ho3gnXO2W7CEODV/Pce4sX3NEkQYR1Y6sBvwd9NhgzpT0jrKL7xlyRwVelBLR4kZblCwmrYT7KBkjhRtJ5IsaKoXwUFaKbPsUvhZOa9XSsq/0TA86s4vNTDNcJdImY1JFooTSkIyAOt8ooSpcbshA2xS0sp1+MAp2e7PaeLcrOaHSmVnRWaKPnFe2zR2TANszXc4tlNymjQJj3JnWhJfulRKPcIIiKVdnHFukHRA7xv+3VHvsohKCKyqoWkyWBZGbQLYbCFX41kFaxbi4TJVoYNFnIXhqZVoQ6RYQiJXxEAkgWSmiMq588gdfBKRy5eRn5xDolhBXyKF7nSHZI6iIyVfLJhe4iIuCRARAYMsg8UCDdUq268ecfn/s/YMJkZ3jwJGXBJDs4BUAFi8LEkDGfKd5xa/ORW7xtgfymRsI7iylMGpuQkcn1rC6YUcyp196N+8QwyC5xeWBLDlcwW3qVBhKsF1R2cnujq70TfQj4GhQQyvWYPunm4BcAbcbIFemF/A/Pw8lhYWsLiwJIsaAQOfm//y780mvzbW9U0mBYAk21NIp9vRTZCYTsl5Ygmt6MDrkh20MbFeeJTn4ATJjK4Ca6fOzWFhYQFLC4vIZbPI08aFQLJcH3ZsXEDF1ibRhnQyLebElDwQIPGcBKOForZVIc/6iHnZLfIlTuLxCFLJdnR2d6GLXz3d6O3uRqIzBLnG8DAEnc/kpM3mpmcwOzOL2ekpzM3MYmlhCZmlRQVZZArdRRJEEUB3dHWip68XXd096B8cRG9/H/oH+9Hb3YNaXJ8/imXMLcxjcZ7PYxGZhUW5du6+m2W6hTOEbuwS6STi0QQ6mTHd1Y2u7m709PZIWxig9kEb70vuKZvDvAM4S4sLIh3JFXOolarSVmynCHVMiMmmQEBtlKCdptIE+yXpM37btgI5/t8F4MfiMmck4knEEs5ywBssZDA5R8YjBL9JdHTr/fHeOE+xBbK5nPSd+ZkZTE1Nyff52TkB1VLbV5h+7c32XGhq3dvXj+6uHvQPDWFozTC6enpkvNDXsdMB6uWZW50VAk2Xu2axm7Av97vGOYL/l3HhJdu0areArWvQhQZzs7FrDRvIEm0vyKREIBo2WaQBzC4t4ODxo3j8qScwNXaZwwgdsTbs270Dt9x0IzqTMfF6jEU4L1mpI6fvclmiWos6tPXgtfhMjzk78N7q2TXZzqpfJ4GYo/HU5YEWXdpinHNyuZwYlCfZF6s1lPL07ozIfCOERcPL1jr/Wpq1rRZF1yzKZoAtEOkboxbM/frceYmiofeyRK9i2JxPqr5FyREB1u5FYkltukJnCFkLHYhleS5j2EwKpfcVhsIV9yjpYMmZtu43kwPYudkfSGYRI4lmXrgTyqI0BMvvPJdUQCrpehO5MPNYzRpY+naTDmwdwPQYwSIqhVWVgbPPirkf7Toqzk+NYknRWXGgUl8WwcLiglB83Z3diEeTWl7DsU+heNJlctbRrdooAXAjYAvSgQlSeOMU8inrQNAmiNixdhpaM1GgCyUKVe0epKMMQiG4C4+StQuyCj0BIndMDQxbY8dsBdhEh8Zdp3QA0p9F2V0bYJPnYUJFD7AJs0mKVp5yCKr1ATP9W5lLTo5y6Q2ALbDTkOSDCOIVZatIdrE6XLaNmaMRFKJaUD7JqgFoQ7JURRfDzvkiamOXET17ErWLF5EZHQNmFtFRrKArmpCFN93Vgbb+HtSSUZSTMVSl2C5DoY4Zo+aRqrFlCjpK61tBea9vBuylqzcafNxEs9YfhWGqN+gMhqrcKtuPNfHaUC2w6AuL8kYwls/g2csTeHZsCqdmlrAUTaGtsxuFKpBZyiKXL6DosU+y20ylpEZcV1cX+gf6MTi8FiPr12Hj5k0C3PoHB5BMp1HI5kCwNjs7jfHLVzAxPoHZ6RkFTrmcssVeLVR5dC4ZyOh5smsEY51dnfLV1z+A3t5uDPI8AwMCfAjcCCBFhxEET8PQCMHaIgHDUgZXxq5gcmwCE1euYHpyEjPT08jn8sJcaR3b5gXapYRbtE3OIffOxZaAqz2toRMA01MzyGWWkMlkUcjnJEzGF9ucIKezoxN9g/2ifxxeNyKL9tDggIA2exGELcwvYuLKGMYuXcbYlUuYuDSGyfEJzM3MYGlxSRYVMoJMYOKELHrQSBTJFIFtu4CM/oE+DA6vwciGdRhiW60ZQldXp0ySZLbmZ2YxMTaG6YkJzE7NIpNZElArAuMGIG3XRiacDAXntvaODvT0dqN/cFiOP7hmGMMjawW0t3d21oUxDayNX7ki9zE5Po6piUnMTk8LuM3neV7WIWSdwSQi0Ri6ujqQSKU0MlGqoFYpYWExI5VAOGdYSGm559Vs0eTz4z3YpiOWSqqJeZXhoRIKxZIYVvN5MtTf0dGJ/qEB9PT3Sr8j48YpamFmDrMzUxi7eAmTE5MCqhcXF5DL8Np0I2ILuNb1TQrgI1jr6evD8MgIhllzet06jGzYgDUjI+js7W3BtulWxF+3ZK1y80adUa538wED5vSwDfiqWTPJ75oCNrMFcaFAm4uMleQ8K4J8lr6LQCw92rhZibZhMZ/D6SujeOzJJ3Bl9DwqzMgv5rFn+xbcecvN6OtMI0UWnY4G4vBuwEyrA4lRgGietW398FvjWu0TCeEmOCJG4IJfeBy2h0tCY21wri1ku7gxoLSfDBuz48uFoiRqpVNJAfrN2LNm5M/Va6M5MSiYDDRscYIVBaIGOE3I75CGzGjc8FN7vCJgcyHRQB7lwJpdn4Q0K7TQ0CRL3gtxA7M/eW72XR+w2b2KLxvXr6oWpte2v7omO+dQ7TsK8Py2kk0tn6ms2QoapVgmjXtdaSxJ4JAEUNX6R0ZnHxfAZp3e/9k/QbOQqEzJWpHWXYiCIS1iXhC2KJ5kjFdpXIZASPGNT4zJBNnX04eBniGJ6RuwUbrWBjcXK0Vsel1hBoZcmzw0HaB8DjQBLJf4kBlqUcDGkKsANvFXNW5cj6P/tB6cvqz8RKhjYwOGviNaAsvQumQZOluF5Shfuy+7B9vlBO1twlHnw8a2kwHOBc2lVIu8M6hNoe0gpal4565qgQ0GA9+K2qsBtSyhV6/DBOLSWBTRSg3pUkTsPDgv5CM1LMRqyMSA2WIO8wvzAtbWdvWiO5ZAkuJLhrhnJzGwNI3qxVEsnbmIwoUxRKcX0F6qYaCzSxaq9GAvqqm4hkc5uZNAKpPR4oQTQTFSUQq+YUK1SdX31ZEJv66qhBPd2w5rtYAtCLtSkxAVm5liIYdsIYfFQgln5pbw9MUxHBqbwunpBSyUlYkrlMrChKlpNPuoPMXAS4hAigsqw28sy7KWgG3TJmzZtg3rN25Ab08vsrksZqancHH0Is6ePgMu2ARI2UxGWAgOzma7fmMNZPJwdVFZJ7W9o11A2uDQEDZs2oS160awdv16+d7V2yOgzRIiLPzFdlxcXERucREXLoziwpnzOHP6JM6fPYfJsXHMz83J9RAAmEl008VewgU6wQko6uxEd1+vMCPxeBKFYhaL84vCtJAB4+TF++OL98Hr6uzsQu9AH0Y2rMfGrZuxY/cuWbCH160VEMEJc3ZqGpdHL+HCmbP6de48JsfGhGVjaJoAR4pVc97gTtUJGCSbmqXKyLQlU+gkg9ffK+2zYctmAQcEHxxGS4uLGL90BZcujGJibFwAR3YpKxsosmxXsftBg2imHsNc7R1pdPR0Y83aEbmfrTu2Y/O2bdiwaSM6e3sC8EFwXlzKYHR0FKPnR3H21CmMsu3Hx6WtqI8sl4tqo9DG48clMpHuSCOdbBeGhv0ul8+iwGyyLN9fkoVVS9Gt/iUhn5haLfF5xJIJiVpI2R3u7AnYGIphQrRjkcmKDa0dEkDanu5AsVLB3OQULl+6hKmxcenPLCVH0M9QeLig6XUFmul4TNhh9pfuvj6sW78B6zZtwtZt27Bp+3Zs2LhR2WnXh69i2iRMdnUtWsloFEW+zephe/jhSv7W5sHVtFgzwBaQHebB5paYYGF3SQcEBlyE8uWCW4/asFTMY2xxDk8/exBnT53E/PQkKvkMtm9Yh9tu3ot1wwPoSifRJuWXuKA701wVrbm10Zi3q5MvrK1tHfeZN9sIsyoNiQ4CNLJqjKrkS0UscJOVy6K3txepRBLpRFJAW7VQErYtEY1JSFTnP9fO7odmBFAjEWTtw+Q/bq74f9sUEaSI2WylLISDrplhdmWQQ8fwfQvA5kfFdH2vHx8cX5zjCNg437FvJpMpV8FIgaSFRI1hE4KF4JXrl2O+LJwp2n2ny+M9+1plfy2T9o/UUGDt8DpXChIIBtiU7RbbD5eAKbVE61Cfp7PiCS3d1n/YATgQ4WHC1SMLy0lQHKehvQLaogyLluXi4okYsvkcRkcvYCm7hMG+Qawb3CChBBMnWljVRpufgeIDNl281XVNsye5+Cpg428NJQcZS87LS5lRB/wYVnCFdDUuapkkxqw5gOYygRS86d+0w3NHEvpwBSDMsx1pbFt7j7UhqWjZWUjcXNlDQfrOEdnBSH27+c+50lTse5y8GzP9ZMAYEBTq3GfYHDjXqlyocfGvRtCZryFBmWEFyEZqmEnUsBgHLs5P4cL5UbRXgN0btmBdbz9i3FnQxbmwhIHiHBLTkyhfnETp3BWUzl5ChFUQIlF0drQj3deFaGcasc4ORBNJAbwRhh5ZM407mLaKTBKedt1aWH7n62eETNRm0OagCDdSz9D5w9GSLBwb7p/CHYC7F5rZxVEo5jCdmRM7j2NTMzg4OoHnxmZweSGDfKWK977/Z/DmN/9XbNmyRVg0ZS51puKgJthamJ/HyZMn8dnPfhZf+od/QB9B28gItm7fjm07tgnzxr55+fIlnD91GufOnRNwwFAkQUewsC0TppFdtdOlSf3ZWEwYpI7OLjGpJKO3acsW7Ny9Exu3bROw2C4sXJcrh6JhfPYP1vubnpjEuTNncOSZQzh25IiABrI8GbJ9wizpxqkZ6+4vApzQuBMnY0LGqqOrW0AlJytqmRgqI1gTMbpjDwWIcNJPpdDd14M1I2uxZfs27LlpH27YfxPWrF0jOjQu+gRrp44dw/MnTuHMqVOYuDIubNg73v52vPlNb8amTZvkmZhI2MYWxz6vYXJqCkePHMEn/+APcOToEWF01m1cj5GNGzE8MizSjLmZeVwaPY/LFy5hamICDE8W85oopbv75ku6PQ8yJol4Qli2/qFBrN+0Cbtu3I09+27C1p07sGbd2oBlIys4MzWNC2fP4rlnD+PEkecweu4cpiankF1aFP8laXuVI6sWj5sBht7JgLlFjGCKrKWU83OlhKQCymrQh3uP2gRRb8z6u3oeYXRF/1oRgC1JUe462N/I4JJdGxgeRLq9Q+b5qbFJTE9OYW52Bq/53lfjv73vfdixcyd6Gd6UUjyhoSmPx2fDPnj69Gn82ac+hW9+61vo7e8XZm3L9h3YfeON2LprJ7Zs3Ya+oSEBdc0Am0CuhodjgE228t7ffLAWhER1G7+q13KAzebmYJPpFZsX/zWWJGJ0ib72VWUbublYLOQxmVvCsZPHcezwIYxfGkWsWsKmtcO4Zd8N2LN9q+jYVJaulQ6EzHDuANws8XdehNZdSsik+xoy//oVMJBwaBPATcDGzIYyapjLLOLy+BimpqelWsHw0BD6KB8ollHOF6TEJMOjtvYqaKvfdQdREJf01AywiSbPATZeuA/YJOQvDhQaFvR1YgbY5PwtAJsCKac797Ij1NtTveX03MrwqTUJM8s1GdBCnBwfgTuEbDrIrLeJbMKxJyorohZQpD9Kstg9hcAxZNm4fhHAq69oiD+4+WOxAZ5DyAHZiDoS6+yUatgCmtSdSCZW58MSgrUwfVgfAHewSUHoVk5CE0lUf1GukC1imKIs2XSJVAK5fA5nz59FNpvB0MAarBtYj2RUs4RE9Oc82YxRM8sPSxTQKgdmJEs61PmXiGCQYl3u4Ol5wnJXluXkbC6EZQqtBNhQsrNw92+NGiYZGGCrB3N1rI/MbfUMpT0sCwGsNBtwghQmQ/zqqKczXxbNgDXhvetedZ2Xu2neo8XfA3bUf55B3TlPoOp4ewI2ZnESsLUXgTgBWy2CXKSG+QSwFAOev3IRJ46fEDC3f/eN2DKyTnYXBFnJSBmpzAy6c1l0zGeBC2PIH38embMXEM1kkIpG0NnXJXq2VE834ukOZVP54RoLsdOsl4CtofaeJXgIgNY7N6Bm4XMZbGQe28jQ1U+5jZlvywE2mu7mMhGUasBicQlnJmdwdGIaz1yaxrGxSYzOLeL9H/pFvPs978HatWvrFp2VninHDmvqfeYzn8GnP/OXwnZt3rIN6zZukMg0F+bnT53Cl7/w93Lc1b74fNlX+J0DmSwZF70nn3wSv/iRjwhA3LBhA3bu2YNdN+zBnr03YmTdCLoH+hVQOU+hAoHU4iIunjuPQ88cxLPfeRrPHT6Cb3zt6+hmwsh1vKiF23/LLcLa/Pf/42N44xveEJSdW+mwBLrv++AHsO/WA7JYb9u5HcmOdlweHcW5U2cEUJ4+dgKXRy/i3e98F971znde0zPhudl2zz//PP78z/8cX/rHf5Bw5cj69aCWKpPN4MrFi/iXL3/1mp5Js3tiePZzn/sc/uW+b+KWO27HDTffhG3btqKzXwthMxx68cIojj7zLA4ffAYnDh/BN//vf11V2/N5b9+1HV/++y/jVa961ar75LU8UvYnjrvbb7+96cfYv/med/639yCeSAqwnZ+dxZve8Eb8zM/8DLZu3Rr4f63mvFw7OF7+6q/+Cp/+zGeEYd25ezduuOkm3Lh/vzBt/cPDjqEMbVok659lm5oANmeHflXWZjOG7eprDOcTX0IRghIfnISgUEkE32JD18hcqSCALYoYctWCZDVz/C7ks5hYXMCZc+dw6OnvYGz0HNIxYPPIMG7ZewNuvelGSYZShk0BjCzezrBWXBZYXNyz9bANlkVyVsrcZtJVJJaQyAE34MzqJ2Cbmp3B8+fO4tKVy7JB3bxxE4b6B0S7VsrlkY4lkOK6Q1umAPj7Xqbhehj4YLosdcMapq2uVQmKVJLk23oQR1hZQR+w6ZrqNhnUgAn/Yk8pjJTZM9UEgpBk8bGORb8onTDQZhthAjhuMnn9Cto8bacX+qTdhpjwOx252n9ot/Ojac0AG9ctahp1E63AktiD5yJg4/8FGzDqWNHIROT4lfskImg7ODYawyHcYfP3He3tSCY0a8MM+owO0d1yiCZl4IhWSrPT2KGWclmJc3P3xt8t5TIiHCaz1ZFoR39HPzqSKjK2nRdvXox8mV0omWyEFoz10i/FskopxteW8TVnJtrjQ1CEqnFpQb3uKdoA59UXXaye5oF6XqYUWzkOBU2ScQptPJ5LOyHAhY91UNngFjJmm9iiytNJHNwtssbKBP+n9oVI3dudMAwhVifsmJI2rRlGohcyvZ545lDDwjGWkMw4v7NbdQoBNX6tR2+ekcCqxDmYNFIR1ks6Gm0mUEO2VpHvF1kbbnJKpCJbNm3BupF1orEqlEtItUXQXqtgoFZDX7aA9PgkoucvoHjuLBbPn8Hi5BgSqSjiZIH6+tA3MIxURx9QjQFktiSGX2aeu4orea1iMKjslYazQ8BmCRGhZo0MW1gpYbnFYbkdNI+XL1UxuZjDhaUlPDc+jacvjOG5sWlcmF7AX3/hi3jV93xPkOm3msXHfw8H/Le+9S0BfAQGBG4ETXPT0xKK/Oa//zs2btx4rYe96v1sOwKlL33pS/jY734cm7dsxd6b9mHvvn3YecMeASC0WyFo486S/Y8L7IkTx/HswWfwxCOP4sTR5/DEo49JKPd6XtPT09ixa6foMD7+sY/hrW9969XMSJMTHD58GD/19rdi34EDuPXuO7BlxzYZYwzTPvfsIfkaPXcBf/Fnn8KrX/3qF/xMeGpuGv/93/4d7//gBzA4PISOri6UCgVMXJnAA/ffj03X+Uzonfjnf/EX+Mevfw23sj4kQejevegfHpI7X5qZxakTp3Dk2Wfw1COP49TR5/DUY4+vqu0nJyexcfNmfPELX8AP/uAPXhMwWu1zffDBB+Wt99xzT9OPEGDdf//9+Km3vlXmdTKCH/+d38GP//iPo6Mj1B6u9nz2PvbLJ554Av/1LT8h97j35v3Yf/utuPGmm4Sp7ukfCP3bxCKjhopYXVjcQ4/kL9tXsV4NGaO1ctWZkLstcVBFRyMx5mHIuVItLiSPXjOkJROaZRgZrXAgxZIZnOBG1g2UBLRRTsH1b3FpEfMLC8hk85iYm5di6aNnnkd+cQ5r+jqxb9c23LR7BzatHZK6otRpaeIZ10CXWObm9kIpJ4DHjO+NyTSw4DObRrxYe7OEJKMHzAYWT8o4qzGUBbCdv3QR45MT2Lt3L/p6etGVbhftGjVsKcpiGGGo1CA1i1agKP3w4NWhUhIOqlW7mskPgZmuY8ZYKWhVgkiz5Zn4ZMDQNPBcA7nermiZ5BJg5NzSsGG2rc8QytrufOT0Ol0/Ew1bWc5twE6v0xhOp8EWnBI6UBiAJFaiV6m6PPhVkUPvQGql5f3u/lyCIMAAACAASURBVCMnJ78tpzdkSeEuJxw69BJ7MdQiwlpv8edF5XLZILU+lUyKloF0PRdcjcmGon4ZUIwV83NFOvhmZdFPUpye6kZ7ol19pJyDsly8Cw9Sm6EAmQ+IQEbFd2aqK4VwA2pTb1zjyEpNMnPUAFsQynTsoIj92GgiGnTi/4DSDBEyWSw2oWWCKM0cETDFkKYxbIbYjVmzAWIAzQSUDNPwukkt84vaE75XrAG4oNKYjyAwFpPkDT9hgL9n24lFQxVIthGwhdRrY5mx5cJZ0mYEO20ESmxXQZdKvjNbVereARPT05ienRMPNYKO7t4+mXjIoCajcSRrNfQigsFyGf3ZDDomJ1C9eB4zJ49hbvSsaDK4A0qm2tHTO4DurgGkkl2IxtJMkUGNxefFo41zgdLyIgSV9mVn1uLubo/kslhdYqmERH0nsGtbIpgAmSuUcWFhHkdnZvD0xSkBbOem5vHpz39BgIGFFK7tyOG7CaTvu+8+vOOdP43h4TVo7+xAZimD8cuX8dBDD2Hbtm0v9NBXfY4A8ctf/jI++pu/KaDp1ttvx779+7Fr924J0xGwiQVDqSTC+pMnT+DBbz+Apx5/AiePH8fhZw9haHDwuq5nYmICWxzD8rHf+R285z3vWRW4euqpp/Cmn/hx3HTgZhy4/TZs37NLNiHPHTmCI08/i1PHTuAv/vTPhFW63mfCG+SG9F/+5V/wsx/6edHRcW5h8sfjjz523c+E7OUf/uEf4sv//E+45a47cNvdd+GGAzfLM+A8NzMxidMnTuGJhx7Cwccex/PHT+LwocOravuxsTEB+Z///OfxIz/yIy8JYPvmN78pfeA1r3nNsoDt61//On7iLW+Reet//MEfCFizBJfr6UBccB9++GG87Z3vxO49e7D/zttx+113Yeu27QJ4+azsxXmqFWAjr2UgTkPMHqjjesP61hK2U9PY4CWm7GpoKgpssU8K4aDUzKnWkGzTjGiX2ibvpS4pk88iX8yLi0Amm8Xswjxm5mbka9ZlZNPNfilTUOumcgHd6Tg2jQxiz9ZN2L5xLYZ6u9BGBioAbHoHZvdGEFks57XyjVhPqH7KwI8f4fFDloGUI6Kbc7Fbom6RIb5KGTPzcxibnMD03Cx27tyJ7o5OCYESsLGGMvVscYYIKzUwMKob6eav5UKl2pIEwVyITA8catWNwyBREQI2Fff7gI2AmOuzMYkWhuR5xczfbK3suVvExjKWXSUcO4ffdvydOS34dh1mi8L3akJCI2AzCYUSEXrssO+oBFHlKZKV25CM4H1A5VF+BuupqQcCwMaLoscKJ34yWwRsFH0KupOaniqw5UHm5mdF9Dt2ZUySB4bXDEk9SfobWYiUjAkFv+LvUqtJLF+yhZyOhrYB3YkOpOMpaXQFavqAlG0rSmcUClSSDzgsNGNCS2epIFbCnC4Wbcfw62hq6Sk/01OfHncVMugdIg6TJzT5wPQ2foqtCWb5eX7OjHMbEXlYNFZj8/Z3K9kh8XGCkkJRvIrYtrQ3oLhYWbWIZGWxzeTBugcvE4WzZ+AfEhEV8lus3K7PwGIrwFZ2+kJJQCVYZWiZ2gbeG4C5xSUsZfPyN4I1gsilTFbO10EhdzSGjmoVndUy+sm2lfKITU9i6cxpLJ49g/nRUZQXFlHNldCRbEdPT798dXT1Aul2VCpFtFGQa8BZgKqqNtiPeN6XErDNF7I4MjaDgxNTePzsGI5emcQv//fflwWIobIX48UN0J/+6Z/iD//ojwI2h6Gtxx97TCbEF/PFnTsX0C995SvYf8sB3Hbnnbj5lgOiqaLOi4CNC8TY5cs4dvQIHnnwITz+yCN4/tRpHDv6HIaHh6/rcsbHxyWMwn7427/92xIiW4157OOPP443vulN2LPvBhy44w5s2rZFtHRHnzmEo4cO4X951avxK7/8y7KBfLFetJ/4wM/+LL790IMyxzCB4aknnrzuZ0JN4ic++Un8wz99FQcIOF7xctx02y0BYGOm68mjx/DUI4/iO488hnNs++dW1/YMHW7avAmf++zn8IY3vOFFAa+N7flv//Zv8qvv//7vb9rUnLv++Z//GT/+lreIxoms5IvBFNvJOF7+5E/+BJ/7whdw4PbbcdcrX4kbb9qH4XXr6rRsZu4a4IVgYxdedjyitjaqWQtDdVanL85F3S3MshALiAhtQXQzqzWDJccrYNf0vTEkZFPNTSw3AZlcBjOzs5iamZZkrbmFORHvz83PY3Z+VrTbtAXipokEQKlcQ29PNzasHcbWjSPYtmENRgZ70d+ZRnuc63FOAJvluqtyWyU+vJ8S508H2HxQcTVjdXUFCzJs4oLJKgpRGqfTdqQsUbH5pUWxauHzJYtFO49KsSSJB5z3mSWKUhVxhu5WKQJsBI1aI1vvrREoGWAzDZuBJ9N4G4PIKIz59omkyquramFKgUqe1YufQUv9u72uZgBVRuEnXIZMn4JHanD9NTfEAaar16SYVoDtqoFmNJ4jsQx4Rk5MaKUDo/TYkU2PRsAmKJUMlAfYeFHzC0zjnsX5c+cxMDCIkZG16O3tQyTG7CKXfuyABhdggpBcgQK9iKYK16oo5vLoiqeRFEozLtkR6j0CAY3MJKXYVDukpjFzJ0xdHMFcRVJquUfwzOwcevVLPbAxtNGNdnRicTCGrGG3QCvlBIoWSTTRYaBvq/M8gzis+/q/OkDn0oT9jmOOzgqwIsguZSRDjZNCX3+fZNsJqxaJCGAgIylMoMuSMcBmtGqiLVnnZG3n8kO0yy1w4pvNLE1HtStgU78gBWwRFMsVaSP+TUqMFXXHyIfRk25Hf7oDbQTWpTzaUUZfWxXdxQKiU5MAbRdOnEbh8jiyVyYRyRfRnqJnWC+6evuQ6upEic+WoTpOGBxsfBr07XOAjQDxpQJs2WIR0wt5PHVxAo9eGsOTF8ZQSHXjn/7137F+/foXCxfIcSiuvvPOO0V4zg5Oy4Mnn3gSu3btelHPw7F56NAh/K+vfx1233AD7rj7btxx913YuXuX2H4EgO3SZTx39DC+/c37BLCdff4MThw7jjVr1lzX9RhgYz/8rd/6LXzgAx9YFfPyyCOP4A1v+jHR3e2/9Vas3bAeszMzOPLMMzh2+Cj+6i8+jXvvvfdF1WxxMv7qV7+Kd7/3vTK/0DPsO089hd27d19XG6wWsD16//14+tEncP7M6tue4TMDbG984xtfMsDGfvTa1752WcD2la98BW95y1vwx3/8x3jb2962qrD3ahuV53700Ufxk297G246cAB3v+IVuO3uuyULmqH9lXRZjVyP1a7x5TD+e/jcJfnKkmucHix0d1OgZwFPfqcmW/zvqCOdz2BpKaNJPLPTmJ2dkSSXyalJAWmSfEd7FFmvaMcRQYKmwSlmIsaEMVwzNIStm9dj64YRDPZ2oj1On8oS2qr0FcxpgMUWcImCONsDuRa68qudhB/y9PVTzdpdokHcmIvvmrJrnHsJ2Ch34RfXnC4ymlx/ipodSqatI5UWKQ/NkMXDcwWGzc4drq++R55zP1g2JKr35QMqn90SGY1LTLCkRQNU9hkfnIVreXhcX47kt5MBr8bzKfhyEcRaTQgW6ztG8JiMSkpwMlpWJ9vSmLngCQmJ1keIAmCpqY2SUCkROVr88BkfG/tWjTdr+iorpixCRvJZkiEkWxChIo05YsiUzNDExKTs3Fn8mx1RODDn28SFl9lzpDX5nRQxsy0IRHhz9J3qTKQEpSud6wBbNYJsNiehWe6oraHNm0WTGRSsVap5Yd2sWLv05YBRC71PjHnzwRVBQZY+KS67I3y4WujVaNUw00SPHg4GVzyc5pFSfF19Y3gvHNAEnfy9udD7IVN9uBFJm19cXFLGioahZEAoNKSLM20NmCXikiOC8wrlqKxhrI0p/qH+wt9N2I5j+YmSu0SrMuHsTZzWr0IRaKUKmrTKro67sUoVdMGnR1QimUJvRxc6o3G01cooV9mpCkhHq+hBDd25PLoXs4iOjqF0/hIWT59DfmIK1UIB8VgU7V001+1CsrcX0RTNRTXbVbQgEj5X0PhSATaadxOwXZidw5Oj43jk4hievjCOX//9/yFMz0qLwmoXHv99FKJ/+tOfxm/+1m/JpE3DVIYBrxccNLuW2dlZAUsPPvKwALaX3fNK3HzgAAaG6TvWJRPAlYuX8OwzB/Hg/ffj8YcfxfmzZwWwXUsSRLNzMyS6ecsW6ZHXAtgYBnvDj70RO2/cLYs0fcwI/o4cfAanj5/Eow89fN2hymbXS2bvNd/3fRI5oF7k6e98B3v27Hkhjzj4TKuQKBm2Y88cwmMPPIjvPPY4Rs+cw4njq2t7BWyb8bef+xwI2MzJ/rouuOHD3/jGN2QuW4lhY+j9J3/yJ0WjuZzW7Xqu6cyZM3j5Pfdgz4034q57XyVh0Rv37asDbFbBoBnD04ghZO4VpkWvysopFul/5X4nbgPuoukPyWgQQ3+lWkkYNGof6c1HQC4ec7k8xq+Mi3UNtZuMOnHNoum0RqlK4ssnGdHxuGZ0d6iNCb+4edqwYT16ujsx3N+Lns40ktEqIpUCaqU8wDm1zEo3lPWYm5RWpDGSQRiqBuP2RrbKBzx1oESyRKUmom7S3TojeagOBBIbCDgtFKXKQXsyJYCNvqFSvULF0Ms+6kZ5UN21SiKFatHD0KFCY1un/f7t35euhdou9kzt70Za8Lt5qxmgDbGEwwbelTeGb/knW8uVETU9fHi/DIkaCWMJAowWEpDTHiTUs3saNifwEVsQiRDqy9pGarWKXpKZ53HBWZyzmewngI2Lk1GPMghcTJ9idL6oYSPCJ5qV/5P1oOCT7EuhqLW/YjFhasRLyrnvC1PiwndkjQTQiIeU1t+iditNcSAzMSRTgxdKRqUN+XxRBgQXGP8BqB+LiuyrNQK2rAfY7ME7FC8O/saehcVfgwdPAXA254zqNBtEHpoDa6qHo12I1Rrj/ShNKhQlHYnbaGJKuwrtHNYhxEU+syT3Sb8s+kD5aN9QN1OIbXDLLMJwMNO+3UA0fURQmNc5WWt1BS3DZeFef3dh17Gc4ad2EalB5TxuVB8hYWJXe5KAKcZ7c4xXoVQS01jRbqTSIkQla8aElEqcZVdK8izSNbJsJUlEGF4qIHppAsWzF5A5fwELY1dQzCwikYgi0dmJ3vUbEW/v1CK6Jt51ZsYCGF8iho2Aba6whLPj83j4whU8dO4KjoxN4ctf/wZuv+OOlmsNRf6/93u/J2GQX/u1XxO/opVefDYPPPAAXvf618uuiQvAiwEOmp2T1/Q3f/M3+D8/8QncctutePm99+D2u+7Exi1bZKG4GrA9hvNnnpds4OsFbAwzUpfH/vqbv/Ebq2bYCNh+9I1vFCuMvTffjL6BAfGqY7LBnu078Ed/9EcYGBhYsY05Jv/1X/8VH/7wh/Hxj39cRPn+Dr3Zh5mdeuutt8q8xHF98OmnrxuwtUo6aARsF54/i5MnVtf2Bti++Pd/j9e97nUvCWBjQgE94igLsJJbfttxvvrEJz6BX//1X8fx48exY8eOln2fmxOyre9+97tXlYhC4H/D3r3YvnMn7nzFKyUsevOB/RhYszbYTHGtIohohAs+hpBNvqyG4SXaj7ZQCsPm/szvrJ/Me1Rz6UUNac7NCiibnp6S79wUcROWXVwSD0BdmNX3UvwR29Oy2HZ2dggwo90Lf+amvLODZeuYzBdHH/35WIJK7DsqiFSLAMOcZNgiVVTMNkJpGfUMdWbiJh9qBjSahURlxvcyapUtVPaQpACBWgDWXKkqMlBc42nvQlaNgI0aNu6orULASr4ozZg1Ayc8tlpYmXF9UPg7eFgG2IzssHuQ+wOrKFnd8RD0KdGiazn91RQDhFUI6kKcnsat8Vp5Lk1cKKrNkSNkbE6RtpTkuHLwHv6OzJoBthBkep3QY9gMsBmw1RriqkUUUFytijREcBaJIQI2dihx1GV4kLohYYsqUktPPHTEMEWF7ZaRwsayxrbWJWATwbyBCueuL3ozKVFF2wrHUBH4MRxG6xBXhoFATVk2ZqSyzl4Zibg6tRvwkjCeFYxn/k0lw32BEyNaircf4nRZhuKN4mCK5wpNUCgWIDG1FTEgZSCI16wZmCpAZQMqRUmPOoI11d/xc+bbYg+ZO20OZC6SZBV9Fk4Aq2OQeF5+lp2CC52UCTFfGraXUfKeQFF3jARXLMWlKcdKESvINnZwRcAm6ci+GXEI2DSsTYaLoVA1fWTdQiYCsG0kq5jC00JF2LFyPIJCjfvSCuKoor1cQVeuiLWFCrrnF5Ecn0T27FlMnzqBpbHLiFXLSHV0omvdJiS6tISPdH7Goh1gs0SIlyIkSsA2mVnCqbFpPHD2Ih66MI4T49N44vBz2Lx5c0vAxrDj/v375X0Md27fvr3lZwwc2K7t6VWCAy5eH/zgB8Vm4R3veEdL4MK+RJbkfT/zfgkvvkxCSneJkSuzQA2w0dLjoW9/G088/BjOvUiAjQsZEx7IHP/GRz+K97///asKiSpge4PaOezfJ6W2aCpL64s3vO71+MVf/EXV067wYgYlQcEXvvAFfOhDHxINXausxStXrmD7jh2S7UifuINPH7xuwBbYetz/LUmg2HPzvjpbj+sBbNSwbd6yGV/5h6/gB37gB14SwMbwtAHfZu3HZ/xLv/RL+Mu//EtcuHAB69atW/G5EMCSbeUG50d/9EfxqU99CkNDmjG73ItOAr/7u7+Lr3/zm7jrFa/EHS9/ubDEazdscIDNWWhw/vM0VIE5tCN+olZ03atYLBtbN6dyLmP1AQFfrE+by2JpaVHLtGUzmJgYF8sXbtCoSSPDpqUVy7JWtqeSYiyrrFkHurs6hWTgd7HRqdXkO5k1cVxIqoUV50/WLq6U86CKTlg01lWuEqwRxFQQJWArF9zGWoFnoNtriCL5YMxnq/yIUiNgkzVGdHsEbvpdSAOriuPIDoI1Wniw3m+K5srUiklJSS2SvpKEzd8wheSJW8+9hyXrblj4O1jDAhLFQ9zh/dGYUw2FfXbNB7AWpvRJH/tZ2oMOCV4igs8A8u+2/pufq0UYua4KHnKJDeZwoSycro8EbrbhWVbDZvZUnu2JgTVeC/05WSqv6Gr2Ro5e/kaNHYoH9gEb2TQDbEJZerUpNfGAdQILgW1E0AhO4yWN4DIaaX8haDVJZ2TN0BItG4tUs24mTRuZMciyUlIHNCUlGrQkqZnVhkM7cD2OlFGsLKJSKzYANn2v30EkwOsZ2lp4kSwhG5b1+djQfriT/5ewpBSu1tRpBWx0gK85r7eUhHkNyPGBsj35GTqacyLgACZg8xkwBXgV5EslYav44oTBiYS7L55LQqOuOLsz+FFgFugsqKGrCAtl4U+LuVtothXD1gjYRCgoGZuqQ+QYIp1P0KblZZwekNqCSg2pKJ9phEWdkGMSSKQmxbxTqCFdKKIrm8NQqYyehUWUz5/D9JHDkoyQKhbFsDQ+tA7xrh6kO9ol4cEAG69DsqFcLODFzhI1wPbs6Di+feYSHh0dw+nJWRw7c25VOi6Crdtuu02eG9kD+3mlRYiLLcEBxw+fPRm2G264oSXQIxAh8PniF7+Iv/u7v8OP/diPtWSOqAF605vfjBtvvgmveNW9uPNlLxOLD6vPyJDooWcP4uH7H5CQ6LUANhr+0mvL+piFe6i/VPsf7goz+PVf+zW8733vu2bAtufmvejs7saFs+dw9NlD+Ln3fwDvfOc7Wx7n/PnzkvDAMfJTP/VT+OQnP9kS3DLsunX7Np2YSyU8/Z2nV/1Mfu7nfg6f/7vPuwx7hrxS0r4MPTPJY+fe3dizd58Y57Jyg+gXASmv5YdEr4VhYx9iFi4ralAwzwVXSj9RIlKuCLD96Ec/KnNIqxf1e8w0Fc0NSyCx/jIjCtUq7n3lK/HXf/3XTYEVWT62My1bfv/3f79lIghZV7bV3/7t38ol8Tm1SlIgYOLz+8evfU3C+nfdc68ANs0UZTu60JmY47o7dT/WMWycR4S5rwoo4Xyo85oq09hPKUkJ2LOZKamFyv8z7EkCguaonJvZxlwPaA4tc3oyhZ6uDvR0dYm5LFn2Dtb3ZS1fAWQx+eLPdFJgBYkAWIjyo4ZyMSPgjD8LaCPLRuAmJda47jjfUbu34B51RiRgMiDmAzX72Qcv/t+tbyhxQEcAZy/Bed2BXP7NiByejYCN98KJmcmJHOdSmsyzpWrsc35I078WWZuNaQrWZXusRrKQbdLSl3XepwHxQnsrYoswjGrEha3jjWAsBIAaSrUoog/U/J+NBOHxLBOX10PQzjWe1Vj4smQH7V9qAcNr5jjUdm8eEpWQqvVLV1g+qGpDAqNYEhs0nk9In+Pj90nSQZDV6DImTcMmjaVX5JUYcR4p0YgAEhM91vl/OeSo1KULdQcprspjS7oqfUzEhkOZNQK0CGtVSrkqZgg6l2KXGGAPQBBurYhSlYBNywXxZQ/EgIsBN+nULuPCrohhWOkIWq5T1W8OcAa2IIHbe2h9IkwbqyowZNdG7VV9YV3/gVtWKL/bzopnEnBMYb3TahlrKMwYAZjQogoyhZkTTVklKJ5txWmpLeOAaQz92M7CQt2NA1jbhzskNSjU/5sBIF2c1RqFoWxjG4WBdBkvcjyGTCPqScfMUsm24kCUMV9DolZBulxCRz6DroV5tF28iPlnnsHi8RPoLZTQ3zuAzk1bUYolhcmTAsmu7qy0KU/2Etl6ELBdWVzAkYtTuO/MKB46dwn3vP5N+M3f/u1V+WF97Wtfww//8A9LnyN4O3DgQKv1EWRztm7bKhsE9leG31YD2CSb8QMfELBG09e3v/3tLc1oqc16/Y/+CG7Yuw+v/J5X4Y6X3y32HnST58sA24P33S8+bOfPnF11SJSsCgEbF3kpLdSlhdvJInDMcqFjOSlmdb73ve9tCbR4PT7DtnPvjVIjlWL8Y4eO4H//+Q/hp3/6p1tmm/K6CCQ4E7MKwmrABMEwn4mERIurD4lyQf+FX/gFfPZzn5UNF0NdPb196B8eELd+lr5ihYtN27eJ8Wtnn5amMsD2HDVs36aG7TFcC2BjH9q2fZtUt2BRe84N1LgweYnff+VXfgUf+chHVpXhTGsO9mECTdrNMIzHzadYNi1mpH82Y46PHTuG/Qf2413vfBc+9rGPtZQDsK3IeP7NZz8rawmfU6ukHkYnGAb/6te+httf9jIJiTJEOrh2Dbo6OzVRSkoTxhxbZmkBmiRQqtLPUqNFFPyTNKBhLckCZlIzi5Pas9xSBnOzc+J2MD0zpZZTDtTpnM2yYHGk0ylp0/Z0u4QxGZ4ni9bf04UuPvvubiRJSDjDedGF03uUoMeFt0Q3J0ySSnpqJEWKWQl9RtpYzNy+yLaRrdCVU0oouoo8NgebtcfVAeH6achkOs2ADH/HsmbcKHPNIcusYdfQlSBYN0SwpCW/xJTYSXI0g7a1hs0HiLZOM+Qna2WgWVMQGojyA222n+Xp/DvlGbG+KqsTKBA2gb/Z/vDejeFqBK56X/os/PXaD5dK+wi+0aRMwzdcK3kuwRyB5ErXdANsBjLF+9LkS8H96n1aOwsB40X/5Nrc+mokDxlOOQ4ZthCkaNxUb04TiH3AFoIgl/rMumN5taSwY9jPAU3qnqUu9G5QBXF0MndlEdfFJCSpgE38i1m6iBULAlF9mAljgIdArVTNoFwt1IUCNYKrndzizvbAwiKyHBykpBX9mnBS70OBnH3GEgRM06b+buwwtBvR4schM6dd09rByuPw7z5gk/fL4CAo0gEcgE5n+mcdxAablTTh8eVvBDikZD3DP//c4T3Xx/dtR8CqEoKH6kpp6X2HGjhOHK42nzcXaKdSP3H97johnzNBFyegtgqi5QLaS3mk5qZRPHUKS88cAs5ewLoKMNQ7iMTIBhT47P+DAdsSM0QX8/jOuTHcf/YiHjl/Ga9/x3vw4Q9/pGXojc3Axe6HfuiHpEUOHjwYhEdXQm1cbAkopJxYpbJqwMYFjwwF3fOZuEBmo5UX2alTp/DKe+8V0fYrvvde3PXKV1wF2A4z6eAFALaLFy8KyElx8epn4e616B8YRGdXB/K5IsavXMLli5fwyx/+iPiwrcafaznAdvzIUfxvH/z5VQE2sk9vetOb8Nhjj+Fd73qXhOBahVHN6NeADxm21SQdMCvwV3/1V/F//c//iZ7+Pilev2bdiDBpapK8DutY+mrdWvQPDgRlqcRS5f+h7j3A68qq6/Gl3mVJlixbLrLkItmyLfc2BQgDyRcmwzR6DQwtEJihTQNmBgZ+tAT4EUoCoRMgEJKQ/H8pJGG6u8fjIjfZlmRJlqxeLEt6Rf9v7X32vec9lyd7PEDefPNJlp7evffcc89eZ+2112aF7tUCtq4uLF60CGUVFaiYUymN4cfHxtHbc1baXX3sgQdlrkzHkoYFA6+4+WbMKClB+exZAkK4Jg0PDkqLsn/+h1+Kvi852JG9pUcbWc9HH300JWBjOpFj9c1vflPWkvbTp8Uu4nIvplG/9a1v4f/916+xZuNGrN24EXX1daiomo3cbMpkNK054Xo527rH1ZybTK67ZMe6z3ZjeGRE2iz19bMwYEi6fIyILmgC4yNjku6T/+mrxSrO7GwBaPw6c2aZjDFTw2y1R8aE3UDYcqsgLxdTMRZRpQv7ROZcPN24ASZbIuCNxrxa7SdFDUEnIYrtY4hMkGFjMGbfWClpk5WU4I1RnAV7Ak2dtYhszJ3tUkKa7RKDaRv+iwE2fhYBm6z1ztKJBRIWq61+0W9ob2BNZFJCJFy25iCUR7nzMwwgJJG/GQ9An9OaS7pUY7HiF+3ZrHNRiQxty6Vp0WRAaMdJLsrxY53EUWcb5mMYfygJ8A2sWRaNoIyfy58zJtvfGstmxIelRi8F2Di+YobPA1rhhVWgusJNy5wJYON/OGkkuAAAIABJREFUBzt+PRWwMekZQnlqMAhoJ+uz4IdrZ2bL5qbMsYdgzEerDrkEm4DknpccetqFSCuGTNLxWQLamBqdmkoXHRubSKu2LwSFCtioi5tEdOo8YmKmq5M6GZhxx2RUpmbXjO+T6YCJcToJq8gvQNeud6gkZF2O2h4OMbxzWjER5WdQLO/SrdYyy6ty4XlZkYI0V3YUrxj+8gllFRKLNxzFajS05sAV1dvLqHwDbOJvZ55pntcbx8BnO/08vg9CQzPIEGQGgE9uqjKWAeL3ZoA2V3aeQFK7wNF0P2O2NJO7xjimYueRR9r6bBcG9u3H2LP7MaN3CIuz81FeMhMoq8AkOxtk6KLhM2xWBPFCaNgI2LoGR7H/dC/++8RpbG89g1e+7S7ce+/9KYM8h4EaHwI2zqZ9zz6LVatWXTYA8ZcMXExXfevb35Ld/769z06LYSOouPvuu6VHKXVDb3rTm64IsG198Q0C2FiRSlsEvsiwEbA99djjV8ywMSVGho0MDxuAz503TxqqU8tDvU97WyvaTrbg3o989IoB22Jq2PyU6L7nBLBRu5fKz40ShE9/+tMC1ChupwYqFWDjPalfsVxaw507N4Y9u3ZNC7BRx/Wxj30MP/zRjwQ8zZlfJbYTlXOrpPF7ReVszJlXhfLyioBd4/P/fAEbjXOXLF0q4LB6ySLMLC/H2LlRnD7Vio7WNjxw3/3T1g0+/vjjuPmWW+Q8axYvlpZQ1Ch1njmDjpZW/MVnPycVoP4axE3lv/3bv+H1b3wD7nrb22U+pyq44TVz3r73fe8TQMP5k8o+hszGT376U/zXk49j1Zq1WN64Qvrxlpar+bD4cRG0uap2ruvjkxMYHhnG2Z4eqTBmKonFE/QTGxxWoMbPNZkJtVjZ6VkoLipSN3+nOyM4ozcaNWmcPwLgpIerrseS6szKRHZmGuKRcdGZWQUhf8edPNPUdFKQgjqxZ3Cb4AC4EMzFEGM1qHTyURG9bJZdY3fBRFIxr4VhwuZIwskAi28FfOnlxxfJ+3GSx+I5BmSL064JGHIAwtZ/49AChs0anDst9aWO7sdkHycoYHMZpCBuJxcIctzY/J3abHVV0DhtaWA1049E2ZVJ7cJ4PIIsfjVDW58o8gGbkDeSZQo7RQSEk7t+znfpr8tCsfFxkTnxXnNDxNQ8mVsfsOn4Gl4JM5cJLhWC0BQYi0m8ESaS5WLMDDs/yFy3nqT8XKZEjd1h2Shz7UojsgrEeYwphRTiL8fAcYIxr5+MWn3Q5s5NQZ0zt7WbKzye+aal0amZbaHYBkpZNgI2fxdhoErOjbQyy57T6BdjXifGJAVJWAwPDwVoWCuGQjQuzXjHaYznqjKky4FrY+XeFiL68KwDmpIV0ZlacOBPRvs3fxb0Co2zgkhvfMDGUV/B9llsDyJGwFowYCnqS5XsB+PLxsJRWoAk9y0L2cgAcCVp+iwlqoaQnjeOADFXrUPjY6nS1IqgoGpDdiYuVS1N39jM3cS/4i6JOMvT02NIj08iLzaBsdYWdG7fiYmDR1E1GUdD8UwUFJcCBYWIOMAmC5ETvWqnEFcV9QJ0OjDAtrtFNWw72rtw61vuwr33Tw+w0VyUVYh8kWF7oQHblTJskhK9/TYsb1ihVaJb6cUWAraujg7pI/rMY09cMWDzGbaymTOlsfmsOZUoyCvABJu1d3aio63teQE2KTpoO43Dzx2QogOmH1OBL96LpqYmSR8//sTjuiM1qwYhBHRTxtQPF8Lc/HxJ6TIokmlgu649u6ZntZLMsM2aXYmqefNROXc2qhbMx+yquZhXvUDMcotnFF8zhk0AW10d5i6Yh/oVq1C1YC4mJ8alE8SxpsO478MfmXYami2obr3tNixcvEh6uC6qqxM2qffsWbQ0n8TpllZh7c6NjmhBlRs/kh/sH8qeqOzNOp3KYs4ZFipQx2YAwQKK/ZvrHe8LW4WR7VtQWyt9ZZetWiaFLLPnVokvWBbN2eMsOIvhfFQr1wnOKB3oOtst0gMCNgI06wcp2Y1sdcTPy9X0JgN82YxSzCgqRmlpiVRvSjFAVqYUCDAWcp2k9ozrHQO8uBPI5lj1ZtkZMUQmz8umnPNN/Eyl+lE14GTeZE23fp9c1SSp42KUBDlaKznhvIAS23DTNopuCOr7peOk+bMAVF1QI5sInS7GsNln8fPYWklWWosBjCVexiUhfuhu3tOGh1mVy+1WkxnaIMYJYFPjXIu7asqlsYXPK/EAuxVJm0IhELSjg76fjg1s+aVpSwJtXi/ZWcZSMvv83/CJxV37N697/Pw5ubeUd1h8NjbS4rx5vBHs87P5OWRaeTwfsPG6wmycZepsvMKmAFa2LIofcWAgNnIFk4GJv44oCTRm8yT7RmB7cuDpKTMBNN8P1T1pw1G5YQRrbsIwX6zghClHN9EEQIUH9AGbsTs+SAtvIC9GNVBqB0PxPy1G2ApKqVD2qTPEqoBN07XSnoJViWxZFRjncmegIk2dhBA9DXuSKuMUtopQRjddUjhk2ML0owMiroJFfOhcmvRCvYBsgS6Yqz6A46JguXUDYPZvWnJoC08nsvSYuQsmuQMtvmiSqwCNbNX4OlFH4FPC9r2/UFrKmFoPfk7AMBqwlnYo7PXGTgr6vTzoLtcd7ARd41yV8KqHmtD7aXFkTkWRE48g+9w5DB49hvbtuxA71YaFWXlYVjYLmQVFQF4eYiw4USFDwLBxXFWGq7fzWhcdELB1D46CgO2xkx3YfvoMbn3rO3DvffelZAx4SlcL2GiFwLQmhabTZdiuRsPGtOCdr3k1VqxahQ3Xb8WmLVuw2Cs6eD6AzTRsnBsEPQQkJaWlKCoukgV1cKAfZ7vP4oF775s2eLCU6NLl9VIoUTqzDB2nO6ToYNmiJdOy9bBNE1kVsl8//ru/k8WYzK0wI9QjZecgN59VewVS2EDdEVNjvT19AlR27dg5LW88X8OWm5uHwhnFkvqcNZuAbR6qF9WiunYRFtQsREX5TGn8fq0YNmoR+bkr1q/FwkU1GDs3hqMHDonB8EfuuUfYxemmoW+9/XYsrq/Dus0b0LhhvegRR4dH0NbSis7Tp9HT1Y3hwSFMRia0Pd/UlBieD/YPoL+3V9hl0Q1O48Ux+8pXvoJPf+Yzel+cdsr6WOeStSDbVVYmm4CFtYtQs3QRFtYuxLwF81AwQ03UGXsYPBksO7q6MTQyDGoRCaID70tJUWbKfbY0Jr+3Ks0cZjuyqE2jvUa2Vj9aZsnptrmkEnQF7mzCyFh84VJHNoQpVbWykpRqYCGhgVo0Ur7kJMFARPxqXXpPAYkFcVuPzcdL1/CwC4PFW/ZTvdwrMetkpvjBIu7CV9JnmO7cMV/yGYG03y/mu3j8Sz6fywM2+ryGgM2YKGrX7Xuya9GIATYtUFTQlhqwmejf0pUhWNPAMilgzwFtr1+oja/FW8uqUefKlxTpuJSoH5P18z2j/gDgJgI2u9eGt2WMvdhq8VVAdSQaEDppbSM7pkwsJyfiLCIIiEyQJ+jPeYwZYJOUJHPIlJtZP8+kg/Lz/CpFcxU2kSHTnhTtG3nDIoDMTFqMUONDgKCeZ2ExgO4wRKPGjgc0ndPORQ7EqZBeiGLxXUmTlG1grifaNrO9ULQ+MR6K6v0cuWnaSK8qqldzXHuploD6Aqfzc78zcGRAlTc1eJhdetEAG/Vv7Nfpp2RtjPyJZTczoK4dJS6TyN8deeeQ/Pe6OQqZN54fG8/6gE1+L2lNBWjiK8QUrieAFJTvQBS/ZGXSWBeIsgSdvT3T2ZuPPeZiyCN1PD6Bqe4e9O4/hJ79TcgZGEJtUQmqmQ5ldSx3sc64UZYkV3Tw2wRs/3OyHTvaunDrn96F++67/wUHbN/69rcF/DLYTafowK8SZaUoWxIlA3R/keR8E1uP970XjWvWYPMN12H95s2YS8bH2XooYNuHbY9fOcOWUCVKtoo+U9xx0nMqW1urDQ0O4eMPPnhVgG1l42rMrKxAX28fDohx7hE89fiTKf2+/DFgVR97Yr77Pe+Wz2GbN55j4YwiAZfls8pRVDxDOngM9PXidMtpdLW3Y+f2HdMCbLwnWiX6swAMCjAoKZEU44JFi7BsxQosa1wZFB2YB97z0bCRYRPAtqgGq9atRe3ixVKtT7+6Q8/ux4fvuUf0e9MFbOJ917AcG7duwZpN6zF3/nyMT0xisL8PZzu7MdDfKxqwCI1gxXczgv6es+hsa0Nb62n86h//UTp4XG4++veF6znZX47doUOHhPVidXERdWGlbHFYKZrI+dULMK96Hqrmz0NZRRlysjNlfWEKj1kTpj4J2gaHRoLWggReLHyZUVwiBQEEZ6UlpWpBxEp3BnlvHeQaLlXp7uX2jMrIsEreuehbIYECFwMXCthikVGks1uME6JrvJtCZhZTp2oDpak3fp4zew2yHa4Nnwfo1BA39A/VTIjT1zmBvhUvSFtEqZm7NGgzNo2X6IMWuWRu1NnyUZb8sM+qxAo3JkE8C3TnGm/JSmtxQCjZuRhwNPLGfmefpylRxnEaA/PYIUBLBm0EbPxfLjedQEkzVUbMsJsEj6Opcsq01DVC7jv9Pb32Tn72i+FSFUd6Ty1mig2ZKzwRwsIz9rXrCdg6bz7Z+3zAZiRNcE1BptEdzxWiJBAhpnd05yQ+f67bQVrr8PbEu+3SlgJsnHmrUMBOXBca0rEvaAQZWdqo3QCBX+1gk8QmgFysvlH/YIo0M8vIlT9hvtrA2sREROwz1A5D/4THFsDmKhulAbr5xjiWT8ERqzd1MipwUkbOmsbLXHW58GhMiw68+RjQsXwfAZsgejGoDRk6KUzgAy+VKokMl1Gp4WRXwaBpCQg0+VmqfyOTRFdjzzvO0wQGY+hKhQ3N24OsfTfdcLqL8BfPgPkMrjlspsu2JgRaHCE7vrqHO48jOTNLdRpQU78cFUES4GdKP9bx9BgiGXHEMlm5FUduPI6iyShy+4cw3tyKvmcP4XxLO0rjQHXZTJQVlxDtKWBzlUm/bcB2um8Ue1u78ERLB7a1nsFtf3oX7r//gd8SYIth37P7pgXY6MPGNB/BHb+m8rDigsXU0+f/8otYvW4DNl63FY1rV0vlog8aDhCwPXHlgO1iC7PNU3p4vfq1r8b5sXE89IlPXLGtBxm2xnVrxRajv38Ah/btw9GDh/GlL34Rr3jFK1Jq9/xz4/PHsSOr8+Uvfxl5BQWYUVqCyrlzMHvOHNHfseqGfVVbjhzH6dZWaf7+fLtP0G/vne9/n6QZGxobsbRhGWZVzbkmVaIvFGDbcuP1aNy4AQtrawTcMN1IZm1keFg60kyyxdLEBIaHhkGwz3tytOkwPvSBD0jV8nSKHPx7wxQmzZ0//JGPCGBjupvVtVXz52JudTWqqAWcX4UZNJYtyEZ6NIax6Lis4ewkYF5o2Vk5IMPJKk3q0FgQwJSnRBp6oFmVnhVmeX5XDCraU8bTYFtfS+fAL5W9BFwugGssc9KbqQgy0icB0VDHgnZVfA9jFTM7KoEJm5YrTnIbZ5OV2Pot6UizsNAYGYAA+nOaC0LQezOOeHrYOOtiz6XPsBlgC0AcOQfp0e0VpTn9lZ2nuhl452FgTcK41I168O7CM0gF2CLR867oQj8rLPhzaVGx91LyhiRKMnmiGbckQ2AvmJsVl8VLO0ONo0B2tqa6bf3yx4jfm8tCgG8C/aACaT9F7AM2S/FaBylL8cq5Or85wQdOgmR/a6SKMdB8PwEbswCUTaWd6t8W2HroSZNZC9OKAj5YESnpUc2t8wZHogRUE5JmIDBSCi9s9xCevGOgkjRUMkI0Y52k/kzRNQsPeNMikZj0Z2N7qoqKWYrkJW1nx1dWTwFbupt0eu6GjClo5ENjjBsZQek/6ro1mE5M2nJIuk+pTN1F2S4nPQBsSpeHbalE90bvJunqEO667MabV5xVkOrxtCuBllpniPebauBcVauAoBA/c0yDiRakpDV/L6xoPCa0vi4Iri+bB8x4TBkjN4ENpNrnErDRNUXSkZLN1MkfMKGWinRUv3syggoofizbitHjaDIjjkhGDNEMal1iyItHMSMSRVZ7D8YOHcfA7kNAdz8q8wsxb1YlcooLdXuTnYWY7W7IgAp21x2mFnOEi4Ayew7068lIU+bLJwUuDi+YEm3rH8Xu1k7RsO1u68ab3n8PPvCBu8VjKdXr+aRElWGbPmBLdS7Jv2cK9YMf/CCOnmwWw9xN123FshUNoqdKBGzPXRXDdqnz4Zz8zW9+g9e89jWyyDz88MN4z3vecwVsz+0gYFuzYT0WLK4V08hjBw8Ly7ZsaT3+75e/jPLy8isdDgmkrGxkVePw6AjKZ1Vg3sIFmMXG1nm5ONvVfU0B24EDB/D6t74ZyxtXikv/0pXLMW/B/AQftqutEn0hAduG66/DwpqFKCorlTGeGB0Vp3i+xDR7chKDff04efw4Dh84iP179qKl+YSA3OmmRf2bx7WNmkN6DDYdOYKZFTNRNXce5i6ci9nz5mNWZQVyi/OQl8esS7pUbmrFJrWHeWJYzopRrlfsxkO2nyybaJG0wkyDnDZycpkBXSd1/eQCliGg3dKXqlFjTKI3mmqQlU5Q3a7PsGCKG2+aqDsfPAfqNKOjWjMtWlPAZsDAiuCE4XNiel3vJCh6vl1hU3RdCGkR4sgOrvfSCzr1+hfwIxwPH3iyTQQBnxQ9OFmO2Wy4GGjOBRIj/bXYnYfYb130iQwzT5dKiRKvjo/T1iQU6XPtVzClgE0ttEItu9hZWUciN17U3vP8fFsP3n/+WwGbjb+Op6Wb9RJoUuxydO76/OJIAbfWx8yxlIy17tBOjqZZP4vjCpJ1rlihVKKPnGIN7RVq+COM0wbarOuBdFIYn1CdZEvfTqkS5f+8OPrO8IKkaa1LJ6oVhnrF6ODrpOeJKw1pCNe3j9BrsipLfX/owm8nRYDORSEyqd0EeEOIF1m9yfZUbCzvKZgCPZmch3Sn17Sk3RSZkEKfOqbNUY4El2TLeHM4iEJ1psUxyebxkma11lU2/ag/EEWBm47hz+WhciiZuygFRK6vmWgSuCBoKy6/qEJsSySHzIdSwYhMPneMcOK4KhHZ+Tjhv+vrKoDKpVZ5DGpwQnCo4y8TTGrEtcAhILhdSbT/ANkOxWag3F3rBBGAuPCRlGt1rtS8hpysPL3WqQmkZcWBHO46JoHoOeSPjWHqRDv6ntmH6P6TqErLw/yK2QLWYgU5QF6OLljeQuiDr6QalUvKa68WsLUMjGDn6U48dbwDu1q7cffDj07LoJVj9fsK2PhQEzTd9a53om75Mqzfshnrt2wS5mRm5awEHdXBfc/hmcefxO5naJx7CseeZ2sqPnusnn3t614nwuVPPvzwtCsWAw1bQz3Wbt6E+oYGWWdOHD+OA7ufxfEjx/CNr/4Vbrrppiti2SyWcN6yOvFLX/6yeKdVzK6UqsjCsmKcGxyRKsvO0+3YsW3b82bY9uzZg1e99rVoWN2ITTdch1Xr1ogfW4FnnEvA9swTT2DPtivzYRPAVl+HBbU1WLVhLWprn39KtK6hAWTY1m/diqV1S1BUVpYATGytJqs10j8A9vk8uHcfntuzG0379+PBe+/Hq1/96itm2ezeUNtGtu2RTz6CGTNLIQUc8+di3sJ5AnTnzJ+NOeWzMHN2OXJzCMhUIE52PxahBMPpxUxny5RkRqaAuMB2yvmImWJYCAVJjbDPAJc0rThUiwjtPMCvJgEKMYkxP7phjEqFoq5AnP/ac5LrocY6/ftQ1G/f2+clGt/qT5XsUNbHGDJZziWWmVxFKzmlsj4AHInyHD8jZJ/lf+X10WlBzXkTKzRtc2wA0t882yZaJDOudWBCu4kknZ5hBos7RiAoBvWIEkdqBFkkeYMXj23QgnxtmvTS9rfwJpCyt3CuSDxzmMBwiIr848jPC5u3Gwmj4E/vJQkRA5D8ucrHQnAl2MFBhCDl7BUs+tIEA/v6PFmlq/rb8ZWQ/nYaT2Iy4hbRbBK/nDq7U+5yeHNV/yXpxwwVeGqj9YhMQjXJ9W6u60Rgk8z0Yz7oVgCgKNeOpTsQHjiuvTPFhNZpxUAWiseNIzeHjt3GtOheR6lYNZ5TwKYDaBcsrBpbbJEJnKQGTYELr4M/k96n4jAcRTSNontFu4bqDbwo25bcacH2W7oTMvCkgE29dORBSABs9Odh0UOWMwIWcltz8hcUDIS7Ki3z1geV528WKlKJ5KqWqJUwbzkbXx1kBWzBwyU/sspOt5vSWRIaF7pCC72X8iEXVAT5AZDnn5WRozsUdpvAOKYyI8jMjGIqMoLs4WEM7TmI8f3NyDlxFvOyilBVMRsoLkSkIBvx3GypgFH9QpgS9o/hz6Nr+T0ZtuN9A9h5ugtPN3dib+tZ3PPI/17AxnvPSjxq3B565BHMmTtH0nHrt25G4/q1mL9gHorLyhIAG9s+PfPYk9jljHOvBWCjofDr3/AGma+ffOQRvPe9770ihm1JQz02bN2ClevWyt8xXXlg7z407XsObada8f/96l+wZs2aC4yipzs3WJbPMbr3/vsws6IcpeXan/Rs11mcPXNm2hq2yx1v586duOPVr8LyVauw8catWL1+g/jWGXNlGrbnDdjWr0XtoucP2Khh23wD2z9dh7r6pZhRXq4tCYM+ynq11r2lt6sLJ483Y9+OnXhu9x6cOnEC3/rrv8Yf/MEfpDR0vtS4MRhRc/ja179OmLbq2mrULa9Hw6oGLKytRlXVHBSXMt2ZEwAgZnSik7GEgMc1nouXZjTSHemgmRmx1pA1zc6CchQtbtPW5wRZBtror2XpRuO+3Lrt1kYFP2EnUnNbYOZDAZcybAYiwmI4j81yTFLoD+oBNlbjim2EyYE0jWdsjm1UTYVnQMiAkQ/Y7HeJgI06cNp62CeFMVA/w/xJQ9bPAJTGRsc6WlVYQq5DGcEAY12kSbtmrNJEry64way1PPG/9JL2Xomb8zRkpGUhLaH5fKjFY1wiASXxLDC11SyceeTl5DgGlcye6+HJT1DdXCw4J/ODM4bSigZEUOTwkAG6AGQ7XV3ynLcNkDQOEFJEEd/FABvfyznA50MYtuYz26YMAAj15lg1Us95+bkCcsi2TU6Oa5GBTB4CK+eHIjo0Rf6+x5kBs/AkXM7XT41K6yrrVh8CsTCPrZ0OHKkTgAgrCJC+aiJS90COM8sVEBFn2e6Y7Mh18nI35prXS5P1iIjkybQlMmzW7iQEpj7SD753egPdrTnAJs+iq6AV40R+hjPilS4OagisHRwCaJI4Kd3n6W4sXCwpuOXPxM/NXZOZBirIcgxb4I2TVMXjFgcZC4eXY1KO7lX+eJNfGUBNwfo5+OCs43xg1ZMoFh/HxOQIMjKjyM2KIz4ygFjnGbQ/sR3Zp3tRNhRBdUEZSmdWALk5iOWyYTwLMtSP7ncL2Dqwt7UH9zz8Kbx9moLt3xeGjQsIGQ96tH3961+XSjn6o9EbbcWa1cKuLV+9CtWLayUd6lcq/j4CNuq9Nt94AxrXrUZ5ZSX6envRfOQoDuzdL8UHZ0634/vf/Z6Ag1S+bJcDB7/+9a/xp3e9HTNKS5Gdk4tzrjvDrp3TqxK9FoBtG9nN7duuqNOBnxJtXL8ONYuWYHLyPA7tP4hDe/ddddHBlhtvwMYbrsPS+nqUELBlcyOmi4+sbpJlUUF3f3c32k+349ihQ9i/91lJj9ID7rOf+QzuuOOOoP3Z5cboYr/jXCbYfcWf3IzZc+egrqEOa9avVtBWXY2ikkLpxmAxhWeX7uCashtRxFhR54T/mlLSFJtYczAgm2aIm/y4uhToeq6MGtIIwDSbxK8SJGUYQjCjzJD2eDbXAgvWklIVbZMRH5byCkGcz7T4AMhn1dR3TdsVqhTI3PbDtZKnIWyPyyL5Y2qgLWET72m9LCsUi9NH1bIwyZtm31DezzS5jby5MbhZosf3IZUxfk627lW0Sqxy3YVUjqR6Ltpc6IDr/wRR9n3yp8vvwaI4j4AIPBeE5gkyUFr0QVcLWmhpRS9PIFM0fBrnDAdpZko7CwXgysXOAM+IZVCaaDvNZUHOz/Ovs9Sr/Tz5/nDzYKlRHieQP3kdm7heJ/QpJWAz/xEDbBx00Qvk5QiAI2jzAZvpv3Ti0WnfwEJYcWOAzS5AWC9PkGQTijoqFePrCdNzxVKj0l9UZqNemM/6yE2klouPjQM1NuFl0riKVQNsZunBXZaBHQK2yFREGTaneTCWzU41BCv+jsOKDPRn+lDojkKZTs/mRO6SZKsdcNOUqFXXaJrYN/x1+XRhDRVIimYwwnugfdMUsBmlqg92SDPb37sJ7zfn9QCb1WmzbJ0TO9QN6GKkrxCw+sDNx5lS2ZuVgYgDbHnZUyjMiONcWysGjxxF59O7MXMsiqr0fCwoqUBe0QwpNoilpyFKU0jZMv4OAVvbGTx9ggzb/07AFoDnqSkx5iVwu//BByXgkWFjS6rfJsP2/FOiCthWb1yP+fPniRnq6ZY2aVF19FATTh1vRveZLjz0sY/j9a9/fcpeoZcCDXyeyOi86a1vAe0kqLkbGR6atg/b5cDIdFOiVw3YXEqUNhw1tQRs4zi0f/9VA7a6huXY8qIbxP6FgG3GzJmyxiSnsPhv2hqw/2Z/T48wa0cPN8m9Oclnvb0Db3z963D3B+6W1lO+9GK64I1rKX0Nb77lZvGaW72uEY3rGrG0fgkqZ1ciryBXiiJsvRNXA6e9ZkBmMBadskspUusmyhln66TvVXkOg3JGuvZCVozA9daAm6YlrQIxyL44B/4gC+Fih59F0syLFZkp2A0zTC5OBCySgzkOEFsBgMWyMTF+V7DJNT+0n1IBjQBEr2jAxtlAoe/SkAwcyA6yW4Bu+gOVny39EtLMtd/ieRgTVOvM6woISxcDw3sdSqiS3a/s/vmSqUDAH3Q3YGjwAZvGdHAXAAAgAElEQVTRdGF8Sk/KgGm2x4rmqEEkhtD4bF5nIbmh5sUcK9PGGRahvtFnLBnnfI2atAgy42G3KfDH3sCasZx+fA4Y0MCDNiwENIBtf89Nacjq0Yete8dUoiu+AghB9ZlMTXLHwv8jznQ2LIHVmO4xbL5C3GNtksFEEGTczk1TdbpboJ6NH0PmRnsumiBSgZtf8swLZ1m24gtD9kZfq68JqytMp8XroHBUU6JaHTJJF37nyRYuMAp2jNrU4xrLZOg/rOYJBaXmk+NV1QR5ePG7ViWFABQFKRzX5IXNNIMBWg9S0yoA5oOriFx1En7QDndb2jZEQG8wk8yQMHzEYtFIgugzOBcHku3pTQB03iMqKYYMYCLOCq7zKM5OQ/7EeQwcbELnrj0YO3YKVVn5mFdUhlklZcjKLZCJLn1R+WCRsv5dAbbeQexs7cTTpxxg+1+cErVbTK3DT3/6U3zikYfBQCwatq2bJCVXlqRheyEYNik6eM1rxNrjkasoOmBK1ABbdU2N9H8c6O1H24mTONZ0BCeOHsPpUy3o6+nBsvpl+MbXvy7Vs5cymb4cUGB69Bvf+AY++7nPyS55fOw89uzePa1OB5f7XCs6WNHYiI3XXSdFB3MXzL9Aw3bVgM3ZejDVunDRYgfYDuDQ3mevimFb0rBMABsZNrZ/oobNAJsftDKQgegkszCTGOjvQXtnB5qbj6K56SiONx1B+6kW9HSdRUlxMb77t9/Bli1bripFys//p3/6J9z34H2oW0aPuHVY0diARYtqUTJzhjCrAkiYxBRD0VDXZcyJBD5X5afBj0VxBo5UoqNxhsA0PZCyKMumQnxjzSz7wqBtG3QjEJj+JNMSglszuNVjWmywr2bcboDK1nBd6023FmqkRMbjGDYDnWH8dD2prUepi79+tsJn2HzCRL/3/0+e0Ro1zIdUSIXAysOxUo4VMh7Wja77II9pc2xjcqzSlLHGYRkfYdSkdDXUeTumLQDMzkbE4jEZ1jD7ZdFKDe04P9TgXa9T54w/eiRCJrWXqmfbFWb0Qk2gdjgKDepFg5YE2Pw47gM2QSeeNYjAJp6Ly2AxJWrALhmw6UbAK0ho6dkV9BINzWU1pUeAY0JHFWQqzauietWe8UKMYbMTsxPiV0Ws4YPiU8Ai2oxrXy49YUfxMtUm5niZQgkbJWplxDYYYfPURLAmx3fUKEvRFRhpfznNaxtDxdYm2rPNPjt88PxzdiXMLj8Zeqpo6lRvpI5PuLPSm6Q7HMndup0cd4QG2NRPLplhM8DGM+DfEzgbQONXA6BWwRMMsJUcy25CR4E+U3JfZJKEgM3knOq1F9qS2H1w5S9B0UR4T70pz50kry09jsm0SaRPTaAQUWT29aN357Po2rUXRSPnMbeoBLNmlotLOb3nCFrj0bhUnqWxaMIrOrjwob5caLz631HDxqKDHW0dePJ4B/a0nf29LTq4UlsPVone88EP4nDzMazdvBEbt24WAXxylSgB29OPadEBm78/Xw0bFxbaerzqNa/G+Pkrt/W49Y7bsHT5MmwShm0t5s2bL427B/sGpCCgraUFrSdOSfrtbFcXhgaGpOH5X3/zm1eViuPzySrFTZs3gVqZyMSk9HedTi/Ry8082nq86/1/LrYeBG2XsvW4asBWX4fq2lqs3rAe1bWLxe2dBsMHrxKwUcO29SU3SIHE0rp6zChThs2tIIjyP+dNxQ3BSF8fus6eRXt7J1rbWtDe0oL2U23obu/AQE8fxkZGxQLkc5/9HN74xjemtKG52FiyQOTmP7kZmTmZWL2+Ees3rUP9iqWYNatCrDs01jDNFQk8xLQOTdcnczuQ5ubSyzP0oPTXO+qKDeBobNPUZdB5wKoKnazFNvJalU+3BG2tGGjVnDxHP9MHBxZPQuNdSTW7DEsY0JOzVQo0CGTCAjGv04H0GE20tfDjb2LsTYxp+r7E0U8EctQtMqtj/vC+Jk3BD8X8FwVsCYa+iS4K/rWyfaGBZ346Y74ANqfxtu99wGYVl6ZlD2GYd36BNVWAOALAZtfM8Y9EJ52xturCFRy5bJ4rptQ5RfAdOjEoyE9XQJuhc8sHZVY4EWrcE8dZ7qnYmNDSK8RIPL7GeP2decoF+n8CtqDM1e1EwgnrTP8EAZM6VaRqgI2WEeJT4iF8n5WyU/SZq4BKNtTpLDGMipQHQuxN9CLoxaaTyDFcnkBds6VBjYw7nDFsCtqoaeB4ax6YnjksOjDR/hTSMxMrREPApp+TWCjhpe4Ctk9vsqVFDbApIrdSY136FLhphYgi9IsDNqcacYBPS5Ot8EB3JQrCtIw51J/ZdJXzMUGjpUTl8MkMmzOC9HZmQZFCQsNdbxfjDhKwf5wTmVOIpUeRGZ9E5sgQYi2nMbx7P0YOHsW87HxUlpSgqLwMGbn0XEtHRlom0iNaiTOVlYH47xCwbW/twFMsOmg7izd/4PfT1sM3zv3Vr36FP/mTP7ksUuXGhP0e733wATFXJXuyam0jKqrmeMa5nbhawHaBcS7NTwsKnHFuthis0sPrSo1zDbCxUIL6O/qk8fnvPtOJjtZ2dLS24kxHJ/p7+sTsdnRkFONjY/KeO++4Ax//+McFbCUz1pcbLGr+2PbqZz//uTxP+/bunZY33gXGuVlZyKdpa0kJZs+fKy79y1auwLJVlzbOJWDbs32bgNBjR49Oq8WTadjYSWH1+vWoXrQY0eik3EsCtg9dhXGupERfcj3WX7cVi5csRkHJjMB/inOJgme25BkeHsbk6Ji0gOrs7EBXZxfa2k9joKcXA719GBscxrmREUycnxDAxjTzqpUr8bWvfQ0bNmy4IhaUG3V2BPn6N7+GFatXYPPWDVi5ZiXmzK1C+cwSZ83BjIlqk/kKQRmBhIrLz4+d0+jLOMOtsguG6ifq+36p9MRSm1Y0ZmSCpsx03dXelgR2aZiIWC9s7b8t1lJBgZ3GGgvABuL8qn5quC2mhpkoY1TC6lLzH1Wg6lgXB7jMvN1nQ6cL2izVp5RU2NrR0oimB1RmMCRGJM7zJwmGu+73lwFr9hkSP1yRhxIUejHCdKVzLNWjVZwCxPZLdeAEcAnEQ4ANZGAC8Gg4lNpFZVXIwvqAVT2raBzP+EqLGAFs4uKv8doAnN50/76TmFEfVllrvCplM8kPNwGJiNj/eWijlUxqmU+sYgtrbCBjzipR84VRdsUsPMJOAepvFqZEDcgwN5+dG5bFhpSrCTSVIVIEHOadFcE6TxSnxQpoXIo5HZJV0bshV9Ow6WBalaiwpwbVPJpXs6RMi6o+i+chVZZTCjLtGqTsWihtrTz1X4mUuP4uHHAdZPGJcRYnsmgE+Wy9ZtWdhYjd2DkDydTwXbjL0QIOfbDJQFrKWN9ri0h4XL+ak4Uc+gCEJoyOYSPbSZRruQGmvoMxsyu3xsKmJXQagqQKUks90O2bz1d69hQyJs8D3Wcxdvg4JvYdRry1E/MLZ6BiZhmyy2cgmpkBuiJlZ2QjO0qWLYYITZADW5ULx/+yyOR5/JIMW+vACLa3dOCZU53Y1XIWt73t99M4129NxSD25je/OWWqieLtV7/udVi5tlFF/OvXBoUHHDZWKl4tYGPrJ/puUVogpqelJSgpK5UekAyaA32DwoA9cN+VtaYiYFuyfBnWbt4gFZY5ebkYGOxHx8nTaD15Et0C1voxKk28x0TuEI1EhOkXZ/p4HD//+c+lx+t0jVz5fP7whz/E+/78fZI1eG7f9MyMaUXxkY98BD/68Y/VqZ/9L2dViCXF3AXVmF+7AIuX1ol1yKyq2ZIOTW5Nde0A2wQO7VOG7UoBm4HkDddvwepNG4S5y85jJaau3bxOtnsigCJomxgZQz9bj3V2yf1ganpoYBDnhkckpUyWkn5t2hs5FHp/5ctfwZvf8mYUFyk7lurFe8nm9G/+0zejYcVybL5+I9ZtXItFS2qkSTsDMdOFwjo5/ZdqvdQkwYIcJR+2jmplYAjsVGiuvT6NIJAAyT7V3Axz7ZWKfFaYKuNhcYMaJ8apySg30NoqiS8r0pMuPFOqBU9sfRRWAwZG7i5rlQjYgtpPB/hc2tUjRxh/Je16GVsPf/NyQUrUkQ66SXfaZykeDDXZyn45DZhLLQZacQnkfkLy0oAtzCKF2jACtjRrLSm1ZxnS55eFINqykqJ+vkezUio2dwV8jtDxr0nnlEqhjPVTrbdjLyz16rCH9GhNm0ImW9Zl5bh+sebZp/c70AASsLnKUSWlyLBpoYIFcMMLPsnjz/MEsOZ6HPO9vmm+XY/hAwNsVsyS1ta3R/Fk0PPK3TzHphHk6G5DGTZjkGxiM/iH1n0hKLMT9QsF5KHwAr9wYPInidUpBuacNCGh+lHLa/Vh4YMlOru4Fi6oua3SuHw4+VBzIef7+T7Z7bhKJ0sn8nOU8dLSbz//bw+nnY9PVdoElypH98Dr3xoLp/5qfv7ZHxNj5dIzQ8Gh0dF6PPe5Dnzrgxfm4vWznN2J09gZ00nAZkbAZNVCoSrHyu3OxNfRMWwuv++nr23KU0uo/kKcA46ed8aGXCpyczMxPj6CNERRGI9i/GQLurfvRtrRVpSNR1EzazZy8nOB0kLEcnMQ5aYgMoXcKOWi6YhnpiGWRMunWsyvxe8J2DqHRrCztQuPnWjHrpZu3Pa2d/wWW1NN3ziXQfNKm7/TKPaOV92J+pUrcN2Lb8C6LZtRs6hGrD34ej6AjemqmpoaASEVcyqlnREbc+fm52Fs5JykyE6dOIn7P3rvlfW1dIBNqh/rFouPVuvJFpykbq2lFX3dvRgdHVH2xvktio+TLMjhJvDBBx+U8WID8VQvPmssPmAXBX6/b98+LF++PNWfYWBgQPqV/vBHP0L5rFmYs2AuFlTXYG71fMybvwCzqiqlr+jMmWXIKy4OKruZUuzuPIMjBw5ixxNPYtfT29Fy4sQVMWx19fVYWFuLdRs3Ym5tDSLRCWlLdTWA7ZbbbkXNklpJ3y5ZUY9ZcyqRwYbTzlOMDdQJftmHk+vruZFzGOzpRWdruzCD0iC+hw3iR4WJC6okKdpOui9veMMb8Oijj2L+/PnTYkHZuuqlN70U9Q112Lx1I9asb8SSJYtQXFqI/Lw8BWdpZOrZaYB+lVoFauwYv6etg9k8GeNGAMo1ka3EyKyEpqYuzItJrK6/0nw7RvuLELhIhJQYRAzBvw/jhoFDEYqT0HDH5/pNwM44Y/YfxshpajT0KdV4ov8L4SFtFi2uuESNO0cDbBZnFEyEG3g/ngXMnL3HSXMEWEsqTh0URFdGpwN2lRg/7yQ7Dgy51pACjCQlqjoxIx2C4gqXOQtAVBC/fH13DOkZTmrFcxEzeses0e5D8LUDaq5QT0Q4LlNk98HGx/4t6XuZEzGJ+WqqzG5F6fJztUpJE4+10Ynzso7l5OQGdh80tOeYcEPIe5bhmFhh2ZzxsGLVNJk/vHiOrbHRvGccx6Dq1M0Xw1lBRtMRZAFq8pgbH2jbfJF7S8CWSN85IaIDbNYdgAybATZl4hQwiUOF5+OiaT9b70L/tLDKRoGGAQ6ptvBeAVgzBo5VqL7oLtC6kXomu+M1LncfK+939si8URxk3mM+0ARwCkJVWzY6ck5am7BcnCa0vDYDU5ZPtokeUts6efXhcFcSFBK4CeV2L/6DlLjD0ZZQPjrXCWdp6OTdigkgw8FSABymK+U8g7YlyrAJwHWAXMbdpWrl3F179dBp2mNCrVTajbexeXoNtiDQoDKOzLQYcuj6PTiIwQNN6N29D3kdvZiFTFRXzUFGXg5ixfmI5mYjwj+PpSEvSgkzK0W5y0kZH6/5G3zA9sSJTgFut/3pb7H5+xX0EiVgu+eee8Rc9Lvf/S4Y+GxzcqmBoRHt7XfeIZowEZRfvxVL6pZcGrBdQVqus7MTixYvQunMmVi4uFaOUV2zUDZfPd09OHLwAI43HcW9H/rIFQG2V95+G2qXLsHK9asxv6ZGWhCdPHwMJw4fxW/+49eBdulS18x2R/fddx/+5m/+Ro77mc98RlLAqV7sbXnDjTfK80yGbbqA7ZOf/CT+7ic/wfyahViyrB5Lltdj3oIFKJ9dKefKdksZWZkonDEj8KIjWCBYPrL/ALY/Qf3gDrSePIGj0zQtZkqUgE01bOtcSnQcTc8eEIuNK2XYaKExr2YBlq1sQP2qBsxfOB8FxcXCnvKZpxce/xdZRiwNvb1n0XysGccPHsHRg4fwj3//DylTuQRybA32wIMP4EU3vgjf+973sGDBglS3BUy9r9uwDouX1mLTlo3YvGU9Fi1eKD5t+Y65ysrOlA06z9XaJoouzK3NkqFxbaZ4fwlApEE8wVh2tvSTNT2aBdQQkKmeKFyTuTZrK0KlljIRn6IGTtOeajSg4McAGGOOgq4QsPmepJpCC/9G4l9g56QpVo07RmoYE6ZdXiQOJRUd+APrx3aLY3adpqW2jJeFI2EtJT3KWKnOBMqQWdh2/74oYFOgZzpBiTNBiPfOXeI7AZszKmZcko8XzwJXnMfx1ZSoFev5gI2/kqKMQPPl+nM6ixdiAG0NRWOCTNFbc65wPvJFZi2NjgUCmBV45mbnIDublZlx6S7A+cOf06RZZE6OANKSFxcv3cCYk4POxdAmxDDNpQCbpUb9+Wff87NMPypjebp/70UBm9Gi+jBo+S9/5vfuEm+eNP5vCM0CfuhjFrBAJiK0e256quR+akZXOpBmvbyMZuSfm4ZA0onp2v6BN000atJOJFPQCqn5HLY+csUTsktxSFhYt/RMDA4MIy8vXwAb/84eNptwBk7NudoeTKOKQydsY9fc5PKqW3yq1Kw65PNJZzMF7IRjAbMWiEhDUaqH7bzdqRoHiiDSuhNIul0pW6m6SdcFg+CW77PyZVtQpChHPOTCNHZAKBOUR3XymSbPdmMqtAXi0THMyMlEXmQSoydOoWvHXpw70ozKyTjmFhajvLwMyM1CtCAX0axMSYlOxdKQG8tARloGolPR3x1gGxzBrtNdePx4J3ZJ8/cXHrA99NBD+Na3vyULwnSbv1NnxVZTP/jBDyTY0c4iFWCj8H3r9ddjybI6aU21+UXXY9mK5dcEsJ05c0YAW0VlJZbU16FuJQN9tWwGOlpb0PTcAekzeSWA7cknnwTZnupFNVi6okHYKbI2p44dR8uxZuzdtTsl+CJge+CBBwSwcX6zYvXGG29MCQwOHz6MxsZGCRjTBWy0UCFg+8nf/wy1dUukM0PdigZx5i+dWY68gjwU5OUjKzcHRQRuGRkCEBgszrR3SI/UbY89gZ1Pb0MbCz6uQMNmgK1xwxrULF6KaGRcGLb9e/ddBWB7BebXVGPl2tVYs2EtljTUSfsvsmrCQkj3G93Ijg2Ngunw5/Y8i7279uDI/ib857/9hzBml3vxmtnPlcwn7wurmG+//faUmrbu7m7UL6tD7eKF2LR5g+jY6pYtxszyMgGR1lva0o9SPS8gQvtG85zZgN1c7ZV9i0kDeTHsTktHUVGxZA/4PMr72UEhU93xlWVU41r6sjEGGnGhvUJzEJvi+uvSqq7LjcUQy5IYqBC2xjRVTmDPIG9ASu0bCB9CLZmfVUmWzqhhvDaAt5eRAj5IMHZOY2doXi8/96osQ0CnICtMCTpgmCSfkbFmlsuRLr42zy/sCMCedWoIqiYZv9W/lB9tBvo8eGZmjrRu1ASWaa+177YxogrYaHzv2laK5EeEdYGNimrYNA0uGGFiEhOT4zLm6ZlZyMzLwcDwEM6fH0d+Xj5mlpXJV8Y9yi0I0PjsZrGNpNMwSsrVETQTE8QcimSFiXU+fL7MzDYAxn76DJtwiJdg1hTTKHscaOPaB54NAJvedHdzXB5b6WZt25EoPBR7WMTFwyWg1EJxvRPYK2BzPmpSfW19thRRKwMUUizGSNlXpjIvZNj0YZLJlwbxi6P48RwFpphS+j49XXoRcrNgwkmjzEUoKQ9zFqKTcW3sLlR16HXGBYH6A3+3ZHl4kUu6NHFGpktVOkYtNMVV8ErK1AZc/8bp0NgYOCMTkaiWM9tNlR2TJ+4MrTsS06ECsGgbmMHPdxWp7mHUjYpObAK0iclJyKLmzifwvqHNidQ++K1TvF528SmZyFxouJDxnVboIJM4Mw2T40MoyUxDZv8Qep49gN7dzyHjbB8WFhZjfkU5MvJzgOwMRAjWMjIR5ThNZSAbmUI1R2Uj4M+flPH1mryBDNuZwRE8234Wj53owPaWLtz6trtw7733CzOS6kW/sT/+4z+WMyfwWrVqVao/EZ+0ALCRYdv77LQE7gRsH/rQh/D9H3wf3//e9/G6171uWoBtC0Xk9XXYuHULtr7kRiypq0NZZYWcp6ZE9+Ppx7Q90pUI38mw1S5ehLKZM7GgVtmlWXNmy8JNW4fjx47g1NFm3PeR6adEqVe6+ZZbUFk1RxgfphLPnRtDZ1s7OtvbcfjAoZTVhhxfAjb2amWQJsBly6RU4JaVoqtXr1aG7bnnrphhm1ddjUX1dahZsghz5lRhZmUFCoqLhGUrLS1FTmGBaNwMsHW1d+Dgvn145rHHsfvpK2fYtDXVQqxcs1oAIte5IwebxMD23g9/FHdN0/yZLOwtt74Si5cuxobrNmPzdZuxvGE5SirKgk0w2SiOH9fQ4f4hNDc3Y9e2Xdi1bYfYrDzxm8clPX65Fz+DgI1FIVwLCXS5AfHb9lzs77u6u6SIZGHNAmzaul4A29K6RZg9p1IavJM84NrGc2MQlLaKXoEZ1zXGAgI4smyWOgs30E6HNhmRAijGgzzJtCgBwPWajFwGe2Wnc82PYDJyXmJhVhb9J/MQm2JKTAGbruFh1x0tzmMQj8jveH70rLSATf0cgYHZRah9lgNtgRl7shQmXCsl/roslzFpBtT8zI4dL4wxKoES9tFJgvR6nXZPWl6FEiHDBT4I1AwNsZGa0fuZKRd+ErTZiknCClgBlkL0GGCbwkSEJv3M5KUjJ5v3IS/otapZHQNsplBThZWRKJJGDAgfsqysYNWf6TkqwCNrKOefmYHxWAQ9ff0S50pKSjCrogL5uflWpyJaTHr9cW6wQINH1m4ZGl/HxyecV5yCYdO82Zgb4eNn10LA5lLfQQZMR9pPh9q52tinGWAL36hUqIEzbZau9KWWOuuElBNJiyNGQlEG3oEuZyyo/1Y7C9OxBeWyQdpUbSd8wOZPOP8G2/n5wk99bwzZOfRri4J6C54XF8ecrCxpS8IJpV4yWhCgVUVaiJCVka2tlaZ0slJfwgeUk5X6Bt9VOxBeuutX1moSqlkVMYO7VrPw0F1BuFtjaTxbfIXp2cysbExGxC87eNhD8aefmrYbmfiVx8zMYNFH2JQ+4DpdayoC4kk+CEIdp4PH9AEbNZmiZfNQvl8pSq8qBhrm+PWh1IeOQJBEJuJjyBodweTxVvTu3o+JoydQEo2juqIcZeWlQE464mwRwwocSW/zWqk10QbNfmuXlIjnGr6BgK139Dx2tZ4BU6LbWjrxyre9Ax/96H3TAmz//u//LoCNLxp9kqFJ9SIzRbG+aoRYkfgCA7atW7GofqkwbBtv2IplDQ3XBLCZhi2/sBDls8oFrFFwz7k1fm5MKjnPtLfjgXunX3TwP//zP/jjV7wCxaUzMLO8XNKIscgk+nv70d/Xh+ajxzBr1qzLDjF1ZQRs3/7bv5Xn/i/+4i/wrne9KyUwIGBrXN0oj96VADZq2H7wox/J+bLYoHJuFWZWVKByzhyUV1ZgtnytFPBZWFoStHs623kG7OO67TePY8fTT1+RpQpToouXLkHVgnmgZ13l7ApMjk/i1LGTOHHsOD52/4NXBNhuu51WKnXYeuNWbLpuC5YsXYLCkqJg3TIxPQPHcN8Qjhw7il3P7MSebTtxpOkonn7yKSxatCglYPvSl76Ehx76hMSC973vfXj44YdTPme8VjJsNbULsWHjWlz3os2oc4At17F+I+dGg3WW3Xm4jPFcufZTJF5UXCjFTdQu8QYbg6bs0BTGzk9IlXE0oukzMosK2LQLTyxG2we1+4hEx6WrRHyK7fe4luYiPpXHTzW4FuitLU6SoVMGkHo27YNqemkCtjSQzQsrP01/p0xbaJyuAd9Wd5daTFPiwIzfbQ0PGT5X2Oc1SzfgYKwbj2PfK2BTIkRSgbIpV3sXn7nTf+tGn9cV9KMP3BK0YDGBEXTpW/ssP54yVPGYEqfIaoFZs1zVlbme3SFgCwtEBHV4jKVEYpFDOSArfbhVUsXDM/ZrilEBdFpmJgbGRjE0OipzZUaRyhgk/ck7w+yUADbVwYkPn6vmM8AWi3EgknXoISD2AZvhpiCFKyDSJVYvwbKFRYtOgkXAlojqHGBLqhaxdkucIHZgcNcRADb5FAfSwtSodSowDZvuJtQnTHurhxSnD1Zsgii7pxM0tMywSkad1ARiBGXcyfEzCLay6XDsPGLsnGUSOYEnP09uBAhg9IGLi1ebom8RKwoiUV2Cok79n+ckeeX4JLJz5NF3vjH8nhS8sophMYWKSqWCKOa6FZB6J2Cj72PAaSc+kDKiMhd8QBW6R0tjljQ+UNaA3j1YcvNdijNNK10E+XNXYP3SpCEuJ6OmRHUO+F4yyooSxPplz3ovWB7PBzqOzPQJnG9rw+jewzj33BEU9AyiMicHsyrKkF9SgHgOwRqvgB0xuDfJUu2HK85gJ1iH6FPhnWv6e0ozOkeHsKetW6pEn2npxMte/xY8+ODHUgYSnshjjz0m7ZH42rt3rzA0qV4EbDSwVUPoqHh+0fQ11etqGbZNWzZjUd1S8WGjjo1pu2SG7ZnHnsDu7TuuqD2SVYlStMsuAQWFBSgoKERWbrY8IeOjYxgaHMAnPvZxvPvd704JmHj9BMA333yzVJ3THoO6Ui7GtO2g0P3kiRMptVIcp49+9KOSNuZ5fPxjH8O9996bsmL0agCbXyWak5srTE5hcVczGJoAACAASURBVCFmlJQKaKN4v7q2BtWLFmH+woWYM6cSJRUVIgM4296J/fv24enf/Abbn35aU6JXoGEju8lij5qli7CgthrR8ShaT5zEyWPH8eB9VwjY7rhNenZuvWErNm3djMWLF6NgRkFQhUwQw2eeaysZtmPHj2P3tl3Y8cwOHG06gqeefEr+5nIvriFf/OIX8cgjj8jbWOXMf6fSFyrDpoBt06a1uO7GLairX4TKyoqABTs/PiHnxzVK+p9maBqJqS8GGXO6Z+Dlus335fJ9si7qZpkpUQIV2cS7lKjac0QkA8F2VfG4smuRKBm2KGgXls7NMgoQj7s44bUHNAssBlwtcHMxhYURruJUN725Ceu3SVXUWius1gzZLS9GpDN7pIDNf9l7LcV56ZRoaIli77ViNWPsWD0Zas71KEEhoQNs2nMh7CDhx2rFChrD7CVKa1dYZ6lr/ltSogJUKWuiV2qWkwuFsVSijwM3GmLD7FR4DWGvULKawsCKF580gwpYMDJsY/EoJglQQVaPBI4CaG0RmoapaEyeWQI2SR+b/ULAsinh5BMe/r0wSZfPTtrYKut3+ZQonx2/GFA0bBqs7cJD7zUzytVfqZkgQUeAFDMgGiQybQmFBI5Zs3SoWMRJT0pl26SxapTl00yGhd5m4qScVKJsN1bPMTTi1ZujFSb+ZND3OL8darbSlT0TWORumFWI0g8sTbRUWhmj6ciwYkbRsXYTMO0Zj2eALRodRzafN5mA9I/zAVtYDKBjy2qmSaezM0CYg2icN9x5xeiR3P3W2mT72+Sv+iZOIPWsSZ4wUlKgd9arAUnHlDfB2ZZDbDnCjLR1dAnMA03zYB5E4XEIfiOITQ6jr6kJYzsPIaelC1URYG5xEYpmFiGtMAeRbCDCexTnI5GJ9KksTKVnIsq5QNaTtLVReqmQyzX8PQFbz7kRHDjTgydOdOCpk51o7hvE4ZMtqKysTHkkgrR169bJ+3bv3h18f7k/VLH+Ytn1cQ7u3fPCAbajR49i89YtLwhg833YWNUlgcexB1myQGqAf+QTn5h283f6y9166626s8+iL1KWWCpwwWS/vmenwUZSw0bWiz1VOfU//7nPCZuTKvUWaNiuICUa+rD9VIK/bGrIROfmorhkhuj76JW2fOUK1K9swMJF1PzNFpal43Qb9u3ag6cffwzPbmdKtAXHjx5LCUg5t8g6cQ5Vzp+DpQ31WLJ0kbSLOnG4GUdEN3hlKdHb7rgN9cvrseX6rZISJfgqKilKaP7OtZY6tJGBYRxvbsaenXuw7altcrxf/uKX2Lp162WfF84FerERTPNFEP/pT39aUlCXe5mGraa2Gpu3bMCW6zZixYo6lM0slfSi+XLZeq4tFt1679JgqrHSrjB8H2UYKkSnvCOGrGz2Jg0NUcMMjuq2M7PSwH6bbJLO9T4+Rc0Svde4/81GLM70mWswboDNbex1zdfMCseQ52yaZx6fREF2dp7zGUvsluBr2QJbkmCdDDNcwuQl9NLW+GHrtBU8+OxbyPRorLQiCP25xS0lRagjC4gY/WR9D6UtLvOmX12lq9f03tpBBhq2QLumMVtAmmS/HPawJJ2fFvSKEiUeXwSwCXBzmR9jNjUdqlk1mR+iWddqVqsAJmCL0oaLa40rbpT0KeOqqwiljyu1awRy8vMkhi09nZ2EwgAa4igdDz7vNjZGPPmAjQe6nIaNVjoG8OX+WJWoPjhhjllrGM3Gg8hBm+taCTV3v1KizDRpQtEB/0wzvVZwQCrRzGL1Jhn1yotKajeVsFsI22D5Yv0QSTsfGleVkeuqPIOqISc0VDd/FZQKQyZpXlKkWQIklOSxnpyJAEbsTMxiwwGvgGGLMSXKKUREz89wej2PYQt62MkCQcp3QkChlP1S34Ys74aHuxADbjYB/F5sIXuahnhMvWnCXZRjH4MODNQj6O+JzLRHmjJx6ULH0ifPV5Ep0FMHaxXtyq5PqF+nsJN0QRzZsUlEz7Sh77mDGH3uGIoGz2NhXiHmMP0zowAoyMEkIuBop09xumeAnOZUeoYANlHvERD7l50SKl2bNxhga+4dxOPNp/FUyxkc7e7HzoNNqK6uTnkQ9otcv369vI/N11PpePg+FgKsXbtW7gdZgOm66l8Nw/ZCArZUg8OxYdXlww89hPe///0pAdPlPo9jW798GXZu35GSxeRulJWhj376UZlT9GSjuD3RrubCo11N0UGqMSCwuv11r8GKNY1oWLcGDStXYtbcKjmXjtPt2LtjJ3Y9+ST2bNshnma0QZk9e3aqjxXAtqRuKRbULACLDhYsmC9z6cjBw2h67hA+dM+HrjglyvZPW2/Ygo1bNghgK5xRKKykzw6QKWLwaDvVhu3P7MT2p7fj4P6D+MmPf4Lrr7/+kgwDL4jnR6+7t7/97XJ9rBglaCMjdlnAdrZb9ISLl9Rg89b12LRlPerrqJ0sdaArHbm5+ZgQDRpBlOtm4MzFucayV7JVCprAn4Gb699kJCoMV2jr4VKNQXZJe4sSrJFZizM7QrCWwbioWYNYnGlRLVKwza0GZv3f17CFLREtVZmBnJx8YW5C2w7TZzlAI1Wk1krLnAkM3DFmKRPna9YMEPCrATYzxfX14OoPp+8x7ZW2aNLm55JKFH9S33A9LE7TXqImmTJrEmdinKHdH4xBM3whKMOz4JH0pOnQPK87taaKq82HmyQqwwpZNYGPgpwdb+MwjABE973EalfYoYUHYXspAjb2PsrmXE9PR2RCgXUOrTqmICwt55XYgmRkaVcfhazOhJlxNTMgOXygbOOczU4+pqsLLMC0cbwRYfYM+KSLfU+Zl9lyCWBr7d6pRQekWZxrtAwWW1OxLDY7U3LwvOGaD46J0JO/p28KPWgksxmk4fzOAeqEHKYGzYNFAz418tQyKbBLrIyRE3a6s3Ayhr3WlDpWNGwVWLbAqO5Oc9Y2EeXjXHrRBkiO6W5BgBoEmbsHg7YYQo451tGV9JpRowDaDHVRtvPRggZjFEMTWtMm8HCBkWJGJibZK1XeHz60/uT2b2YA3oK2J3SCViGmP1msmbrOZL6HbKbaK1ruXRYV/jyi5pME4AI9nfkddX3MBmTKbkrBOoE58W0sLY6xyQkUDA0je89zGG86juHObhRn5WJ2WbloAbJYxZWdhagbY4HwpjN1/nvSWoz/pwxT1/4NBGyDkyNoOTuMba1dePxUJw6e6cW//OaJaenRaGZL4TT1OywIKCwsvOxJcryfeOIJ3PzKW0QbwUo1MmzTaYP0vADb0qXSAH7Li66/ICXatG8/nnniqSsuOkh1N+gB9+IXv1jE5fRDS8VwXe7zjh8/joaGBvzrv/4rXvayl10WGHCM2RrrbW97G17+8peLyD2V7o3H5n3hZ/Pvp+vDlmoMmDa+6Y/+CMvXNkoLqbpVKzCzshLjkQmcaj6JZ3fswMHde3Cy6QhGB4bQ2tI6bcC2lL1Ea6qlMfrChdWYnBjHIQNsH/rwlQO2+iXYfMNmbNiyAUuXLEVxWZGkDTW4Ou9FpKG/fwAdpzuwb88+bHt6B/bt3Y8vfv6L0nlDN8OXfhEU83mhXOULX/gCamtrUw2hFDhcL+2yFmPrDRuxafM61NZWo7CYKfNcZGZQW5TjPCK1mi9kdZiy1Ap5WessLed5lGn7I7863uXCBLA5vXacQZxsG90S9HvVlml2KD5lGZLQX8wK4lQGw8IujVF+4A0CuvS1pkeYmvgyDpg1k4TOgL1RJ4BQ76bnGo3RoiJ5xxtmaSyuBsyTgR8JGXGp0tS/9+gtkza5/t4KAM04OJEJFPssiZemczNQY4SNSXjCv9M4pmwZVfA2z4J47IEyMlTciEUo38kiI5md0ArTSw4FIFlHTW2rBDDqEVRalJCaJeZhwWHomWr3RU/B9RN3HTJECuQYPzG7JYRj5sj58PmgnX9rIPxiDJv8zuGR4JiuKpu/I6ml9iNWBKg3Lu1k57Yp2ZlwsrPJuLOFkIoV8UkhglUjQR3Q0IVfgQKFeGFKzgcV/hOZTBXqROIYakpPAYcNrP2lVkwmTrbw3/x7pjP54CY+DDqJ+DNetIA1x45pCtU9XLzaDLvlDqTxZ9IhwW66ifLdlHZtSVTcSE2EAhoTeup1JHYeCCtNk0qqxRqDXjPhOdmVJ4+jfab/+Wyarp00QloyMZ+eJj0SCdbU1sMWAFekQL2AiE71/jNdaueireopvCSiimnPPsSQnsVU5hQGRwaR29GNjP/ehqy2Mxg7Py72BeUVlcgvKNLihsxsWUz9B8g36yVYo5FuPEGdmnIdvyZvIGAbm5xE+8AgdrWfxZMtHdjX0YOPf/EruONVrwp6KV6Tg0G1gOxS8PAnH5HNDauS2Gi8rq4u5SFCwPYDfP9735t2lShTorVLlkwLsLWdbMHRI0emBRpSnTAtOl760pcKYLv77rufF2AjU7hi5Ur81Ve/ire+9a0pWZlU55b8ewZUgsHXvv71IlaertVKquOcOnUK17/4xViyvA4rN6xH7fI65Bbmo7urCy2trWg5dhJnTp3CQEcXhgcG0XLy1LTGXn3Y6rBg4QI0rm3EwpqFiDrAdnB/Ez78oQ8LkzUdkCxefezfWr8EW27YjPWbN6Bu6VIUlRaKnkcLtbQyjssibVbOdHZj/5592L59N/bu2oc3vfEteM973pNyw5JqvJJ/z/hAqcEdr7odDSvqsXXremzYvA5VVbNRNCPfpWwzkZ2Zg+ikgjIzPmdw53oXMDLuwwNYY51VREqinVyUH3CG5SKDUdCmP4vK+scqUZHhmPM/syYXISR80b8yfyFgMxBg76HthII532iV6zBTd2rqbi0FRU7kmC/R3zEmx7WYQhfZ5AyNF+tc/NY32vuZodJm92FssMHSuGisoRnC+/fJmEQtIAglOEbQiATKelq7FJGBNYtjBGxqTxKeu+JU7/gG4IxYcudFYMzqzcReogbM9DoluxakqA0mhtebluZS6w4TBAD/InE8OSZTCpEez5CiRT/rx/epAbHr453U+N2uXWI6MZenfQyLQcjOMhOX5Ugvt3lqbn9qigiT7BnbQvDpJMsiJaqOZbNuAiLqT5tCTm6OTMKoeNewokJPzH9dCrgF9KA1WeUFBym94D4FokQx503YQRjdLJcdADYpUXZCxqBLQBpbQ2nzd82jC+bWKWtu1gLYwm6vMk3UrU8XKqZbXY9V+51RyAS1OdmZKQGbf0P8ial+M/SaSaST7QFPEBs6EOjfbJ5hVACbgU590MNXmuiAxJoweCC00lPN+KKiYfM7IRD8KROn+j+OZQZ3k9FJID6JPJalx6PoPtOB84ePY+rxXZgxfB7ZObkor5iF0nJWC+a4AodM2Sm4AQ92PfYACaMnrVUS90kXTKYX6AcEbF0Do2jqHsDTrWewo60LE/nF+NV//Bpz5869pkclW7Bh40bkFxbIhmBkeAS7d+3C0qVLUx6HgI1tkCimp1XFa17zmpRWFUy/brnuOiyuU4Zt4/VbLmDYjh06jKcfe1zSci0nTuLo4SPT0u+lOmFadNx0000C2Gj4Ox3wcKnPPHLkCFY1NuIlL3kJfviDH0yLMUt1fv7vWQX9uc99Dl/68peFjZlumjrVMU6cOIGtN1yP+bW1qF1Wh/K5s0XgzA3k6MAwJs+fR+/p0+jt6EZfdzdOHG+e1thT10XAtrCmGo1rVqF20UJMjkdw8OAhHNh/CB/+oAK2VOlGnj/ZyNvvvB31y+uw+bpNWL9pLZaQYXOALYjrmuyQ1Cb7hzYfPYldO3dh5/a9aD5+Eju275iWjCDVmPm/Zwr2l7/8JT75qYewes1KbNy8HmvXr0T5rAqUlRW5TbHqj2MRXdPNvmUyqu3K+Ep3rQ/DbIqkg/TvA4NWFx8ssAu4IZNm+jcfsGnLKgEDjC/Oz80X9vvrvaUkLYOiISVMYRLR+IAu0Ho7mCEuA6Ybo4DFdfihj5ykLBN6fPqgTWOYxRsjPezfSnIxJmpa9VIvY1j9EBxeX6KmPNS6eVm2hOI7jdkhaGM0VknVxQAbs37EHJzLjF9jbEcXiYQ2U1Np0okiZCENG4Qp0RCwSdR3mw8PsDlDXLsvgV2Yi4GXY445gzJIOMXDVmi8Dt5P63TgE1UJkdkBUr/TkZ/WNhmZdFIwvML7fbzjSeklKm0UxJSL1RrqBxOV9OcEcnKz5QEYOTciKcLCoiKhwMcnJmWHc0GZii8adGcZThwnUHTVhrEoqUNXNuuVAuvJKzMkaWqvKMLAl+bXWcGhTtNmZhs+FLrzCggcr2ebATZtHu+aw+rIBOya3WBuQFSYrw06+beSanVVSJYi9SfdxQBrMnDTXZSyXWHqVr3bVO+gbbhkml8CsFlKVN4ngsqwBFseDlLs/AjXL5U/M6qeO0aKaqXMnLSuNNtVp+kpSZFzRxcR+460yAQyIuOsiQLGRtF29AjO7n4ORc0dqJzKwozSMmnRk19YDDJ/EVJ/we7QHhZHSbsuC5oS/d0BNmLQ3tFRnOwfwt7OHjzT2oWDnT146C+/gjvuvPN5AQ3/4aT25xvf+Aa+8tX/i/yiQkxORDDY34+d27djyZIlKeMY7SpY7fid73xHuh3ceeedKQEbAeJ111+PRcuWSluqLTdcL3YQfpUoAdvuZ7Zh5zPbcep4Mw4faromgIgpxpfedBM+/eijz1vDRoatcfVqkWz86p/+WSpzbeeacuBSvIHPDAHhps2bZWNDo+29e/ZMC0SnOjYB28Ytm8XWo2J+FQpnlqG0tBhzZlYhv7QQYzQFPnwUzYePoP1UG44ePjytsT979iyWLV8mbcbWMCVaXS2bUqZED+4/hA/e8yG85S1vmRZgY4eHOwjYGlh0sBHrN63HwoU1mFFSqLovVvyyKwAZA2fAPTo8htaWU3I8smxNB5rw6Kc+g1tuueWastIs0LnllbcgJy8L6zasEluPZcsWi1UQbZt0TaQRegZikZBhEyJBKjwVCKnMR9fQYNNqXQOcP6jdy4CJcYCNQIb+bWIaH48izgI7B9YYU7h+jU9q8/cLNGjumL7oP5ldk3jlfDntM+yrdKRxKTjRi7semmK45WV5LizYMt2Ju2Y539AfLgBgOiLiLxeKUhIag16Qag0JEdO6Ox24l7azogVLoyooDkfYl0cxnppW3vqhuhur8Z4+exMTMpfHzp8X/SYzFTNKZqCsVL0CQ5Do4nMgcnLgzRUfGOmTOF6mkwrZvGTAxmMkkCz+g8/hinEOhgybja+lwP0Ynrxm6BjpT21umFEuMYBaaYXODQLQT3ZvEw2btPUQ5331domIbUVUEK0BttFzo/IeGkLygWbgUUsMl7f2UlsGWHwhpgEWnUCaN58iwwZl97S1SKgFMKbM2nIo7Rj604gvCtKFFlWBp1qO8OHh99ylBZ0IvFSoIVnr1GA3UwZbn+yARiXLJCDNpUDtPdawVYKHRzcn39xkwbNeg0uhugbt/o4rROcK2Hzgl/y9VNims2jBbD20EbCNLS9FK3E51Eq92wNlPnIZWayekTsgBRixmBhtaKqSti3pMeRkTCErNoGMc8PIGxtFpKsLp/cfQPezB1A5NoXZOUViZVBSNhPpzjtHUgXUODp3aGm3kqAjcC1VghYfqULgtf89Adv58Ul0nhvFwbP92N3eg72nz+Bk7yD+9me/EHCQynQ11VmRyaTj/lve9jaUV85CYUEeRkfP4eyZbjzz1FPT0vKw+pEu8XTw/8lPfiLVlKlAC1NyN7zoRahfsRzrtm7C2k2bsLRuCYrKSuWU+7t70HzsOLY/+ZQI4JuPHMOB5/ajorw81SWl/D1TbX/w0pfis//n/+DP/uzPpgUeLvWhBJ6r160RC57ZlZWSvqRu0J6FlCdzmTeQrfrwhz+MXz/2G01Tj53H7h07UvqKTeeYHP/GtWtQXFaK2QvnYfGyOjQ2rpG+nbQAOdNyGru2bUPTvgM4ceQoDuw/gIpyNTW+3KuntwcrV60Uv7RVa1aiZuEC0RQfazqGffsO4O733y2dMKbDsDHl+KrXvAorVi3Hxs1srr4G1TXVKCjIl1Y+fFwZMDk2oq2KxTA+No6B/kEcPXoMe3bvw75n9+PUyRb8y6/+RbSfqQo8Ul0ffz88PCwbnO//8LtY3lCP1WtXYtXqBtTWVKOkrDioYLUMC8XiYt3g/MZUtKPpXL8xug/YZEmUzavGIWXc1NfTNMsEbJPMKon/qKZJxTdL4rzKgM5Pqr9lsgbZj3X+NfvyGKn+FJsn25CHnyNpUAFt7DqgmmimTZNbGcaZYrngFYI2c0gIyYJQliM3ODC+N9bJT6/6P/MKEl0XIpEkpV9I2Fj6NEijujaHIROmo68spUtD818mXfLIiQlXNEImnLZIBG40o66oqJDCGLt/OgRh9i3QrTlNuv0+IWssfxHKuYw48UkSq/K86LwlORKZErLD5r3FdyNY/Bie/BlyHEcQWZZLLGki9PnLQn4+LWMMeDv/21O9O1ynA0XhAti4QxFXfmW46M7Mn8vDy35buTnO/VoLB3zUbCfqAza7iAsm8RQXgmwBbPqwBR50QXpTHwR9oJQZ4sOppcBa0aJiTv7MeoSxfJrHorBbAq5jx6x1hg/YlJJ0E9MNnqZIw7Jg7rL4P2loucVybL8y002Hi2jR7GG0m5XMsrHbgV81Ywjdxo8TJnygQ2Cs6V22R6FxY7iL8VOfvHDuNuVnrhBCHnqj5aciyMiOqRKRLVbi6YhH06TfZ5QVwNx9ZU0hOyOGnMh5ZAz0Ia2zA2MnTqCv6TBGT57GnKxilBeWoIzteIqLQYMikmtkztj6wwCj9b0L9QQhLe2XRU9nQb9W7+F1E7ANnI+gZWgUB870YffpLhzu6kPH4DC++/e/wIte/OJpBb+LnRPZCRrCvv2d78DsqjmorJqNnNw8DPYOoKO9Db/59X+nbOvDz2Wl0Kc+9Sl87etfx9//7Gf4oz/6o5SAzUTvDY0rsHbzJqxatwbz588LANtI/wCOHT2Opuf2YRc9tQ41iXt9Km+s6Yz9zp078Qc3vRRf+NznJT1nc3g6f5v8ntbWVmzYtAm5ebliYkkriJ/8+O+wYsWKqwYHfMZo/ss06C/+8ZfST5KBcWhgAM888eS0+lymuhaO/5oN61BVPR/LGhuwaetWrGxsFBPd+EQEzSeaBazt2bELRzj223dOa+yZHt+4aYN4p61Zuxpz582RdenIoSPYt28/3vdnfy6VsdMZ8wMHDuCNb34DVqxswMbrN2H58jrMnVclgI1ZC25SbWMgsuy0NDBwjrgWVU2HjwlgO3LkmBQj/OLnv8CmTZtSFiBcaux4X3h9TP1//Ztfk3TvylXL0bCyHouX1KK0tAxFxblSuCDxQur20hGdjEoGSLyyWBkpRQMK2Pw+m4FW2ICB7mTD9TXwFXP6MMQxzu45IsTSYjTqvElaaEVqBiZcStSPexbvLhagE2MhGbawylKWaROry2aXsiMW/Gmsk3jnFafxvdTvXRywKYAxH9NQB+5rZhLZuBDwhD83g1tNr6qhvhEnmCLZwvgUSqLCcQjtuuRMPFxpdlMGGAOPAqdVC7JJaWnST5jstxg3Dw8LkcT7z02PpguT5TQuI+UGxTTTAWBLGizGJzser8s0bD7gutR8FYgfoWRKM5SGUQxf8O/s+UneYEqcJ8xQEbrzOs2S6ySLSLBLL0r64PmYIe1k3/bgDhpg8/PdarhqIkDnZRYgYJoUcsIpoLIdjk8P2wD4EzUAMVNM/6kPjf7sYsJJ9VLh52tz1Qmv4SvLosUITS5yZHRUPqOosFA0eYJUs3zhX9iUV3Y69JmhBs3YH0FOOrusmoS+PbLjcg7KNj2SKXAfkMkEvYjQMART9m4+/Mp62Q2VcXItTfh9Xm5euKA4BjOY0HQ2yyJg02tUEBd+Nu+LVOMao5lcvToVATIjYu+RNZUtFS9T0QwBbJGMNMRYAUsGLjaO7PMjSD97BuNHmjB6sAnx1tPIOjeB8uJKlBSXobi0FGl5PFcek7eU6YgM0A1EN1hhs+JgvOXHctNTxb8X5PecdbFxYDQSQff4GE4NjuJARw8OdfXgRM8QOodHcNcH7sFd73inCMKnyx5wbnV0duK73/kO/ubb3xawNq+mBnPnzxH6nBWmp5pP4J9/nrpxNi+cKdW//NKX8NW/+ip+/rO/xw033JDyXNRW4tVYsboRDWtWYfmKlZhVNRsFrpqVAvKOttPSnurA3n04cvAg/uv//UfKBuvTuREEAi97+cvwhc9/Aa997WuvOoDzWNxVv+RlN6GgqEisZkZGhjA8MITPfuYzYrTLnfZ02TY+TxzL//zP/8Q73/MelM4sQ/mcShQVFsmGr+fsWfzHP/8r5syZM53LvOx7OP43/fEfYkXjKgHLa9evRZWz9YiMj+Nsdw+ONTVhz47daDp0GP/17/85rbFn0LrpD1+K5cvqUN+wHNULF4geleD70MFDePtb7sLLX/6H0xpz6hzf8953Y9WaBqxoXIlly+tQWTlL9TdOjiF9RL1MmWjwRkbR19ePU6dacbz5FA43NaH5+Cl0dZ7BO9/xLqnSpQZ0us+Lrd+7du3Ce//8vbKWV1fPk2KI+hX1qK1ZgDmzy5GZnaFO9JKNUef5sXPnMRXTgoPsnBzRNIkG27q3uJSorqu6OgaEjy5LYRZDf6uMmgCTmHRMUFZCMwRCKkjbJjV8jwkt5Et2wgyKZXssHvCrr1PSzb/1vUz0ghMGL0NNz1VT7JwHWMDgXX9kQuNv+HIsU0BSeAyWlwnSZ8b9LqCdQg2YpEldJ4XAfsKxYRrbOD60xLoYYEsEa8H1u9Shna9YdUlK1lEmHsMmc0e6VkTUtsTdO9P7Bc+873fljUKg6nbFg2FU9AGrulX4gM3itv8zP7NlcZZfWXSggM0qaMP7678vjNfeXRLvLHVOoLMEM5Z81gJgYsesrgAAIABJREFUOhkVQMpNio8l0pp7n5ErCH/oG7YCE+MT8gBwoELDQa384w5Den+5XLvRwj6Y8VOACQd2IoDc3ELXGcAmVqJhrE5617g1EpHWUdLk3TXPJdJmNcXQ8DCGhwblPGfMKHZ0aVxsSUx8aTsDoz45ERTQGcOmLSwE/YpHWOhCHNjguq2CXIs+qWqJ4j8yXtWH0J5BCljfFEwGWs9GogLaREPoSoZNY8av3E34f5Pw/RTvSX6irYdnryIpZwIo2zmY7sOVK08hiqn0CSmUzUK2VLzEYxlSG0VDwXjGFKbSI8DEKLJHBoCO0xjZ9yxGntuPgt5+lGUXoKRiHvKLSpHD/psUgLKgIUa5Llm2dKlSlWXAtIKB0bFpBZ0YJGEEfzv/EGYxDkxG0jAUjaJr7BxO9A7haHcfmnv6capvEF0jY+gfG8db3/NneNWrXi3iakoCrCG2LcI0dx0eGhavtR//+Mf4h3/8B8woK0XlnNlYWLtImpqXls4UXWBXxxm0njiBtlOt6Ok+i9GRYXnOpE+rSoylOlvc23PJKBQgN5/NrjNEhjDOFmrnx4RRlr+RXSI3Nnx/DgqLilFROUuOWb9yOeobVkjvybKK8qCab6C/HwO9fTh9qgUH2az9YJN839vTI9WAbGosPRhlYb70/RCpiQQRbRKel5+P3AJ6eLHTyJT0uRw7dw6Tcq4RbTXjLGaSP1WruTUg8TrYPaGkvBwVs8qlZRVd/AYG+9DX3SPtqkYGh/H+P/9zvOIVrxAfPGqb/OeIzx7HZ2xsDG1tbdKd4uMPPyTvo8XGnLlVqJg9WzoUcExZwck+nwM9fRgdHhGGPhrRtkISMGQiW+W6hhllRTRFRlYqOzdbNL4VsyrUOHfFcixfQc3ZIr2OgkKwS0J/bx9aTrbgAMf+yFGcbmkTIH9uZFR0wwSnxrYTHGRnczzypTH7/AVzpVBg6dIlqJw9Rwy5z3R04cChJjQfa0Zne4dYcDDFK43NnY5JDH6zdI4UzyjGbM7NmmosW1EvLFv1ggUoLCqQNUcbqLuCJFeHZ4GL825oYAQ9fT1oa++QlOjxI8fR0tKK7jPdGBoaxp133Ik3vOENoge058UHcIwb/Bxq1WgD8/nPfx5DwwMoLSvD3PlVqF1cgyWLa7BoaS1Ky2aggF5ZmZrd4TyT+5yWju6us2LtxPQYx509RkUbmwTODLDJuu3phswCStZkXah1g+5sPcSz037m9NAy58m0SYd0rTK1l6U8TQvlVwr6cVbiAq2yqESRjFbohSbn4gCbxhnrLqCtmKwCkYA1MsGV1jIsiSlMA5L6DIeWWD6YsJ8rcr0QsGnjegOBClxDQocZmSyQaZPPtGIOzyXB4l8QAwPQ5szofast+zvX+FMIiKkpnB+nYXFcAbnLONnnhq2rEleTRMAW/k4ojTC5Iwym4RX//tjPzNjX5r7NYSGoOBFiklQNYrxJwCwDZ3+ffAx5X5xttrNEgykdOHJzBbCRZaaLAPHV7Nm6ebTrTTsxsG2KqRt+sC90twPzA0wfIA9KBstMw8VEL+RCwGJDxBPnw8n38aT4PRdQXoC0s8nk4q4pTO3xpWhT6UU1vNXuAnG5GAI2c47WKkstn6UYt6e3F6UlM1BVVSVAjO+3nYSeTyIdLI+C7CKcDQgrTV0DXN6MbFZYsvcnOSyCjzStlKIZI4/J9Bb/koDLggOPYkHDzjkZwPI9+jOttL3cy09tXIj0+aCw/D5k2ARABruONPl8VjMZ+xb+jkdlhQ77rUYFrGWmZyMjLRuR2BQmWSE8RWPJKWROjCLa1Y7hpoMY278f2R2dmDURQXFWHsoXLsVUTr5o1yDpZy1yYEp0iu7RjvWzlKi/KOjOnTpGd3e8AgtbVPwH/mLj5P8+eXz8iX6xv+Vakcmij6kpAWyDExEMn4+ifWgErb2DONU/hNb+IZwZHcPZ0TEMnDsvKRCyh1xQLYZzoeIui1YmCjQKUFJWhsq5c6Q5d3XtQlTOnYuS0hIJopoS/f+Z+w5wOaty63Xa9NP7ST3phYQ0IKGIXrwUFamKiqIoRdBrQwUF6VYsoPSqgBX1yr32cpUaAum9Jyc5vfdzZk77n7Xeb89MYpKZBPD348lDypn52t7vXnu9613vfrUkam5sRHtbu0CNBKdqUm0u6MFQQM2oc/PyEAhaGohjv7+3D729PfouAiEJm70NVSgcRlFxkfp7TpoyBZOqJ2N89SRUVlQoHerGE1Nb0d4+7N9fi9q9+7B7xw7sI2BrakZXR6fmqAyoPfuAw41RAaycLFH3/lAAkXBElbDseMDpRTamv78P/T19BoBU3XaoNI4H1mhSyZ6O4RAKiwpRVFqKivFVyM/LF/jv7+tHS2MjGmrr0Mxrbeez6zfm3QNX5v3ogJRthgQmw2Hk5ueqOKZq4gSMmzQBpWUVyMymfq0f7S2taGDlZlMLWltaVRhA0031pvTejVr3KD1m+g02Bs/KzEaOPwd+vwFW9hZl+puWG2yrNGHiBFRVVCKvIE92GQN9/dKC1e6vBVO+u3bswv69+9HU3AQ2sBfQcg2qafjto54lhIL8fJSVlWDC5AmYOqVa5ygtLRfA6+zoRM2eGuzeU6PvbW1uEXAiW5UwRc1URiKSG0F+Ub5Y44kTxmHm7FmYOGkCyqvKEfB5jc+5ESDDHwzaYuGljhj3+Ez4vb2cE12dqK2rx/59+1CzuwZ1tQ2gNrCzvUP/znfOTgzygXQl7B7IJ1PG98J0t0B0SbFsO3h/kyaOx/hJ46zIIJwPDicDMpBEQVKXMWBfzT6Eg2Exb/RC5Ngh3GKKlPE325eTqMr0BrEAnddvkt/pmq7L5Z5msp4pvGPV2B6N90FdH7tZEEA7KySNBC/eOvbMxaHkYrLkjbsjLgh8eBtmqE7LEGN7BPJs96J4Yv5r3i+PDdM5xHDxWmyzz19O9mOSpoSuz4xzExkmRxq4ddatgZLOeY3SpdvzGrQ7xu2AtOkY10cDbAnGKynH44iBg3Z8yed23+c+7+7TsaQGbJNIkQMsszyBjfaACWsQPUNPY0gwn4xODtSwWdGDSxsLhHmfc0STW4eSr8+t3zJgZqeGI2xoE2t9orDBYSttoJCtYr9//jkrLuFGzR3awK2v+6unYUt4hyWDMA1sr0SaQjirFkre/SVSjodcFLXImOaMk8zlaPlgyBxQtCjz3YMAmxt8tsu0F6JdWWww3u9T3+mBO6JSirPzCwpQUlysHZAbhAmwdlD+XmArqbcYQSKLLbSrIGDLQYZsLWwiKHhH2a8UKnTIYQUJq3e89IFrkeKE6o4pc5MpGUBoYIhR8yz+DmLl3ARPtkSITwqPpTtka6r4gLbvVqCMl6IkO1brXxEb6lNKlGAtJ8vAn8A/6erRYYR9mRjuaEHX9i1oXbcW0S1bkN/dgynBIEryi4HCMoz5gsjgzserCmUQG+FkJZB1JrlOEHoIhu3fAbANDGeif2wI0aFM9AwNoLGzF43dvWjo6cX+7n7Udfeipq0T7QODgC+I7EBQz5VzjR0zuGAHvMWwoLhIqboyArYJE1VsUFhajGDAr51Tb08Putra0djQiLaWVnS0twmEkT2jkTHHE3sg+skaRCII50YQCPhAvSN3/N1k5PoGVbwwODAYb9bs8+cILBUWFcv+gAxKcXkZSopLECnM1+LoAJuc6wna+qz6ikCNDFNbc4uuJzoQxSDZdQb+I2wqyASKzg8G1Fc0L49gLWAL5yhbVPVjoHcAfT09oICYc4jxw31n8pi2RTAbgaBf/Ul5H+E8AqxSsNE8gctg3yDaW1vFBDY3NKg5PJ8lASw3nhKgj6lBr3b8vmxrFxWMhASii0sNTFWNm4D80mIUFxeCjue9Xd1oa21FS3MTmuoa0NrYJLDZ09VtbBMLmryNlquq58LNmOj6DvM8YtdKi60ZfHkZiouLVciRl2feZr4cn54BU7Ns2t7Q0KTNJpkigsSOtjYMRqMCCCPDTPXZok0j28JixjY2mi9FmZrMVyBLMSoDPT29aG5pRgtBZ10Dujq70d3dhb7+/kQFOjK0AYjk5aKwqEDXVlFZpupU/j4YDmiXr/6hfEej7MVpG3SBCbX6M2BAQEnmIzYyhLb2dm06GuobUV/biKaGBrQ0t6Kjo1OaNwJQG0vcWND6MsuYPr9f11NQmG+bjLIyXQ9TxyXlxSgtLka2z4dQ0Jh7gnJtlP0+K4IYHdUzC/qNXQsFg1pjxI9518w2Z27xjfNPcbd7AiQCJnbwsY42/F4H2PRvQzFEadxKOwmxk8Z0qxiNOl9mDpOafycvru68Dgi4+B/P8NCYPts2YWLKvbVOgM1jmcg2G8PmMVvJ6ID+pwJLliJOAEUDq47wMAbYtaBK9OZ2wMkxfErRkiXzWC9j35xPW6Kvqe2GyFRRLuTHGN3UdXhP+BAIxtazRE/sOGhzVZ0euHPgVM9IKdMkU3jXuSi+/iXENY6RdgDL+oaSZLGuBO7yDqKW1FbTteY6EEgmTKOTwZoD1coq8B2J0EkcyfGMf8ufTwaBDpBqTBBMjiSMd5NxAmnghNbPu3yOj5X7/jhGmpk/HIta43MGde4m2I5IOxANJhPQ8TEkN4hl0ErePSSzHO4BOMDm2DZXKk5RHZuXG0ggICMjxsyas7RwqNlr0zHM6lXrx+kQNScQz8+UKIMI0xucuPw765OWGGiJh5kYWNZ7zjN3VUsm65dKGCXARg7LYwZ7urvEaPh9fi2+XFizCFY8Ib+bdK6U19Hch2XYkgBbMphL/r3zgflnsKahidERXmHSoE7SF6rFiFcxlezlE9810Ck7OqD2U1lMZzpzQw6yMVaGDiMXo+jdV4Om9WvRumE9UFeHcmRgelERgmUVADWI2T4VG9B/xfhI2oLw1yEAW1K1qN3BvwfDNpKZif4oWcFM9DH1HouiOzaItv4BtA0OYX9PPzbXN6Gurw/+onIUVFRgNDNbwDTH59cCRMY4nEugUYTC4hIBtdz8PBQU5MMfCmp3rvY4sSEvhd+t1FtvdzcGogPSQ9BDSuMuJ1MAmuwDgRBTju6IDvQLqLnPuL/nZ7R45eVpUWbaKz8vD/5I+ACw5n6eoI3MHkEbNzvUR/XxWgYGMRgdwGhsFFGW0qY4GCt47uyMHITDQfiDIa8IzNrA9fUNSBgfHRxATI2wk4L7QbtT0+cwtehHJJKLkvISiW8JWvhvw0MjSl92tHeo0rWlqcGE8J3dGBgcwGA/WwiJ99Zmjj5c1LSSWeNzKSgpRFFhsd5LMDfCcie1Hupic/O2dqWo21pa0NneCT5nghVuzqSbYiwgGxQOIxgMqzE40xZiLpiSzsxUSo7gg7IMauMK8/juDajJjNbTTBG0EXBHB4fEhHV398ibjyBoaGAQQ6ME7yO6fh/ZU7KtAoQh5OXlinH0BwPw+6kBpt9kTN/H90gtL7+LwI/PZHTI2heZ1UA2QrncCOQiFCHAzkVuOBdZ/izpZSNh3hcr3z1NlTKEBth4UNvmwAHPSYaih2C5P6pzM93LKlICaQK2vt4+jStlcVhRyc2I16id7B3nRUFBHvILC1FSXISiYgLJQoSCYQTDtDbwa82hBMBV/fPvlI0aHtZY9ef4NUf4fAXkyIF6G2A+P7dWJAM2A1Nksy1trnmpxZXt+Ky3NH/f19uD2GBUP0vQzPlo+jlLWyrGOUVNsgOA97xcWjkZUDmAyO/0q/eu2Wi5NUvrhdd5RuyPwxtK1XotAkXv/zPD5uQ/DoSYnMiSYMlFd25tds8h2bvUukVYgYFZfriU6EEpVwJGr+jAFSc4QOJopwTYSVSnHgjWEgEgzq45nzpmtjxJjQafs2NJAmzK4Hg2qglmnelKXpulLQ2wqa9iErgyDR8yObbt+bt10aU9eT3J1fgu3c2fc6Cd62SycvzgUOkAnvv7OLtGwJeRjeEYG88b2HY4wWXfROYcnH1a0/CXMVl0cML39OiDBXkFmijUP5BdslQDW1OxSWrCQsJ2OQnEHgcCh3D6dxfEB8Nz8cjJ5gSzKlH+vQBbpgE2GQZ6FK4bhAaArJ8pdRm8eea1+X/uJLmLiIRN88WfI/C0HLx7XC5V4kQMtoPVy/LMcgXYyHLo+swUl2kCMmvUmBAUMmBHImEt7tn+MDJ0rQdWmLg/J5ebJ79M91IsB59UHZT07PjMHBhO/mwCvBFMa9/v0djWUN0mhIE4+bJ5klk7T4Jl02CTW3QWRrnTo9cQGx5jDIExIDg0hKzOLnRs346mtWsxsG8fIoODqAgGMK6wANn5BWKb2N6DL84K3y2I6UUeArC5liEJ3aDbSSTl6ZOKKw51/8nPIvnfkzcLqUCG5r+nYVNlNJlg7mroITfEHrlMsQEDI8PoGR1FUzSKtfvrsae7D/mTp6FyxmwECgowzF04MhDwEagYQxHJz0MoFFRq1AE1jkXOKY59/uIYG40x3TYkkMY/M3XkDqUUuUCSvZJtTeLgz/M41Gfcz5P1yfTlCCQmM2sHfE8sZhs175oIJDnn+wb67fsp+I13yDj0E9Xo5SaLja15ndzwsbuGZ4c8NMS0CsepXTPvMZEhsT63Bx/8Lncfqsj2ZSPL065obpNp7x8Ue9dHkNNnTCNZqWh0QLoeMeR+6yLi8wUEqAkC+fdkQ7lByRzJwCBM48UY19fXg+G+AcTEJo0gazRT85zvkhNpYKBfwZ9gLC+Sq0WdgEUV6l4Kkwsw08KRYERdQciMEvARTKiE31s+nPaXz8eYVauA7xvos+ckbbBtVPkuefA61OA8h5q2bORk+5GZwRhl8Yzjgu8yOmgpXFoycYGXyaoXS6U1JPhVsZNlFDL9WUq58hdZJMtujMVZtuRCK/EWSawH75/Ml42hITGzSoH3DwioDfQPisllip3/nk3wScaQrGcgCDJgubl5CIUDCIVDiATDCISpVbLNMufQUDQqkM7zWHrbk9DoGRFE5qjYwC2ubpOqOe56IXu6Sd3bASlRk+Lw+g2w0SbKaYoz0NnRrjHLawl5myf+uw6mxH1cfxLGr7aOmc2IO5I37Pw7x7DxGQf9fv1sYiEny+yl+jLGLJvkvkg6YM9TTVqsDIzRB8yzFbG475nCez6mpqXyCgw0Vp03acJ5wQBtQnzv1kuBsH+y/XAXwytRt2nLErlOSB4TyJ8i4DPywsl+Emud8IB3ra4VJOeqA9euMw/Hh9ZBTyOnx+5dIGdTArDFq9t0gQbYHMOWKG7zajEsaNGiJYvPxN6XAeZEASC/53CAzTFsHiWhcx5qrTLWNKFxcz9jn89BdGA4Dtjir1ngzfqvO1cH97mMdc1/HSPip3aComlOovKyCoRDIRPEjxnDpkCXbcEn+aTyqTkIcCQ/VAc6HGBLHqxquzFm1hyWPkxo2PSilV+2weTQre0cPJEmKWztRMYUMLn7YyDgIOc9BYP8fQKwxTODni6OQ0pBl7okj7I1wGbatxz6+AwPI+BVb1CozeCRmxsx8TYBCYOmrDlsp+ZeugNsGjxJVSTJz47aN6aHTHeW+JU8aA61YMZfnmsHMmYVtLaRsAEXi9lAkYbNS0v6/a4Niw2gYLYf2cNQ0IxljmBgeIDqD4SyMhAZGUFkMIaBXXvRvnELWjZuRnZ3D8ojEZQV5CMvEkQGjQsDIWsWL2DICZQAbOZx4zXv9VKhJvpM3pUkujPE7+v/M2DTWOX7ZBFtTjb6MkfQPDiGDfX12NrVhbI58zHrpJMRKi1HTEs7O0pw0chGThaBEjVNCYFscoGCmxtu08J7doDJTVj3b+7PBwMuV02UPM/iqwNZoCRwk8rewQWT5HMefP7k7z749w6wuXfnGGEKytX3z9PlOJY9+fMCBd5fJI9/93v3ef6I8xXjZ/jdem607RkDBrq70Eud0VBUbAiBQTzF5IEfaYSYwfF8Jvl/dufI5OYwh+lsakXGxHiEWE6vVFwA0YFB/Z8gsbOjQ7GQ7FYuO1bI59DiCwO+uy7qsciGERQ5tt2L6BYr45WJnIdWSOL+QcAhzmjY4myHZT6Sfy8pySjTYrY5I0BLVPSzwi5mBrJelb2AgauWpJg7OijdXGFxoTRgzEwI0MiH0hZGxkO14NEC46W+DqiA9yooFXMsbjrN30hsFCzGIVs7OECWygCRvotVnWQcM6l/9CEzh6lOD9i6e5UxeY5isBWtWIN3pWnHTNOsfqLec3ZrjQNsGkeM7843zIvFzurDtJS27ggYxQGba3WYIT2n1hCM6fkwhesqaBXvwPaABnaUjvW01u5ek4sO/mlzySJ8fcZri+hpx/Tc+R/vkWPaK7LjHtjstSwTprg7zLnBLFWiV6d5h1l2imA/AeRo02VrlFuX3DxxwMJlwRwREzuEbUgivGSI/XbfZ9fktbD0xi3Bp9t4WErUG+pOtO+tB/ys1vhkaRBnh3f9NgM8nHUIwGZTJJGc9NqzG3BzH3TJ0fgXjcYBmxsjyc/RPRP3d3Z/7l1ZJ6BM9lT3oljyc3BxLjmuuXt0z57aw+EhCQ3iaXu33jsbF+eCEV8bVzX8cYx6CgI2VqrlRvJQXlaOUDBkIlG1XbAByS72nCCGRk2cyPy+Ue0H5tHdjblFxQE2Pdf4hCcYtE4HLpDytSRE+7YzdJSxS2+6QSGQ5/U7dfoxx6pxEhK8JXRsCb8Va8lhAylLolNj/fjgdS5S5NEx7dpY1s375t/19/RgdHgIoVy/xLhZ9IHJCag9iaV0uVPz+u95vnHOn8XtSnNyEtchwCqG40B0njyx/f4EOuezs8loE44pbI4VMkJjZG3GhhEbZgAyvZ1Uaio6MAU2FyZpR8i6sMAgOxvBMQtOI8EM9A/3Y2h0ALnZQCQaRaizB81rNqNr03YM7qhFABmoKmfKogjZkYC0P2TXWIVqVcoMkNnS9QmSie5L6Bv84K7ZwJrPZ/egoJeUUnDjxf3fAI0b/kAMB6bo/ikIJu3AfCrISHw2CcfoL5ntyxS5agwbNWxk2Bxg4w4w7AtjKDPLAFt3I7Z0dqNy6hzMPf0tyB83CbGMTAwMWcFO8rW4ZvAOELnF1v2Z53eVcmRtybZxg+TYM2NYEod0Yp5eKpk547hKBmXHCrwOONlh/pCsf4v/3gMJBwZte6HJ6fzkTYhAiQt+hzhX8hgPh8LyYrK5FZMnnVJx3ByNDGGwq0fMV3SYjZJNj0RBvOvh6M7jFlBpAsNh83GiFkoaWBZAhSV1UG9HCs8JAjIzla4OcEHkpnBgULFCtkFeKpSAjcwXz5NwKbcSfaezUqD2TLnjgVdUiAVrAkwHXMki6fCqqhNj6kANkPmOcgXPgj/HrI2MZoeyDu6gbxXnvAMzrq8wq3c7uztRU7vPdL8lJfFirzhwyeKCMpQkaE+wbtYJgVWOGWK83LhzgO1g0K+2hkmH1hN/wGtvyO/wQEfc+Ns2dvxuxmiuRXzP/DNjKsExn7cY2Hhjco9dUu7L2wB7GkuNAw+w8b07cGHpMI8Ri2vYEkaoTLGTIeSaQxDuAKd9XwZ6+jjWWDyQpTWB/670qsCSyxQd2HrQrYXG5lEjaA+G9yZ2TZWRA2oNSbbS5HUxDA0PYdBj4q3wz0AKi518PgJfPivKKey58Xs43l0RgZEeSRq2zEQM4jUNscXXCNf7mDY/0Si9R80nLjmZyPGUo0IjgmUfMnlun7Gyjg22cTsmCVM8mwLGcs8axavKFSjyWEeuje49Kb7I687b8HtxPdmShWcgQeAN/njaU1NBKVAvNZpkHZUM3sQeZlpWKXleJseMg1PaB4AuyiAy6CyRAHI8d3IsdOPFsdYOGNo1Uy8ZkC0XP+NS5QL/WdTGsho6kV3Rs1rT8ucxVllRGMrbJFCLhHP18tVWQrY09sKUmtECaukbXdiYlaRycIqu9+h0p99K3lW5i48HD4IJVidSA6WXlmjazj+rcwE5nwOqaCwuuQczEBuUvoU3S5ZNaUzPMNB26PadcaTrvV/3HcNeFSw3MRlDMQwM96O3qw+jwxx8WdoZMiAIRfNtj44I6ITDAT3M6GgIWdnDGMEI+vqGMKrdEHdd9hK5I+SuXWX/AkxGpzv38NjwGHgNFvBt4PCxqqk86X6fD+GQDzmZBIdcCGznrDR2bwyxkSj6+4bQ18PKwX4MDg5Ju0Lx9dBwUuVMNtlHn0CsVWWFEQ6EUBTKgy87iJ7MQQxlDYBGwsFYPzI6OjBYU4fWVZswtr8Bo+19KAz4UVhaqibWIwEfoMb3XhDn46HwlenRTDKmvA9LzeZQe8AdqkDHGAjc/L4xWYmQ0nZj8oDFTIAmA9ExMiYG1Mh4DY2NyjzRax94AEiKgyPt6rh7zUJOZhbCCmisp3UMhY2fYX7nANDD4IQxDPJ5IRNDY2Pwe5R9MERtXwCD2WPY0dqOHe2dKJ+3EHNO+w8Ei8mwAQO8Hu8dujVJFaM5OfCHTbvmFiTHjjkAEvP0Y+yTR+E7U3usIBweGwIZiiyfacPoF8jqvkCIGqY8VVHS6iCYlxv373HnHuzt1VjiLzd3Dlgtk/6QDDIP9zM2t91GgXYs3AR4XkveAuVYAI4Hso0K3kzJem3jmMKz8c12PlExJhwj3CxwjlKbxkpiMUAe8OK8ozatb4h6uhj6mG7r7TXGhBVwGWPIVFEEF26zA2H6T8xLTraX4mOxRpZSmNnBHBTmF4rJCYdyVUlIDSI/o8/yGvjdSlHRLHtUAC7bMb5KUbOa2qyAyLSorZtSaExl2aaVi6TAmgcALI3l+YAlVUJbHLXG2QN9VqlPpodMGRdnx0wYIZDETpgnvwH14Uz4PMCmAJ/D9LFVxWqsDQ0p1ehiLr+LcZLjtau3G20d7Upfc1Mq1Q8X7tiQB4KyMDxi6UDqmWVxwXmRlSlGMjuDhWNccNgdINMyMQB6+/osbnvxzHRUB6aabNwlb+i80ae/ZyqNcZyMywhygwY6bHG31okiC6JDso0RY+eE/wkbkB4iAAAgAElEQVR+0tKbfrb5Y/tCxl4fQpGA/s6Bi9FR+nx5fTm9lJhjEgUKozH0dQ9iaNhkAlwTmca2VGUGevsJ4q1JN5lYWV0N29oo5jDe4zqe2LTsjc8YeQIeXlcgyI2Dt65hFP39TI93yWeuf9DSymSU+/tNu0qzYI47Gaz6KMWgvs6Kdfh/fl/IH4E/bNXLDsA50GYAjdYqg4gNjWIoOiATcabTWWwz0BfVxodsHucHY660fdIf8nqpMY2odRir2cMhP3xiphMbdIJc2rSORgfRR6kC45GnU2e1uJoI0YMs22yBOLd81O5m+pHJDEXAgLzW+uSYFX9OzG4kij48etnTqpn+S6n/AwCbp2fTy1RCP96ay60ffHcOv3CuEAs5Xb3hFFeEMwYt555sxAG9QwE2x7Qm4yK2gfT7wurHbuu/ZQZ4HawO5S/X2iu+Nm7ten6MlDypb2nUuOAq78pJYAOCgUwgQwsxBxOrfmy3KS2FV/HDG9MAHSHLw0Bq+Xxj3xJUeBxtsgqKixFF1l7VDzGiBTubmHz6CmACVuaZktyqqn9wALQyMLuQPjuX172Au55EpYy9ZdttWAAhe8aAOTI4gL7BqEBPd1evUsMDfQPGXpE9o5aPQZBBJwsCYByw+YUF8EeC4Ka4p8c+09tLgbVnVssKEs+vJ8hJ5KdwmpVllg5gv83+3kHdJ98BA4EWH6Fre2bcvVNoHMkLI5IXEgAZHsnB6Birr2LoaO1GV2cPOtq70dHVg+7uXulIONEsYNow5oLPtFIo6EduQZ7SukVFBSgrZAVeCFlB9pKNYRhRDLW2IlrXhJ7dtahduxVZPf3IHhpDQSRPAAE+plBZIekNJydKUjBnoLUWWSpLzspGDlmgnCyEsrOQ7/chn8/O7xOQCvkZsBIA3N4R0yqQ+L8vFkX/UAxdgzF0R2PoHuSCZn1u2f4qGXC4CcdFNkBfm5xs5PFcAe+c1NslHT2xAXQRMA3E0BkbwkB0GDGViI8JZPJ7ItKt+JHhz8H+ji7s7e5G8YzZmLpwKXIKCtEVHUaXxOL9GB0aSRQLUMuWlyexe15+vkTuTvHK6yQ46+7sVk/R1pY2tLe0obOzQ55sMYrOY9z5D2vhopcggzpF7PlFBV4VaAlYjcqCBqZpyLqRpWMg7KTwvJu/ehAboPB8UIttQr+ReAieHVT8LxI7WC9t4p2f84ULv6qyvQDKRYtxgPM9xmA8wrmejSwVIGTL5oNsD60VuKkjW8MAyIpYsiW00uDvec3UT3LBJ4jSmZXKJ4g2fd8I54fAA787Ez6Om0xIA0QGhoGZcYjAkeCPC1RBUWFcK8XFIDePlYRM4Y8JlHBBZhEEF0Rq4owNyEA2qxhZZMAiGlaNq+Ud03N++NVzOQPUK0ZC3KxlIRwJ6h755/zCfKUX44e3CqtaO8neQGlD6hcHRrUwqliAVak9rHZlha4VajimwsUu+17T35Ad9I2ZHs8fNNZfv3gd+fnmRZlh1hyMNwQJjKWM2zxne0e7Wv2waKCvu1dAi6a+jEMCQF72QdIUxkHP5Z4WLowZlM2wQIAxjZtObhR7unoEcgbJgooFG9YGjs/T2VUmL74UXlulvOBpHG5Jxyjj7TEUFRYIDPFnKElRUQyfD8cdbUtEqJntknV1sTjPtYBzg954uaGI4l5hQR6CoVwEQmQvGGN5bpPdaBPtAUuNDaZhY6NoaWkG5TA8L38NEdhwcWUMGhkzawd6IOZQUwhEBfgJRKyLjUd8JtYfeW4RSAVUFMSNGNcHjk2TBsXQ09unit/uLsb2TmXAOJ/7FRtimkc8qJ1lfOC7CLMSurBARRzFpYX63qKifASCEUTyTJ7Ae+aYsrS1dQ/o6x9EV3snurp60NnehfYOFh/1aTxyHdFGi1k2sZUG2AgMrVgkgvyCPJSUFirW5UdyMawWXhngm+3sZZzrEpnA9ZXPdXCQ6edhGw8Z2SInWOFOn0ESCbn5IRQW5sIXoq/iqGWVvGHvxo6NF8vQxIvlPNbahoCxsowLVnBgQM1DAR5pyEpUygjsepUFUFbKmEWRQLRz8SQTcfcHEU1WrODzuZZmSdYr3jyXBNCzaXFFJ4p13ncTsNHWjICNh/t7XgfHhvUxPWht3Nrywli88octiRgktIO1SSDaWoaeGconkzlicGlubVGlGwEWtWKlJcUoLy3TrnOgtw8jHjKV/oFNcgc52Pt18wRYPBgkM4aN1aMQldfGsMAPsOqKZb0MMAJzrliBxQ9eGytOCgaXhJCSxYrWNoQPk2DNAcVE6bULpQQFUQz3R9HZ042Wxja0trajpaUDnW1d6O7iohI1wa4MJDlYsxAMB5GfG0FhcZ7SKJyoUS72vf3o7OwxlmuAQHBYNgYEKgS67MfKoENjyqycDImMh6h7GRzWroaAjbsP7mRklZCdo+dKsFZUXIiS8gLk5dNvyBof9/UPoKOlG031LWhsakVra0f8/Aoq9D7yiincoCGg1nfmGUtTUs6G7aUoLitCYUEQIV8Wxvp60VPfjP2bd6G5Zh86GtqQQZ0bd0BEVvxFVoTZGNGviedpxaqJHKS6xBI8UVvoy0ZxKICycAgV+SGUR0KoyIsItIW1m0iscY5R6+yLobW/H7WdvWjq6kNzXz86B2Lo44LASaXS7wRdT2KNiywBYiAnBwUBP4rCflTm56IsN4xKVtj5IjpRd6wXjT19aOrqRUNnD9oHouhQIB7WdxIEBLgIB30oL8qX11hvdBAdQ6MYyy1E8cTJCJVWoa2nD830AuOY9yog6c+nxaGoAFVV41FSUSadECuYWZVIu4XmxmY01jehfl8tmhub0NZqlYmsSoub6HrGzc6UlqLwvIIC+XyVlZejagK9qsYrMDOAshqTCzGtQhobmtDe1iJQSJ2p9E1xFtuetUzGk1dP7xUorHnpCD5PgiMye5y3qtCjF9cI2Y0BdPV0aQFzGi4XbHxBn1V65ud5XlIWA3jvXe0dui7ZPQwY0B1mVaT0nBAwDOVFJO7nIijGY3hUGyEWQjA+yYuRG4J46zm7F2cSq5jGlL8qKQMCMLn5EVUT2rAdk1cYPdEIVDhnCAz5nfwOPRb6ZMWLImwsy87HZ/NIqVUPlHNDxQWrvKIcpYWlCOeHtPjLlidJM+Q2FVyA+7spzO9Be1sHGmsb0djCd9auRVRaPO+dcePlNrL8TtvImq6PDCbnpQx7me7NC6OwoEiLaGlZmfm3FRTIeJnaOm5s+auXljVNDWhsakBTQ4tsOLo7OzT2aJHA92lMli10fOayymAXABV35aJiXDnKK8sEjgmoCTb7urjQ90gqo9Q0N6GcF/Kroz7OLF1s8fdZOtDz2VLKkoDJ06kFVGSRbeDQH8IYjbxjo+ijj91AvwrNRDaQHHC6P693snkDGruUy7FUWCDbkKqqSpSVlqGouBj+QI6AgqXxvHaEYp5MAz3YP4TGpnp1pWhsbNL6IH+5vgE7NwOV56QQ75lsnYaodPFMdb1JRhJE65iZuRNIEtwXFRSggBvnshJdJxf2zg6rtq2vtxjBYrfuzh5ZwZBV5PVxLvAgIOE9agMhKxyTrND6Zdy4SrOAqShBboQxLAHYCETYNYSMHb3zmhtbUFvbgNZmbh47BdY4JwRaBVB4/baJ5SYsFKL5cq4sWUpKi1A5rhSV48pRUlYMP+d+VgDdve3o7R7Q2GpqaPUqoVkZbelsPhnOL9m7BIMoLM5FYUkhKiqKUELLnZI8+EO082FRk88r9EwYH9smhjr4A2VDyXYYXIft58zY2kmUGGs4vrkJ5Ly2qk9L6zrDfHXC8VqekXUnUOZcVicQSiIyRjCaEUVGZsJLleOZuMRSn0Zy2fpLo2fLrvHfDbOQOLJOEQbUrVpVDKzH6tm1O7IpAxnbm18cY5BVHzYGPC3y3o7FM3eNe2mRVSF9Hx3ULr6rpxsNzY3ypimnv1FpGUI+v8AaRdusrvQS7XrxBGx8SS4tRDPN/GCujA9ZLk+QNsx0i9gb5qcNtPGClS6g2NIJV+M3Tqqe6QbeqE0UeqtZcQIZCtcmwxPAe1DdABLQ19uBhn0N2LuvHvt312uStDR3qBx9oN8brF5qkxOb9G9BQa5VihVwMPnkp9QpZo6/epTWUkuNuBiVwJe7kpCoa4JKTgL1wBse1Y6DejS5kntNjLU7JMWdG0ZZGSdgCSorizW5+aJ61c+vGQ37G9HU1I4ObxdjTB0ZU6+dlgehxEwyvcOdYNCnRTEvP4JS+jBVFKG8uBBhkqt9/Wgks7a3Ds0t7RgciGFIg88qKJ0/kNazOMZKEoolcJftcr1JHvb5UBjyozw3jOqiPEwvLcSkwjxMKI4g4vPplzt6WbEci6Gxqx87Wzqxu70Le1rZKqoXHf1RDFDPNEzAZunj5EOiZI9hywv4UBIJY2JRHqYW5WNyaRFKlMKBuhfs7+jAzuZ21HT2oKVnAJ2sNGRazKvsCeRkIRzwoYyMJFk2Mj5k4PxB+IvKMOrzo5Wf5e67n4sTd40ZAioyaC0tw8TJE1E1caKAFRke/gwBWlNDPfbu3IO6fXX6czcXcFoXKAUxbOJbb/zYuzNWVpKFPJqMlmD8hAnqVcnWV2RMyQbTTLahrk7dFFpbmmUbYkGX7O0/G9bGu9CaXDVxeEy0qvIYUAMBzXMyObKLGTWWRvoxdmkgc+MZXdsGhUa6ZseR7WfLlSEtcgSkA9xpk6HneFcvRgtsZMGYricQKiorFqNYVl6CaH8U/T39AgJM11BX5PRi8aIc5e2SLl9mxlkeuDI/u9yCXORF2KUiR4sRWXEazvb1GSutFGncc85tbc3DSgBX+raEhxjnED3yaONSRv+w8ZWYOGmi2jLR1yzHb6lJxkGOC6d/IXAl6OhkJ42GJuzesVtdAtiPk15wtOXgOFCWQm3x7Fp4HQdYF3jz2TRFPi16XETzC/JRXFqMqspxApCV4ypRUloikMl4RaaDLb92bd+JPTV7ZT7b0tTidXcwA2Lqp3S4zKXXgonjkLIJjgWeg++HTOoImeaOLrEpktjIzNiAvK7Z5HVx7aJ6YmZ5Qd69NqU9uTkk2M7SWGdmgPfD+MlNFNl1bo75zgg25BjgVcEaf2LncmuaOn9EwvY8KiowZdoUvSN2dSC4iURCni7YVUqarotZJPrj0Vh6+7Zd2F+zH3UNTRovBLtkEGV3pXvzjF09e4n47XjjxqRDXlcMxkN28vD7BdAITAiqKqvK9I60kWjrQG1dM+ppQlzfKOZLVbZcs7zMVbxVk1dRyOdEraW6gxQWoKKiTK3wJldPxMTJE1BZVY683Fz4AvQAGEVPdzcaGhgrGlBTsx81e2rRUGegtLe7zzwNOaf1bL1CMQ9M891oLfSkNQRsBO+V4+ihR9BWqHnf3zMgEKiNaS03pR3o4bMbtLGtOcWiE49d47paXlWG8RPLMXX6JFRUlaKC4yti7LCIMrU4TA5TxqAls9eJNcEKYHQeedUZYOPYkBckC0S89LorqlH3Aq4rlFJRlx6LSdoittQDVNpAqih1CGNZMQE3J7mya7HeqcauGu5IADazRXOAjbZm3I252OCqiwUKvf6kB4TlbU3PC7DJENH7IHO+cc2X2plQAJiJId6Eh4pEpff1ormtRV9MjQiduP0sSojF5FlkgM2qiPjyOQhcipLWAaThiyNF8gEKhEP03dc5CNZYjs3/68bkueMQrpUKS04mJOtcjp1fjJUiW2WpVRXZ4XQUZmsh/UhvDI3NTdi7ez+2bdmDXdtrUF/bjLb2Ls9tnCydIWWBD000gp0g8vMjyCvI1SQZGBxWGpVgjZoD7oJcOsMeF93gs8XY0FKAE5aH6FGvrJ+6B+6aDCzYZ9xOjLR2WWUJqqrKUFCUp2viLqiutgmN9c1i1s4440xce821mDZ9GgryzZbFFTrYucxriAbDO3fuxIMPPoi//O1Pugd+f3lJIQhwot3daK5vEVjrpsXB8Jg0XRqEXuOkAyHS4f+kSh0aZSIT/pxMRPw+lEZCmFych+MqS3B8ZSmqi/NQEoqgKGKAjfOLYK21vxfbWzqxuakNGxtasbetGy29/eiNxhAl26KFzK4pefqan6XtBEM52SgMBTGuIILZZcWYVVmKqlw2ts5EfXcftjS2YmtTK/Z3dAvA9auJtBI/osYpqA5k56AgHEBhJKgUKy1LhigbCIQwMDJqQJ1CeHYckB2EdbrgDpq7+Krx4zB56hRMmTFdCw+Dfd3+fXKlr2FngeZmBc9vf+sunHrqqerSIeaEvnjeYdR8VDtt9lt8+JFHsHnzZhSWlKBq3DhUjR8v7y8CjpamRjndNzc0oouFRDT9ZKAxN+RDU2qHe4WMCV71m9ICgYCYHAZZpaPImlObQjZX6TvXAYDght5+pnnh/20MDklbSUAg8CirBUMEcv12Lalyc7UxKSzMV7UtmXimhQRq5Trvtc0Sm3IIitBLfqgDhQd0CWbIMJGBIuhiICeYZZpJWiUuhJ4b/wHf6c19ix/GBrkdOUESASxT3qXlpZgwYTwmT5mM6qnVAuo0tyXTqDSl3wqgxNyQaezolunr5g1bsGXTFuzcvgsNDfXo7OwyzzLXUsqbdxbBHH5K2nF7TCjBj5kEc5MXUaqcBrTjx/OaqnVdhYWF0lV1dXdi784abNy8QV0WavfXid01gfs/PweXRlLTcw8kclNCVre4rNg24INRjW3+IpBn9kIFTwelgo25TEhT3NBzb9FihqWneK0EIiw8kf9ZZqZSgUylu02xs8TwGgXGY72BAWMq+FlusCsry9R5Yu7cuZg1ewbGTxgvo2duEEx/ZEa6BIM9PX2oravDxnWbsXnzNuzdvU8sGz3zrDOQpT3jXS+S5lCC87e/tHv2gJ0H/NWKKBjQmllaZh0ecovy9XPtLTQhpqEyu1X04GOXfwzvfe97MXnyZI1h1wmIX+uqUsnKxtvi/eqXYu8qKsoF2KbPmorq6omoqCqX5czw6CDa2zqxc/te7Nm1G7t21qC2th5tre0ozC/CzTffgqVLl6oQJd5Vwrs/VyiVaCn2TXR2daC4tADjxldiQvV4VI4rkTygu7tPQHA/N6UNLWhvN40uiQm30RL7RH01AWx+BGXlxZg0uQoz5kzF7LlTUTGhTK32IhGmRU1HntyTm5rp5E17XBvprfmucplSCgfYTM9p+IFpbX6f1g0SV2TOmOpWTGMbwH7di/SJykAaw8/zDI9GgSxWrnHcmOTL2WYlemRbD1gCRvu3BDgjnMrMpHbRMW+uwtbsRdwvGz7epm1Lw98F2Ej1m3CT3i5uokELGN3TKSQe9lzzqddggJNfE20b6MNEh/IcNhAfM8DGaiX6MXlVJokKCAt6rPzq7+1HIMuPvEi+RNQEbNSUUHyckW07MP6cNG0eZchVWkadHk3PHZebbGb2ZwuHVX7QWdtD307n4DVbl98U3et31WLr5t3YsG4b3nX2e/CBD3xQATbVwQF72uknSxNGzclz/3hZi22qg7T2XXfdhbvv+Q7Wr9uEiRMnpvqIAuCTT/4IP/754wKKseiwegU2NbbhogsvwSeu/YR6KSZ7xqT6UgY63sMTTzyBBx78AQryI8gN5CDaO4ArPnkdPnblVfE+pqm+62j+nYHlnAWzMa+qBAvHl2PBuFJMzC8Qw2YFFUB7rBf723qxqakNK2sasbGxFb9+edUxNeXmYvzsb/4bT9/5FcwfX4ZqgoDMDNS0d2JjUzsuu+1bOPOss4/YLJvmsg898AAevecuLQLDBG1jmXhh+atHvCYGtz/+6U946LFHUT11CkKRXOnUavfWYO+e3WI1Hrz/fpx55pmWXk8uaT3CQ+U9bdq0CTfddBO27diB8qoqFBeXaB50dLTj7rvuwuLFiw8A7Efzjo70s2vXrsXbzjgD69asSWvscrx/7+7v4Zt33YX7f3Bv2s3gt27digsuulC7bzJzbJJ+gDbsGG6IacjjFx4vwPa1r34NF110UVpN0pOBs9sB8774a+/evXjk0Ufw93/8XV0UJrBp+ewZmD1nNqZOnypmh8wqFyTbZI4q5cnU564de7Bx7QasW7seX7v9a1iwYMFRvTOXQuF7F/vY26tWV7945hf41a9+JYBG0EZWadqMaeqDy/Q5OyKw9+fWTVtx9tln47IPXnZMc50biIWLFwokcqyvW71O6dc3+uBzvvueu3HPPffgr3/5K+bPn3/Up+B7e/nll3Hb7V/B3LmzsWDR8Zg9eybKK0qlnXKCcQJNphybm1uxbdsOrF+7SXH6/vseVl/UN/rgeFi1ahWu+eTV0m9RatDZ0YO21jZcfeU1uPLKK9VCLHnzfaRr4PfV19fh8cefwMOPPqzOEdOmTcGcebPUg7a0pAix2DD27N2DHdt2Y+f23dhXU4tgIIR7f3AflixZktb6566BG6hXX30Vn/7MpzAw2IfxEysxbny5Ngy9/X3YX9OIz3ziCzjrrLPSmmsEnVde8yHMPX6mANu0mZNQUlEhVwGXuk4YCXttIT0ZToJlc4ybGedrE+AxXe45eqShbGWcpEqdS2QabZtRFnlQ9pFHyQkrgL3OF9ZjmcBxCENg1pAtwEz65H7pfKr+tHMbYHNsoIFFywgYyHNFQQ6cuXs5wBaI0GlT/d/GGMBUCZFlu3pVWqkZ9YjoebmCh8Im8COlS4GzjBqpt7KKMCuvpi+JaWNYWUVgxZvm93Eg8ue0484iJUnDyBhGoiNy3SbFTrhFilI7FCI+ulCPmA5NlRuufYgehmON7OcNpBEtm3bNtdRwHm7GXPGF0GCRLbKG0NHehZ2b92DThu1Yu2oLznvXJbjqqqu1eKY6GBhPPGmRdiDc8b+6YpUCYqqDwfqWW27BAw/cjw0bN2L6tOmpPqJAfP/99+GHTz6GUMSvKkIWGdx5xze080rneg93EgbaV19dgfPe/U4J9UeGYrj205/HZ6+7Lt4oPOUFHsUPkOFbOmsa5lYW4+TJVTh+fBlmlhegyBeJA7bmvl5sa2nHqtomrNjbgC2NbVixdad2fEd78P7+8Lvf4c5PX4vjJ5RhVkmhgh8bu2+ob8HVt38TF1500QHWGAefg2P173//Oy57z4VigehVPDSWgVVr1h4RtHB3x4Xzu9+/B+MmTtRYob6svnY/qidOwve+9z1MmzYt7WCcfF0cz9S5kCl96NFHtThzXNOG4pGHH8Jpp512VAA+3ef6yiuv4K1vexs2btiga091EEjceeed+MG99+Lbd92FK6644ojP2n3fmjVr8M5z36ndNyUHZBSLi4pTne6I/87nRQaa8e4b3/gGLrvssrSuJdVJCZwIoD98+YdVAVs9bQrmL5qPRYsWYGL1ZKXe1B81EFBgJnDcuW0ntmzcgq0btmD9ug24+7t3Y9myZW/IO+MixX6ejz32GB59/FExSdNnTMfMuTMEqNiBYOfWHdi0cRM+8fFPKoY4n7tU95r87x0dHbjm2mvwf//3f2LmdmzfoVTwG31wDH31q1/FvffeC24Y0hl3B18DnwmBxZVXfQzz5s3G4iULsXjJAjHU7M7hjNo5Z6kFJejZsmU7Xnn5NWzcsAVPPfkTzJs3742+Na2Dzz//PC6//DJJKfgcyfo+/dRP8Na3vvWY3gsvkiwg38sVV34M4ydWYfqMaZg2vRpl5aXSV+/etRdbt2zT/8879wJ87nOfE+GQ7qbx4FhUW1uLm266ES+98iLKK0pQVFqkApH6umbc8PkbcfHFF6c11zZs2ID3f/BizD5uGhadOB8zZ0/G+HGVCESoHTWm3oEZMWPEH14FsbumuHWhV/XsdJgudZpg4YhljPlOWNkYwzYUMyPukeEYwqGgvFiFJbyqaV0HhjAw1KOUqGnVzAzXQBtJJeuCQaDG3ycYtkTK1OjBBGPu7s+lSBOpVru7jM31f1PRgXriZeUIeKl6KWrO1QRspL7DkVzpH8iCyfyAWoYcH0bHvCbY1F55YI1YSy7yzPWqMIAeSlExZyqPdZ0BqEMaGpX5noSrZNG8VhzWyYCtWazBu9p2qSCCJeSWAzaNhAmVeTiwRnbNKj8MyBltTpqRbVGsKrW3d0h9+7Zt2oW1KzdhzcrNOP+8S/CZT39GtHOqY+eunVi0cBF8/ixRvKtXrcXUqVNTfUzB+vrrr8djjz2K9es3YM6cOSk/Q5D37W9/G4898Yjc20krf/tbd4shSO41mvKLDvMDfD7PPfcPnH/uO5WmuvbTn8WXv3yjChPe6IO78uOnVWNmWRFOqa7EsupxmFlahLKwATamQ1t6B7C2rgWv7GnAipp6TFt2Ou659z4UFRUd9eXw3hi4rv3AJZhbWYLpJQUI+nOwr60L6xpa8Knbvo4PXHppysDINPKi+ceZmTI3C6PA2vXrj/jOyYQ9/fTT+NZdd6G0vFwbC445bmR+9ctf6rPHEiCTHwLHBpmHBx540HptDg7iRz/8If7zP//zDVn8D37gXFz+44z/wMYNGzFr1qyU74MFSmQCH3r4IbFa//Vf/5XyWfNLubiedfZZ0lwOxgaxe+du9Wd9PQc1SWzIzrj0ta99HVdddVVa15LOORlg9+zZg4suvgjDGWM4bt5cLD5pCebMm4NxlVVKxXKu8n03NTRh29ZtWPfaGunI1q/dgPvuvQ9ve9vb3tB3xvH3j3/8A1dfc7XSabPmzERJaani5o5t25WKve3W23HBBRektZge/BwckLrv/vvEZOzZvUfC/jf64Bj6yle+ggcfelDPjdmEYzlWr16N8y94N2bNmo6lp5yIRYsWYuaMGSrmInvDtYLPjFWT+/buxbq1m/DyS69iw4bN+MXPfynW+o0+GJ/+9Kc/4UOXfVDsDgtNfvqTn+Htb3+7Nbh/HQfBHzeaH73ickyaNEGgrbSsQNZPu3buxa6du3HSCcvwzW9+Uyze6z3Yk/iGG67HCy8+j8LifDHKbe2duOnLN+PSNO2xEPwAACAASURBVGIsz79y5Upc/J7zBdgWnngcFi6ei0mTxsEfNj0o2S8H2EQgHdQpJTklKj2k12NVBu6eRl/kDREKARY9VsV2JdKisi0eoV6Q6c9huUJItibsYQWILExghenAUK+nYXNMGYsXLM3JLiQOsFHfZQwbC294p55gk79NMuN16wHnkytA0E+7woMdzc8pOUoLD4IZZ8tB0EZ9FQEUwRkbUROw9dNTZaBf5f2R3Hzk+GgayRYnpknRjTvVnVfaTLDGcnvpH6RrsaoIFgvws2pRJUdqz4lbmreYEC6vk2DO+auZTuZAwz9rEKsmLHrIBGwsPHD6NZc6kMDR59d9ErAxLbFpzVa8unwd1qzchIsueD8+//nPpwVUSN0uXHS8GDuyh2tWr0uLMueu9LrrrsMPf/hDrFu3Lq1dGwPW1772NTz6+MOqkC0uLsVf/vI3iZvfqIMs3te//nV891vfwMc/+SnceuutrzsFdahra2luxnHTqlV0sGxyFU6bMg5zK0oOAGx723uwtrYJL+2ux6v7GnDxVdfic59L770c6pyvLF+Oi885E9PLSjCrrAC5fh92tXVhc2MrPnvrnfjw5ZenXLjJDN5w/fX4ydNP2sQfA9Zv2HDEd87g//jjj+vd5RcVafdMG4//efZZpR7STXOkesdMy519zjloaWnRvHrqySdxzjnnvKGLv7sGLgBnnHEGNm7cmNZmgxuUG264AY8++ijuuOMOfPazn01rk/HSSy8JsHHeU7dEMFBeXp7qURzx38k6EbhQJnHnHXfiE5/4RMr3fjQn5LMXKLjoAkyfOR0LFi/EopMWY8r0qSgqKtRGkIG3pbEJWzZvFWBjSnTThk24//4HlBo/GllDOtdGAP/f//3fuO322zB91jRUVlWpOq5mVw127NiBhx98+JjBPb/7/vvvx4033SjxPbMOr/cdHeqeOIa+/OUv49lnn1X68FjBBe/3lFOWYer0apxwwiIsO+VEHDd3LopLClXw4gAbHQI4p1avWodXlq8Uw/bLZ36NE088MZ1HflQ/w0X597//PT7wgfeJgfnWt+7Chz/84aNKSx7phEwnP/zww7j/gXsxafIEpehZJLSPRRS1DXjxhZfEWL7ejaPhjjGsX78eZ7z9bcgryBMApRbw5ptuwUc/+tG05tqKFa/ggovOw8zZU7Bw6TwsOWEeJldXIZwbEnCyAg4rxBljsUdSr9FDpUTjdh0eYHPaOdqXUf9Gr1LPBCTu10p/R4I2ET6yH/E6OHhFjMr4sSBheBCjGUNs+OWxZOpeamDNY9hEXQmsEXzb711hAnGMAcFEr95EytZIqYPfS8aetpfGVOmiElQ2nCabxfJj+wD/ju7rtK9gOT8rQ1vb27WbLyouRTi30By7peIbk0cSd7By/2XVmITkbJEyImsEgi/ZdugiWTRgojxegMwqPRExfXZYgUYhLAV/FPvTCNU1s2V6lIFcVKRn8+EAm2nXEoBN1S66FxYNBATYaHLLCpyN67ZjxYtrsGbVFlx84fvwxS9+MS2gsm3bVixYuEDXxOq8tWvWYubM1IwDF34uWk899RSY9jn++ONTTnAGLC52jz76sOjf+35wPy655JJj2hUf7mQc7GSizjnrTFzziU/i9ttvT+s5pLz4g34gFWBr741hX1cnVtU04bk9tfr/Z2+7U6m0Y0nb8PQE16csWoCppYWYUVaIPL8fNR3d2OoBto+l8d0cQ7985hlc/pHLbIMCBqcNmD179mEfAX2pHnn4Ydzx1a9KI8Td85e++EXdSzo6yXSfbSLof0Af+clPfoJ3vOMdb/jiz+/mGOHun4H5uOOOS3mJ3KBwTj3+xOO49ZZb8YUvfCEtwPbiiy9K98LNHTePZK+OdaF2FxkHbBkZGt+f/OQn07qWlDeZ9APc+Nx33314+qc/Vlp0ydIlOG7BfFRWVWojSJaAc2D7lm1YT0Dw4isCbA89+JDu9/WyKoe6VmpVz333ufJLq5owTgxBbU0d9u7eKzB38sknH80txn+WGxCCqA9cauOuZm/N635HhwNszErwYCqb6f9jOfj+Z82aKbZp8QnH4+RTT8LChfNlm+S6VXCTRcC2Z89ebcJXLF8lhu3NBGy//e1v8b73X4LKigo899wLmDBhwrHc3mE/s2vXLiw7eSnKKsrkm0cJT2NdI77//Xu1sUsucHq9J6be+mc/+xmu/9IXtNbT4urmr9wqNjudbBB1hudfeB5mzKrG4qXzxbJNmzHRqnlZvETCxjRQ1j2EIM676DjzFq9DMpyhoj/PH9TYNbPZoGE/LVqch59rYE+MwYIzSbeG2QHJdYgwWxSt+SSUYv3I9tE9wbCM+b8ZYEukQamJU77xAMDmSohoGkxNnNPGWuFCoqL8YG1bxo7GF8YIsMyHJEs6NDWV9SoDXZuXbFau+f1o7+yUB1sgGEJl1Xhky2XbnKaVEiXq1YWbKzV78Ckfyz+ryohVQGyazAdOjJchwMPKPT5cmtkqbZqZoWbM/LOMZlXmyqbi9r16OTJ2tF6cPJgSNZNLVrMaQk50RXDmivbyBgaG0NrYhlUr1mPFy2uwdvVWXHzhJbj++hvSAipbt27BwoULtKDQmmPtmjWYNevwi7ebCNTRELAxVcbdOIXGqQ4CtltuvQWPPfqoEtJ/++v/YenSZak+dtT/vm3bNsybMxvXfPK/3jTAppTo1GrMLC/CyZMrcPKU8QekRAnYdrW1Y/neerywuw5r65rxgyeewjvf+c5jXsxoYTBnajUmF+djenEhCoI+1Hb3YXtTOz576x0gYEsnmKxZvRonnniCnitjQqqUNhmIhx56CLfdcYc1fh8cxF/+8hcsXLjwDdnRJr9gakje8pa3SLvEgPlmATam2M54+xlYt3ZdWoCNGxQCNha3ULtJwJYOWH3hhRckiFeRx/AIdu/efUxFJ8nPiClR6UwzgDtuv+NNAWyMS1x0Lv3QBzFz3myccuopmLdwHqZWT0FeUb4AW2tzC7Zu3oo1r60SYNuxbQcefOBB3e+bAdi4Yf71r3+Nr9z8FVRNqJJNAe1E6mrr8NJLL6eV2j5UMOG9knHlos+F5c1k2MjSVlZWavxw83MsB+Mo9ZS/+/3/SL926qknYf6C4zB+QiWCwZC0wsxm0Cy3sbkFWzZvw0svvIIN69/clCgB2yWXvBff//4PxK4d68b0cM+EazgzOl//xte0aYgNReX9t/K1VWKc3+iDetOTT1kmUoebLabdr7766rRiLJn18y98N6bOmIzFJx+PBUvmYMasyTLpZVGj8onK4pn9WkZOtmfS7vqOmyZMzJTndmH3l9ThwPszkQTXbqvitG5G1mfF9cclnvGqhz3GzRgwI6OYEqV+jfY9lEWxgpj/DwXDCAbD0q0RFKpF45gVIBibZyybDCzUizSR8tTaktSr1xUdxLsr7Gx4ccz1AaVeRHJ+NWLlRY2hvaNDACsQCoPmfEyHdvX0SiBZVFyGkVEVzFpbE+FIc/5VtwSvlF/I1SuJN+f/DNOrMR/s82Mwai2lCNooVOSNEN2qYGGIDX5ZxUrUapo0e6j2Yug0LYJQuW0ydFYlar/ny7DziYmjcYknDuzrG0RrQxtWvkLae7WKDt5z0fsE2NKpdNqyZQsWLlpgIvThUaxZveaIbEsyYPvMZz6DH//4x0cF2G6++WY88tjDfL/guVPpOPjSqQcgi8BKo3QE1gQ2k8ePxyc+9SncdvvtaWn5jnayq+hg5jTM8YoOFkxIFB3wu1ghurulGy/uqcMLO+uwsaEFP3zm10rDHWu6iOe88ctfxnO/+aVSsYWhAJq6+7C1pR3X3XIHrrjyyrSCCcEm02jUn/H5rkvBMhGwPfDAA3qW1G2WFBWBQCQdnQ9F7BwnfHcXXshihyPrWVitRS0bxdm/+MUvjJ06SN9xtO/qUD9P5otiaKbzaY+Q6uCz5yLLBYNjmOAtHcBGrdzZ5xCwZcriggwbF+zXc/D9VU+plkfhbbfd9qYANl4fGY2TTz1FQv+TTl2GE086AdNnzlA6SgxbS4sYtjWvrcbLL7yE7Vu2q3iEwCfVez6W++dYXbFiBS56z0VicRjHW5qa5dm3Zs3alLHkSOdklmDpsqXa7BOwvV6d4aHORZ3ml770JcVXzodjBTRMD/I5Mz14/ILjcNrpy7BkyXylCgnY6I2nXrWDI2hpa8WO7bvwyvLXsHH9Fjz91E/Tkq8c7fshs/KHP/xBemSy16ecckrKryDw/Na3viW9HbV9qdYrvn/GnYsuvhChUFgG7VdccSU+//kvpIzx7rPXXnutij5OP/30lJtNyUduuAHP/OoX0p0TsF1zzTVpxVgCtvMueDemzpqMxcuOx3ELZ2DqjIkyGA75A3KfYPaOq7kydfzlETgJoCPDtgRwOwxgI36gfk2ALe7hxw+aoWNGnBxKePRZNwTP53WM5vgDsvbh0dfbLwLJNPkBYcsEYKOGzhUXeIBNThfm3Zmc+kwwhWbv4e5LFa+7GpcLsJl7LysbrHeo87dpbW0zZ2OZ7vll88EUqXRtgRCGR/hwyLBZWlR5WW/I8casibWoN89gkACZLsMjMmQdHB3FwGBUac/8SARjZMjkLqwEMisN4l6tRLWug4FukHlpZKljgDW1pd5OGNVrGG8+bEaJmnGepV8zlFtvrm/FyuXrsOLl1Vi7ejPec/H7/20BGyfmo48+IhZyb00NKiuOvHgxODHtw4lNUTGZnlTB1LQiX0JeXi5uuunmN6VKlDvYcxbOwbzKEiwaX4YF48vith58c65CdPmeOjy3qw7bmtvxmz/9VRV0x3owCN9zz9340T3fw5SSApSGgmju7cOOts6jAmwMkHyOBFI8UmkQncaHgI2Tkswqq7FcY/jD3Q/nHhnYj3zkI/jUpz4lEJbqM0xPcaf+wUsvxW+effYNF7C7a+XCzwpUVuulUzDz7wTYmJ5llSh3/dRochFKh1l95plnVO3LzU86lZxk8v7j7WcokJ940klYeuoyzJozG5WVtCfwob2tDdu3bsfq11bhxedfwLYt28SwpQPYGE8JOn7zm99osU63GpgbgNPfejoqKsvh9/nQ1tYuecjzzz3/unRnBKcE7hTt19TsO6bCoFTzmvOXhSv0KWQsO1ZQy/lL9vkrN9+IefPnYumyJThp6UJ5s7GDDImDQba6os9laye2spJ2/RasW7cJD9z/SFoa5VT3cvC/c66TdT///POwefMWTJkyJeVXUI7gpDQshkqn2I36vSUnLFanD26Avvfd78lix/XqPNxJyc7Rhors+A9+8AMxZalSqHzOHKNfufkmbY5uv/2OtOeaAbZzMWVmNZacfDxmL5wha4/ignwDbKRdBNjoJJEJdRv3ig6TU6LSuHkyL7u3f2bYDJQlXHjt99Z3PKnxlUcAmYG/kUZmaj4yRmuzHqXT1XrP8+ajPyNtPFyPWRWCesWZcfbP6ydOC7WDAZsQjPNd89KjDrRl7Gl+bYx0oDFczBETJzGVSXuMMbVtYcEBQZs6EHh5Rv6f6DSLTcmJT728smFHLyWqDgVsQWHpUN4tK0U5IWgUy55r+xobMBgbQnFRIarKy9V/jD5uzO36mCZVGa0MjDCi9jXW108FBRT3ZQWUUh0ajgoRq4IjM9EwngxY3LxWjaitlUUve7U1tOG15WsE2Nas3oz3HitgGxqVHu1IeiY3IZgSPRaGjQHr0cceweUf+aiKA1LtqsgmfPrTn8ZPf/pTnZq731TaCIKpO++8A4/fd6+6BbBXZ1QAncUnbEtjlXDp0OgU7ZIF5GDkd7EHY37Qh8q8sFKTx1WUYH5VCaYU58eNc+nBRsC2qbEVz+2qxct76rC9uQPLV6/FjJkzDxvImPLhr8OBGgaQJx5/HN+46QZMLipASSSIzv5B7GztxOdvTZ9h4wVwp3r6W96isZxKg+gAG4MdJzsB9Mc//vGUIIHgi4wU2QQGVQbKVJYmbid8ztlnyaJHmyWvabO6HIyO4gtf+KICbzoppf/5n//B+eefb2aSctLPUXygFpXPk5rNdMb7vxqwxcedt0ljIKVPGE1KacTKBZKbmVtuviWtd8F3Tp0XWU6mLJnaTaWl4zxiVfdvnv0NTlh6Ipaetkyghg77bLLOZ7J9mwG2l55/SZYlRwPYWMjCcfT+979fYyMdKw3qOE866SQ56/t9fnR2d+HS918q5upIsYRpQtdI/lATkJWBBLHsS8qfk5Er+3B6jay5lrDil0U2qQ4yj4xZP//5zxXHWc3P96cNPu15/vBHbUQOd6SKA5xXf/zjH3HlVVdg7txZWHbyCVh68mJMmVKN3Lyg+iAzXtFXs6e7XwCUBQdbNm3H3j37UFffiA62M5MxsHWy4QaOG6tUIIZAm3OagIfkAQEuf/GcJCGoK9uze29aLDKlNK5ilVmUdKpXmT2ZPn0qfLTPGh7Bk08+JdlEKvBL5p5sNDf+ZMfTiR98zowfl334QwJNt992uzIT6WyOCNjOPf9dqJ4xEUtOXYzjT5wrwFbEnsk+HzJHLB1K0EbbWHVG8hgqp/cyU1wzvE9kGQ4N2NRg0fqjGaxTNs5+z5jq2lXZz9i/S+IlDf4IBqL96jXN9+9Aop3TepKSJHKVqwbcTJoVB4sCbKZbSwaQySzbAQCupnm1tabyjHMJvATYvNYN/GCOz8AaFwCi2UxWZtD+Y9gaIrMzgk5AepGX6rn1W+pTGNjmmHqEepYcAmzD2LJ7t3o3lpeWYkJVFXII8qJR5GRlyOCUDJulWCnMG/JappiQkFUeGZkBawZOcWAmAZuhYLmqD8c8sz3XIctLjWZkqvVIa1M7Vi1fjeVMia4kw3aMKdF/IWC76sqrtfCnAmzJWjm+h3379qWsKmXq4a5vfhM/vPf7yKWjPV2/YyPoZqk7O0OMGLuXCvjxVe/fvx+TJ00SWGOHg6JgQB0HJhbmCrDNKCnExKJcTCzOjbemImCr6+2SpcfzO2uxYm89drOac+duVbcd7qCxLY2cD2esygDyh9//Hh+/7FJMKsxHeV5Ybaj2tHbiutvuFDBKJ5jw/Ax89BRa/vLLWL1mzRE1iARsFKCTzeH8YLXWe97znpTBnQsCtTYE5iyHv/vuu9NalKX7+s+3IxTwwZedqQ3V4NCI+qPy+dx04024/oYb0kpJcmF717veJbCj3p7BkIIKXebZZ5DVeukCNlZe/+hHPxIjRPH40aREGTCpC0k3Jcpxzo2Cuk0EgzKKVdP3MJssZ8rjiv0gaVuTrq7mf//3f/Hud79bw4+AMJXforPheeZXz+CEE09QmmvewvmoqKxQeyBWpxOwrVq5Ci+98BI2b9wkW5Z0GDaOZT5LFq6kez38OepTWeXInrYEVuzpesMXv6RncKT3wTjC6tbDMTFk5RmPnnzqR9JHsaArGouit6cPff192kitXrU6reIqnoug4Kmnn/Ia2XvdDaIxdbh47bWVR0zDc95wzh2pKIGA4IILKGqfjqVLT8CyUxZhzpzZyMsPeRYQ1raou7sf1IU2N7Vi5w62pqpHzb5aNNQ36v2xAwE3LvS6+8AHPpAS+PC9sRjoYx/7mNoTck4FA3Tvz9C9vfvc81Qhmg74ZlUp5yaPdHXQBNaUA5Bd5f2xWITgN1V1aDLBQHBP4iDV/OW9cs5c+sFLdY0EbOkW+PD9vOPcczB+6jgsOWUhTjhtMabNnIyiwjyEcvzIZBGBZx8mI1vp1ROdmQzcJABbohLfNYB3q4jHomUQVxg55SpK7TOGadgwIM5u6TxJnQqY8cOIZFEJsGhpTP7ZFTwkM3/JoIydpWg34ADbod5FvPWeByAz9resH3MaL2tPxV5aB90wT04rDbWSgbWaYQsHYTDuEAysqfehZ6LrEWpiZdjsRw+SXy0zXDZdHUZsdBS1rS2U86GspBglrP5ha5RoFNlsTyXq0yuxVaUGe+vR+sPMdDMy6d1GWw1LgfLCCdpcxSlBGx+mK6Dg/11fLwK2NgK2FauxYvkarF656dg1bP+GgI2B9MYbbxQ1zVfKdkWpNECqcPv+9/GL++9BuVdGTWDT2N2P5p4+9ESHsKemJiXw47uuq6tD9aSJstCoYP/QknxMLSlQK6rx7BkXCaGSDtI+f7zLAT3Y6jt7saa2BS/sqsXymnrMWvoWPJAinUsQxeB5JOaPgeDCc87EhPw8lOUG0RcdUqXo0QI2Lgo0vOWzJWhZtGjRYYGkA2zclXJu/PgnP1GgTbWr5TkI1gjaqD387ne/m1aqiYDtHWf+JwrDAeSF2PMzAwNDw+iJDqOnfxA333KrGIxUAZc3RD3NO9/1TrXTIrvH1j6syqbxL2USr736WlpidbJJtLF58skn/yWAjYssARtbg1lPxXIUFrEKMKzFnEUZDfUN+NL1X0q7cu13v/sdzj33XMURMtWpupOI0X3iCbnzL1qyCCeferLGCRuPE9TwmWwjYHttJV58/kVs2pQ+w8bFkOly2iQ4wJbqevhzTU2NmDZtOgoK8yQG7+nqxV13fVss3ZE0YUz7M+V2OPbaFdZ8/etfUyP4/Lx8beZZCdva0iaAzHmSbkUxAcHTP35aTvnsdUwyoK2tQ8UA69Yd2feQ8Ysp2iNV3pNpXLr0JEybPlXG56e95STMnTcDRUUF1nJtdEzsGecge6729Parv2ZzY6s6Auzesxf79tairq5eBsRPPP6E9Gep5jTfG9Pql3/0chQV5qO0tEgpc3pqsnf1Bz/4IXzpS19OuRHnu+RmiuwYj1QsvwtOjJGcFzSfpQMEv4Pp9FQHxyplHJy/fDcEbanih2PYCNgIi5gSPRrAdtY7zkT5hDLMXzofp759GabOnoRidsMJBJBDU362DRQrRT9Mc5Y4EOwkOh3E/94T/Cful1dGdo19TYck9eLPkhEzob8BP7bltN+b1s2xY/wzsw3ODsaxbi6lemDBoxFW8TSnVRuoFSiGrc+ppVsP1LLxM656NP7Z2taN+jaiPFZ6qiw1nts1GpEpTBU6eG2oCL+oYSMrN0IvNfZ09ChCVyEqaw+PhVTfR69SlIBNFDdTK2OjGOB3Z2YgLxyBn+WyAwPIHB2Bnyh3ZBjZ1KB5vigEbEqJ0vdEEjaCNQJGatmM2jy48ODgF+laVFAg2NrUhjWvrcEK+rCt2hivEk3FXvF5/auLDlxK9OqrPi6KOtU1cmfL3d8nPvkJDYT6uvqUWhUGqad/+EP8733fwYTiPARzstW7c0dzJ3a2dKiX5869NWm14KKVwLTJk5R+pDHu/KpSzKkoxPjCPJSEQ8hnT9YcH3L9fhnm8iBgowfbyn2NeHF3HV6racBFV1yT0mqFQZjHkVrHsNXRKYsXYlxBLspyQ4jGRrCvsxufP0qGjeP4r3/9qzyz2NfzSKkeB9jILHHWE7Bx4U8V3PkevvnNbyjQsWrsO9/5TlqAjc/hxEULlHauKAhrPnF+tfUPo7GzG1++6Za0tSTPPfecWCXaUbB5dH5hAfp7erFnjzUpZ5pr5hHS1C4wcofOgE8bG4Jc+mmlCvj87LEWHWijUF0tgFFaVoJx48fLzoBpYrI+tfW1qNtXh+u/eH3agC2Z0SDDlgogOcDGllxMVy07dSlOWLJEbaII2PhMtm7dhpWvrsRLL7501ICNTM1HLv+I0ivpSB34PMmwUL/H8zO13dvXix/98EcpWT2aupIhPBxgc2zKx6/5uBj1CZMnSF7DvptsaM/ChpWvrUyLjaXGkGzdT3/2Y4yrqhLg5lwgwM7JCUiOcCSfN4ISAvYTTrBK7kMdjEtsGzZp0kScdNJinHzaYixYOFvsJxdOLtw8mBbluUeGM9Db0ytBeXNLC7Zu2oGt27dj25YdqK2tw2OPPq55kmpOOxDzsSs+iqqqckycWCn2mj099+2rx/suuVRC/VRxndfGd0LARqBCaUI6rbq4gee6QZafMYzfkS5gO9YN11lnnSn262gqsrmxPvMdZ6JsQhkWLJuPU96+DFNmTURJQSFy/QFJprLHDLDRScIBNgdo+HwSKUdjwwwt/XNK1MoVYhgaikpTL09YOlQojWnto7KyuTjZZ5N7ghqmoYmuZRETvVHtdM5+zDCJ9UBN6NK8nxFgI745PGCz1G7SZ5MBmwpOvSamrpEpwRgfipoe51g3gtgQW1JlStdGwEbEbo2T7SaoAzCaj8COqRnrNKC22irgoEswq0THMMbqt8wMlZqPstkqNXNZmcpXj9Digz1FvWoNArbhkZjn1ybVIUbHqNeh3QcfMB+c15rKs/VQtwS1inB+b3Sqy1A/v6aGNqxftRYrXjk2wMbWM5yoTBW/2VWiKjp47BE96701e1MWHXBIMHgxCFDHFs/NO1dlrw6ERrx83gROxZEgJhTkYWp5ASYW5mnBb++PYkNdM9bVNqO2qwfb9tSkZOp4bgbPGdWTMD4/FwvHl+HEyRWYX1mKiQWktq1vqA8+XZcDbM6D7ZW9DQJsq/c34bNpVHFSx8HjSOCpob4ec6ZNQUVuCGXs2Tc6iv2dvfjCUQI2nocWE1wUWN11JDNNAjZWVn3lppsMsP30p2kFdwNs38Qdt9+OD3/kI9JDpdPlYfu2bVi2eKEYzMn5YeQFsjASDKGufwi7GlrwhRtuSjsNyMXxvPPPUxpl5qwZSqW1trRg2+ZtqNm7H2xRlS5gY+EExyDHIsfxmwnYkhm2ouIilJWXGWDz+dTSjQCCAOBoANvRMmxKiX7n29Jinbj0RPmcHb9gPsaNH5cAbFu2ylbh5ZdeVouodDVsXPgpnCeQZxzdV7NPDd5THQRsYsryIyou6+vtxW9/+zsJ+Q938Fyu4vhwqTouJqwcZoeHqdOmYMbMGciL5KKuqUGVsPtralWhmk5XDIIKmkz//Bc/w+TqCSguLJLv555dNXjve9+XEtAQTNPQ2aULD3VfCWuP32LJkoVYespiLFo8H1XjylUpqkXak17dBgAAIABJREFUc8c30DaI0RFW8wFtba3YvGU7Nq7fhFWvrsaOnbvx8EMPp2U5xGfJcXTVVVegunoCpk6bJF+8hsZW7N65VwVv6QK2P//5zwLaPMiwpQvYKM145JFHtEb/8Y9/kg1QqoMM27FKGgyw0ULnzqNi2M5+59momlKJE05fgiVKiZqGLeLzI5vvh2yXt36NuiKAJFDjsItLSyYAm7tbV2igvKFsTigZUevKbN8BgI2tr+KALYPsW7aKHQ1v0NiWLJgBNudI4Vg2/pnklNO/Jevg4gyboJWlUA/Fsrk+p/G0bF3HprF4ylDtGbxmpV7neQISfoighLlvpURVcZklLRuN58i26c9eCap7HO6B0auM/0bhJfUNRLP8XgZRPgDr5WWdEniTWXoe5mjMQgJRl54/iiFW157CM6STiM9Kballox+be2g0uHMNWc1fTvhXJdzUsK1buRYrVvz7Azam1WicS8p+y+bUth5uaHI37+weVDFrzTGkFQxkZyHkyzGwFg5iXH4EE4vzpTEbnx+CLztLGrIV+5qxel8D9rT1YNvevSlF1zw3F4iZkydjcnEuTpxYidOmjsfC8aWoKogIqDmQlhwwkj3YWHSwvq4FP3jiSbwzRRqRuzIeRyqJZ+Ahu/PXX/4M5ZGIAFtDTy++cPtXj0rDxvNQtM6+eZdc8j4sXbr0sDEvDthu/LLmzU9++rO0ARtFvrffdhs+cvnlqtJKF7CdvGgBphRGMCsSRnEkgNHCQuwaHMHGfXW47vM3pH2v8kOi1mfGdMyYNQN5hbloqm/C9q07sXfPXixfnh5gc1YoXPgZ+LnLT6fogQyb/L24iz4GDZt6d4aC0q9R08R+xQyunR2daGlu0Vh4szRsrujgv5/9DU46eSlOOvkELFy4COWV5Yp5nJO7duzE6tdWexq2o0uJOsDGgUeGLV3ANmXqFOTyOcjjsg+vrnj1iMyXE8qTQToSs8X+j2/9j7di2tSpmH3cHBQWF6C5oVm9Kvfs2oPly5enBe4JpmiMS+1fdfUk5OflCrCxSfnnPvs5MaJHAvusmCTrzTTv4Y6Etcd9OH7RfLz19JOxcPECVI2vTGIRE8Jy2pWY0wHQ3dmL7Tt2YOUKAu0VapP14IMPp2Qp+VnpaP/wB1z98SvU03PGjGpkZo2ivq4VW7fuxsUXXYIb0rSUOlbAZmsInQYsJUqLjlTHsRYNkaE/+2zHsB0dYHvX+e/C5BmTMO/EuZizeDbmzJ+BqrJSBOjwMBQDKRqfsAazc5kgaONxsFBfK730aDwS1aBOUk9sMeb1HiezKnxj6q54s3ifP+jZg5gtmIE1l7ockw0ZGWViHY4TYhBiG1aKSsM/wi4I7tpcMYOxuKKu6GyRlAp1GcFkxtC9I0m6ats3CMI45tDdnKMVVfEQBzqJ1yuRHStqYsPqgEDQlnwyQ4v2vQ558oGw2odoVJUyrMoRLjNbDpf3te+xVlNWsUHA5vzVPD1cvLIjUWFhKdMhUZQJwDbkCQJdw1UzHhkYiKGttR3rV63HK8vXYs3KjXjPxWacmw4tzZQoGTZnnPtmM2ycbOw/yvv685/N5iKVYNS9LQ4k7nI//alPYcP6dcjJAMI52UpLFkVCKI2ElCqcXJSHifm5Am7FuWEVGuxo68LyPbV4ZW89drV1Y9ueowBs1ZMxtTgPS6vH4S3TxmPBuFKMi9A89J/DBAsO6MG2rakTK2oa4h5sP3n2tym9f8hkkAGgA//hDloD3P297+HRu78jlo1d1Bp7+/DFYwBsnDgEICy+OJJLvANsNwuwZSgl+u7zzkuZPiHDdqyAbdmiBajODWJeXhjjCvKAskpsHRjAqt37cN1110usnk6BhYmzL8CM2dMxe85M2R40NLRg25Yt2L2rBstfTm8RpsUFPZho3EqmjQxKOBxOtU4kpUSzFDPSLTo4uEqUAInno8ibbem4gevu6hbTly5gc1WiBC5kKFL56LHakebCPtp6LF2KE08+CccfPw9FJUWqVCVTs2vHLvmwWdHBvwiwTZmivtBcILhhZQw7UgGRswbieztSGzy+m4WLF0pDOm/BPJQUl4BAnb1Kd+/anfZYIWAjs/zML3+BqVOnIJIXFqvLBuXf+fb3NB6PVI1Jw2LaV3zoQx86bNs3Z+1x0803Yf78OVh2ylLZXUyeMkntw9ziemCKzRZaatZ27tiJVa+txUvPLwetUh584OgA28evuRIz6UM5d4rWxpqaOmzd4gG2NFOirw+w2ab/T3/805sO2M46+0ytUUfLsJ17wbmYNH0i5p94HI47YS5mzZ2K8uIiBEgMjYzAl5khwkFWXtSbHQGwHXmNpPbNmDKCWII26dVkvGu9QV1K1LlLsJeUY8T4w8OxWFwnb4BtVK021f+cOv8485eoPE0AMOIasz07lH4tGai532fsa11nFnNeqakDbA7AKZWY4TzMDK26xqSuCTYbsBoNaQDNxP0G2JKN39y/2fmUyMQYe3kJfNnDs1/2MsiUsbggwbB5Pb2SGsDKUsRDqA6wsSghQUNaDpsvZGTYDIH58NkA1wG25S+t8mw9jq5KNA7Y/gVFB9R2PPbYIzIxvuXmW1XWn05qKXll5M7/6aeewnWf+bQAGx3/K/NyMbEoD9VF+bLYqC7KQ1k4gIAvB12DMWxu+dcBNufB9uKuWry4px5bm9rw7J//9v/Yew/oOKtzC3RLmqbRjHqXrC5ZXZa7TU0IkE5JICSQhEsogYTcBEJPwJgSQk9Ch9BDS89NbnIvIQFjjHGTLPcmWVbvfTRF5a39nf9oxsaeGYngl/vWG5YXtjQzfz9nn/3tb++gHmxcwdDmgB2i559//jGBgM71vPPG65HijBZ7Z2rybiBgCzM2JfDLOVhzggnG6h0G2KaBl199FWeFDdh+Kt1Vs2HY2Am4srYaeQ47quIdyEtLRmR6JrYNjWLLvib84FoVizUrwFZajIqqUiTEJaC9swM7t3MSPhj2JBwSmR3jDVrDphmOcAHbsbbHMYsT+nnnnydCby6AwrFY4ffRh40GyAR5LCOFMiRmyfzEk05CacV8LF62FMtOWI75xcVwxsUaHmgKsB13hq2gQFhHjs+JCQlY+957SE87dug32ZWrr1apJ8G8vtjI8YlPnMpAalRI2H0Wenp6pRLA+KvZMGwEbG/8+jWQDWQcUWdnN5oam/HM08+ETIKg1pAsGxcIxwJ22trj0ssulYXIipVLsXzlEtWQkRgrE61//qItFUtlilHp71eAbcumeqxd874C2rNk2ASwlRahvKwIUxGTaDnUgZ079ot+OpTFir63Pwpge/qZp0RWQw3bx82wzRmwnf155BTnoGZZFWqX16C4LB+JsQ5Em80wT0/DSuAmXquTiGBToVEWDXz2j8ZQfXhsUPGVxAoi2TLMdgMBG5OYlHeaAmrCsBn/ltB2ibxUTBp14xxnLGZl8yGRV0bV8WjgS7Y7fThgO5JhC9SvCW5q7Nw80yWq21FVS6vujPADNj1QacBGOw52eJJhC9yQvuH192kTXtWFEdACS4EnuzPUumZGqCfGt4YWTTGaqvNTNRYo0KboRDkEo3uD+6tadMVKxHiP9kQRqlO0dtLbCpfLLU0HWzdvw7q1G1G3ZQfOP292xrkLF9YKuj4eGjZmiT77/LNCv1JbwWigUGkHR5u8eO3o+3TVt6/A7vo66dbMTYxFSWoiylMTkJsQi5x4J6ItNrHz2NHVI55ox4NhI2Crb+/GuqZ20bCx0WHdFma0HtuDjasaeiGR9aBlxrFWVNra49ILvypNBwRsfS4Xblx995wAG8GaMAu1tcfEJEcCtt/8/vcy6YSa8BXDNjfAtqK2GrkxNtQkx6M4OwtRmRnY3NmHLXsb5wTY5pcVo6qmAgnJiWhvace2rTvQuL8x7JLovwtg4xjEGCVm8NID8vZVt4ftvj6bY+B2CDYvvfwyVC2oxtKVy7GgtgZ5+blwCMsXWBKtO64MG/WItGeZnJ7EJRdfIskTwaoJZEfJQrIkz4DwY710KfO3v/+taNWyc7Mw2D+IPbv34mAjS6Lhlc81w0bAlpefJ/5WjNBid+Yffv+HkCkAv/nNb0S3S0PkYIawij0+W0Lgly5bLCHw7CxNSIqTZ1Mc5Y25iuOLHlMGBoYMhq0O761ZbzSLzIFhKy1CRXmRlKYPNrVg5879uPibl0oHNy1UQr3mCth4vZUOegpr1rwbVpj9RymJzhWwff7szyGvOBcLT6jFohW1yCvMQqzDjhizWfTWBGwRRpMj9VOaYQt13o7+e12xYylUpScRlGmARusyRWYp0KZ+ZzQwsHpo1Fc5v5AU4IssOtl8vvwlWX/JVhCN0YhAkkmTVEfOXdKJelhJFYjY17ZBfNh0O6v2INF+IwYkMkCRv+1Uuj6noXLqjRWIbm3l//3gT7Wmak8SrmC0to0HKe25RwI28WpTzQM6jurDgE3tGXGZsIBRGinrTlIF7PSxsQlCdX4otm1keBTdXX3YtmUH3iNg27zt3xqw0e3+xRefQ3S0DW6PD3fdebf4/8yWZdM3LXU0tAe460c3IcMZg4KkWDGz5Z/8pDgkOewYdruxt2fwuAG2QA+29U1taOwfFg+2zGAebC6X6JHYIUo/tWAlk/fWrsUXzzwDKTE2iTvrc7lx8x1zA2y8n2ldkJZ+bIbicMA2jb+9+fewVrUfCbAtqEauw4LqlGSUF+ZiOiMDm1u7sGXX/jkDtuoF1UhKjkNbSye21m87boCNGjatff2oDBvHILIKF3z1AhmLyF6Gm3Qwm4mAzTZkSuq21qN2cS2WLl+G8spyzMvJFk9IBdg0w3b8ABv3i6wVLTzos8muc1otBBs/eM7pvE85RajmmmeeeUYaLUrKSuR5dY2PYZ+hd1w/W8D2xmuYl58Dq8mMzq4utB4KnXlKYMVyNTulWXYPppPke1asWCagcNHSWpx08grULKhCalryhwCbsDiGqSkB27691B7W4V0CNillzxKwffsyzC8jYCsWsubgwTbs2LEH13z/esOjjdncwV8fBbA9/czT0hzISLJwfRTnEi1HDdtcAdsXzv4C8ufnY9nJNM6tRl5BJhx2G2KsFtFdsxxKwKY0bJRmHft8BQKmo71LGfEbthtGBqli2JT5reoa9rNsfsCmq4Rq47z/yLDxXuEzruaho0dOCWAToZzS5wcDbFo/OdNhur99ozBsKrZJUXjab0QDK90SG1hnFQ2bTt0KiE/QiJC/13Sgbk3VEVHcYXEKnpwUHZtQi9JgYLgM0/rD0LXNsGt8z4wrcYDAkFmmBJwmpXsThs1IQ9CGvSyr0IKEIFRKozRGHFKAbXvdDrz33sY5atiOH8N299134eVfvSS+WDw3NG584bkX8clPfjKkEeuxbmeuCN566y1cfP6XxQqiJCUeNVmpWJCVKvYbXF3s7hk4Lhq2QA+2t/e3YMOhDpx01nkSyxRMcB+YMxgqNmX3rl1YvqgWyYwSiYrEkNuDm1bfhcvDDCYONZAe+fsZwHYzNWzHD7DNi7GgNisNVSUF8KVlYnNTC7bs3DcnwEYNGyezpOR4A7BtR+P+A2GzJrM9Z/r9/+qSKMcllsy+duGFMmGx+SFc9/VwjoF6L3Yr33jTjWhsakRBYRFqF9dg2coVKCsrRVJyomjpOGpysSSlNWqhjpOGTQBbQQEsVoswLGSlaQAdjIkisCG7zY5gpiQc66U7IGkhVFhcKODUPe6Rsi81hbMFbK8RsM3LlPIkGbb2tk7p/gzWXMGxjKkPZNg4ZgTTSXZ0tKO0tEwyRBcuqcFJJ5MFrUJGVsaHSqL6mDk3CWDbQw1bHd59533s2L5rboCttAglpYUC2Fqb27B9x1788JobjgNg+zGefuaZ4wbY5tp08EXJEi3A4hMWYtHyBcgrzESM3QpntE3M9NklSsDGa0LjXAmBD4iYEirH+HcowEZNq3opPCNE1UyMlR+wzUjGZtg3BdTYiiBOGhM0J/eJhIuLIh3aLjgpoEHg8L+rpkqNq45WHSJgO0xP2dxTbxiV+NtKAwGb1PBnQtOPQIxGxqpGuJpJ0wzbkfXbI5k4UnQmCvOE3lTUpDQo0Hljph1Wm84Z1OWM35qiL3mypGuVTrvSKaoAmwgSDbqSgE0fE71WJHJrZAw97BLdsg3rCNg2b5u1D9vxLInSSPWV116WLEBSrgQqPd19+Ok994pxY6isyWMNtrxm9NQ6+4zTkB3vQFVGKhbnpKEsPVk8b5oHBrG+uetjL4kGerC9s78Fmw514bzLQnuw6S5EemOF6kBk+kJFSRESom1Cqw97vLj5juMB2G4yANtbHzvDtry6Cjmx0ViUl4UFFWVwJSVg895mbNq+B9fOQcPGkqhm2FoPdaBBSqL/dwEbkyM41vyrABt1obS1+PnPfy6ZkARAtBMpLC7CoqWLJJqquLhIABtLonyRYaN7/vEGbCyJcv/4zP/q5V+FNHGm4S2tcphbSu3lsV4c78mofOWCryC/MF+aD7hYOdjUhOaDh2YF2DjOvfHG6wKexPaivQumqCi883bwzFOmBVCXyKQLposEi3JjmY+egP98+y0sWrIAJ524HNWLqpCekSLjaKBuKLBSNMOwbajHu2w62L57DoDtcgFr8wWwRaC1uRXbt+/FD6/9/wEb76+Z8PeyQixaXoMlJywWhi3WaYeTC22OpDTJl8bFSDHgZ9xlIEgLBD7HksjoezmQYCJQk2tvSMICGbYZsmqmPGrQepM6GUpVEblPjMHjfcPvVho5A2IFdLIKyyYklQEXP5TWoLX32hHDeF/7oLL1IIiZod1ELKe0ZkR4gU0HGjFKfZUlR6OGrMuh2jdEs3X6RGqkqx8GAWiSRRqJqQkF2KSEaURLqe34D0hr19Q+6n1V4EuF19OLTeV7sVNUhcH7PXVUx4bS5rHdgUkHPV192LyhDu+v24QtmwjYzp9ll+jxY9g4kL3+xqvIzcsRtoMr2Pb2TnR29OCiCy+SfFJ2coW6QY826PLc123ZgrM+9QkUJcdj0bw01GSnId5mRt/YONYf6sLGj7lLNNCDjZq5+tZu8WALFRtFEEYXeZaHmQwQTAPC7r3LvnUJNq15W7JNR70e3HzHT8LuFgyHaQl8j59hu0nu2b++eTwAWyVy4mOwvDgPFbVVcFljsHnPgTkDtrKK+aiqqURiUhwUYCPDdnw0bP+XSqJc2DKUmyxTY1MTiooKUbOoBstWLBdXfS60NGBj+LvqNtx6XBk2AimmHJBho61DKB8u2lDQoJVNF8xSDcZWENyd+ekzkZOXI5mp9N5sbmpGa3NL2GwsNWxqnHsdGRlpstzu6ugS+5xQHmUEYdSAkb1kykQwGxJ2jNPq6PkXnkXt4mqceOJyLFhYieyczJmFr57PtOaaz/XAwDD271VdomulJDoHwHbl5dIlWlJWKJM1fep2HEfAxtK1jPfHoSQ6V4aNdkJF5YVYuGwBlqxciPzCLMTHOeFkvBytu2jVNT0tc75nwmuUFv2s2mzmQMEDBmoyYJ9IvbSGXxspH86waeIqApNeIjbVdMB7hvtE7SW/k8SRemb82EoDNT1PBDa4BILOozVNyHvbBlTSQaCthxbcqY2qHZppZQ3UrEmQO53fDo9eCNzYkQ+5fhCU0a5KSJhmWoKAq0hYbfRmY9I9PdVIMSoRKAHYDAOnT/A0JEZE+cIRZEqQqbL2kNLopNGtYQgGwTB51XTAtnYyVHWbGvDBexuxedM2fOnc82YN2JStx8dvnCsrz9+8jqKiPPFzItClm3h7W5f4SjkdcZJsQLuPUEHERwMerL9zJX3rd7+NisxkLMvLRHZsjEQ4bWrrnjNgozZueV6mYeuRiixH7LE92Pr78X5TB9Y0hu/BpnU24QRhkw3heXz+sUdgM0fB5fXhljv/vwfYGP+1snI+SmrK4TJHY9OOvdjcsGtODFtZeQlqamuQnJyIQy2tqK/bhsZ9x4dh+1cDNjYdnP+V86V88XE0HXAMo63EuV86V+x+qmursXLFSpRX00k/FQ5HjCQuEFTs3bMPWzZtxbp3ydTMzTiXz3G4PmwsiRKwmczK95L5nuXl5UFZM+ZBklnjJE+j3mBu/hIuv3yZmAPn5uXKlHCotQUtzS2zZthee/01pKaniGSmq7MH1/3wupAebGTa2fXL+KfmZqZR5B7z2HQSxd333IXqmgqsPGGJMG25+bT2iDvMz0uPpZyD+voGRcMmQHvNeuzcMUfAVlokDBvnrWYybA27jhvD9n8CsJ17FopLybDVonZZNQoKs+F02mG32SQjWRlHsMNyEuNu+sCqZkaFY/xsWyBwO6ysOON7xtYzfwKCYZdh1OUU9UXPWL+Hmyqbzli6TUfA4/KqdKiICAFrYucRpeRZ2kxXYR6lhdSMmsZBBm92mK3Hh6RngUkHLX0qSzQwrV6L7GZOQABg0ydBGDDRmvkpyWNRf/p7AqlmQYtG/IMI8Bg5YYoyzHSpNaORnQJpmn3TCHQGERvMIP8t2aJyGJplU2VRPnA6F0wC7eUrI8TBurdnAPX0YXtvozBs//aATdrd85CdkwGbNRp9A/0SRtzV3i2GoK6xcdx1909w0UUXISUlZbaEkOR/nnXm6bCND2NJTgZKUmIlp3VbWw82tXbNyYctHMAW6MG2obkT7x5ow/aOHoTjwcbwY8b/UBRNv6xgDQpkvJiteuePbpIWceZs/vjOu3HFt78d1OqCGYUsJQXT+xztZP+/w7BVoTA1HicsKEdhdQVcMGHjjn3YsnUHrr32ulnaerCTrkAYtqTUFHS1daChYcf/ScCmbT2+bNh6rPqYbD04ZrE8eOnll6KiqkLE7QuX1Ar7zWxMjkf086I/Wd2mrVi75j1DvB5++PtcjHMJ2AikqFUmECKwDBaxRVD7/PPPC8NNEf8PfvCDoM8IjbJL5hcjIzMTObnzxJezvbVdMoxno2Hjguq111+VkubEpA89Xb146KGHheELthAlcNVZwtS7VVRUHHP885vYXo7yivlYefIyLF26ULru4xIc8pzruUzbfAQCNgLtjwTY5hejvKJYqlOHDrVh29aduOYH1x0HDZu/S/TfmmE79yyUlBZh8fKFWLSiBgVF8+B02GGzmmEiOKM3KzPFpybhJdsmVTkFsLReXmOFQFlWIJhTKECnH6lbRbRrIvPydzEw2UmDKnlPoIXIdCR8bi0ZY0qCChDQki5NMulqnzhhBIA58ag1mhuOBGmBGCcQP0VQw6bE/n5rjkBbD/ki8cf/cHSCAmy+mRpyIMLVfz8yWiEQdEnnpoTGa8BGh2BmeSnApk++/js/qzUFGvz5NQaqVKoyu4xMUaNLlCdmYoKmvcogj8dCa4z+3kHUb96G99cRsDXMqSR6PBm2V1//FeblZCElNUmclEeGhzE4OITe7j6MDo8IYPN4vKisqsajjz0m8UmhLCQCRzXqQJ55+mk8/dM7sCA7DZVpiTBHRmJHV68Esjf2DWP3LI1zwwVs4sHW24+1+1vx3sGOsDzYuO90NtcdbBQ45+Yee2XNgfq///IXXPy1r8AaZYZvchI/vis0YKMuhl1nwXQxoQEb8Ovf/+Fjt/VYXlOF4owUrFxchYKqMoxORGJDw25sFcD2w1kBtrPPORv5BXmoqCpDWlq6BIhva9ipNGzrwrNq+CjGuXNh2I5lnEsROidi74QXw4NzM86lJQj1UceKadL3AMHRwkULJdKLHmwLF9WgsCAf8YnxsFjMGB4aEX1X3eYGrHl7LXbuoHj9OAC2XAK2KLHAYednepAOZ0phyMawk5Zdgow1CtZ5qS052DDAkqiFHZ6dXdIEMFvA9sprryA5OUnGst7uHjz77HMhPdjofae94tj8wUVcsJe29iAwWLFyCZauXITysvIZwHYkO8P5hgwbS6JbNn80wMb4rvKKEpnnDh1qEYbt4m9+67jYetDLk8TF8bD1mGtJ9Bxh2IrkmixetgBFxTlwxNphtZolplLwmqFxZzWNAEkDM62jPxKwHVlilOs7TaKH3ZwasCkYF9h16lefKfYuELBNT0VgyqckVtSqCWCjNOuI5scZwkkaDBQ01Ayb2cSu4MOD3wPBm8ZAGu9ENHVtEVsPnbfJNys9m0KrQoMbDFsg2PIzbNzjw4VxgSeHk6TeOf1z3S0qZVaCQYPG9P9cCfV0S/WxARtZORodBvqz6Rgrv9ZthmETrZy6KLRO6CPDtqkB69ZtmHPTwfECbOx8+tWvXkRKWgpi7HY5ZnamDY+MYnzMBc+4Bz6vV8qz9JPhn5/9/Bf45je+AWdsbNDBS/+S5/mdt9/GJeedI92ilalJsFtNONA3gC2tPWj6mAFbfUc33m/swNqmVuzvGQzpwcb91i70GrwFyxPlPcXuw7POPANWswm+ySncevdPQhqostzDJo9g3x0OYHvp1dc+duPc5QuqMT87DcuX16KgdD4GaOpcvwtbt+4EQ5xnZ5x7tojIKxdUICU1FT0dXaJhOzALwPZRo6lma+tBTaNotYxoKhoqs8vY4XTI6plMdFdnN26+6aawtYssDTLlgICdWq1Q4e+8Vx5++GH86c9/xJJliySeqqSkEKlpKbBZrBgaGhbAtmVLA9b88/gCNp5P3gPUewbzYOPijdYfDz30kHjXMRM32IKF4ymDxe+//z5k5WXDZrWp3NbWjrBzZ7WGjeH2CQnxcHs96O3pxX/96b9CerAFLtz+9Kc/4Qtf+ELQMW/37t044YSVyC/Kl5Lo8pVLUVFeiqSUROny03Nd4IRJwCaRYhqw7ZxbSdQP2KLQ0tIq3oZfOvf842Kcq+MNj0fSwZwB2zlnobisCMtPXIwly2pRUpyPmLhoWC1mSTwSI32lpxL5E1mrQEcK7aOnr2EgQ6VvCg3YtH2HglEGcAuwCSFTPPN5o41R6+kxHQVMEsP4AZto+mW/JkTSpSMzWb7V4QCyMCHOAAAgAElEQVT6Z8QlZrMNmPab/wdiLP79IwG2I2k7ArVJgZjafO7D3RAfCi817D40SIyKUPENgSdSATyFQvm+I2lOP12oOkR1jXims1T2R30nV4oq55QRW8qLjSM3NWy09di8fgvWr597l+jxAmx33HkHXnrpBTidDqm7e7w+AZ1ejxsT3gkjVoM3sdYTqjNw4UUXyeDMCJpwxJh08D995TJUZKSgKj0RsVYLDg0Oo67t4wVsbaPDqG/rxpr9yqS3KQwPNl53RkRdcMEFcq3ZrRcseYDv2bp1K05YuhTR5kgwZOO2u+7Gt6+8Mmi5Z/++fXh37VrR8YRqEw+cJQ4riUYAL7/y2iyiqeZmnLu8thpludlYurwWucVFGPRNoq5+N7bVb581YNNZotT5JKcno72VPmzbZ1USpV5rruHvc2HYWNZnaSvG4UBqagoyszKRkZmBGIcTrrExNDcdlCzUG264IWRDi76WtAPRgeJk8EIBNp0l+oc//h6Lli7EyhNWoKKyDOnpSsfGkihBL1n9Ne8cH8DW3t4uQJZjALspWeIM5sFGGQDP0WOPPSbh5tTHBhPyc5zl4onNT5nZmSK87u8bQEfb7AHbr371K8TGx8Lj9kjE1QfrQ4fHkzHTQfYsGTP1JNh419ragsrKSmniWrZiieS91tRUID0j/TDAFmhc6gdstGOhhm0Oth5XXg4CtqrqMumCPXigGdu37xLAFqqxQt+Pc/VhC8yj/ncHbCVlRVhx0lIZx0pKCuCIs4uPIdOPKMNSsxuBEbPCFWALBGaBWCXw54dhDdreTqvq4WGATSCCmkcJ2GY+wxirwKbH6UhETpsFV0gGOnX0AYCNoE2nNKnyqFEFNHLPSR6ZTNaggO3IfQ9ZEtVZokcriUZEGiVRQb0GOg3sXjAQot6ofo8uY0qxlUAqoGbsZ+MUBelvOlCOw4EXQgG6wwGbXEwDQPIEcSChB5uIASPIxqlO0dHRMXR39mDz+jqse/8D1LFL9EuzzRL1d4nW19WJt0+oFycwDmoclKi/WrBgQaiPSAQS42Gee/45WKxmbN64JWTgM4W1zM685eabcfKpp4oeJdREwx3hhLSkshzz0xJRnZaMJIcVhwZH0dD+8QG2QA+2dw7Qg60zLA+2kCfuKG8gA1NaVACbyQQmddx259248qqrggK2AwcOiG0DWc7Z2KdowLbq5psloPjlWYW/zw2wMfy9rCAHy1fUIq2gAAPeCWyr343tddtmDdjOOvuLUtarFg1bEtpbZt8lyvv9mmuuwUsvvSRWCjQ5DsfsWYe/z5ZhIzBhaYzWGnkF+SguKUJuXj5o7dPb24Od23aCEV7XX3dd2ICN3ZIELXxRKxUsf5PvIWBjxNLvfv9bLFxYg+UnrRSNFDsfef/wnGjx+rtr3jsuJVGeF2rYKEMhE8YmndlqMoM9bxyLqd07/yvnIT0jQ7JbhwYGxUeNPm7B0kr093Kco16Oht7OWCc8bjfY/bljx86Q53y2Y4G29nhnzT+xcNEC6RStXlhjNIc4PpTcw+ObiabaXI91c0460ICtXADboaZD2LZt56z00x8NsDH8nV3CH380FVNdWAJcvfoOMWkONxLvrHO+iCKmUCxfhOUnLsJ8ArZYO0wWk/it6qzwyEjO7x7RtAUmKAneCjDz1+XEQA29QmgkgwSWHQHYtKktgw10eLyCKdoqTIGvKERNW+R7dFITAZs/n1SlGCiQqeIyVRAAK2CT0gAZGak+fywNW6CWTXT/oZoO/NSh2nH9xfJzEfgHL4nKRo4wtdMPFwGbaqv1B7j7wZ1CvapEq33aFJLWKQyB363ZNcZT8QQpVGygZPFhU9SlBmwDA2Po6e5E3aZ6rHtnA+rrtwtgCzfPTYW/1wrq9/kmUPcxA7ZVt6+SzEx2h1IwqgW2xxqoCNh+9vDD+NEtNwtb+errr4twN5SmjbmAZQV5KE6JR3V6ClIdNrQOj33sgK25fxSbDnXgnf2tyoPt8tAebLMdpPl+Wnv8x8UXY+0/3xLt5G13/ySk4z31MTx3f/zjH4Nq5I7cn48C2Djh37F6Nb558cW4//77g5oH6+2ydHvColqUFeVi6dJaZJYWoXfUi631O7FzS8PcAVt1JZLSNGCbnQ8bJ0aWYl988UXJ4iRr83ECNurHCNio0yqeX4Ky8lLkUNcYBbQ3t2Hbtm3YvWs3rr/u+rABGxMSyPaFC9h0bu0DD96PBQtrceJJK7B4aS3mzcvyA7Y9+7BpUwPee3fdnJsOOMZRXxnMUFbfGwRs1JZx7Hz1lVdw9tlnB+36nMuzxXLx6Weejoz0dETH2JVXZGc31q//YFaA7aWXX4LDGSOa3Bh7DN59992g7N5c9tVv7fEcFixcgBNPWoaFi2qRnaOukWZVAifM/v4B5Z+3iQwbu3uZdPCk3BvBOmi5f7rR4dtk2EpLUFlVAZMpAocOHsL2hp04VyylbghaptbH6Qds0zIXVFdXhzwFBMPUIT799FOzBmw//OEP8cILL8z6+T3zzDMF5NwxC8DGa82FYl7+PLFcqVlYKTYoycnxMNtsiIjywWSOFC0oq5UsiRKwHcmwaeyg8cTRQBvxQCjAFqhhUxZsqgNU3RcKsFHLpsEYK25k25ROTYG0w1lBQj7VQUrAFhGhGLqwAVvbQIM4k+lSoRyotKn6gZHO0RLdmrHPCrCxYYB12sNLokcK/AJPnr6z9AkkmNCebYHAToM4DdaUsa4fsOkL4W+TVWVQFRqvPFF0l6gBjQWscXu0AhkbHkdrW7s8fBvWbUbD1p04/7wLhAUIpu3Q+08NRG3tAgXYDFsP5uiFenF1Tb8g6jRmw7CtWnWblCX44kMaLNuP7yFYoNfQjwnYpqex+o47cM0114Zc5XR1dqKsME/iqWoyUpHstKF9yCVdmwc/Jg3bjAdbcwfWHGgL24Mt1Lk+2u/JfqxefTuefuxRuW1X3X03rvrOd4KeF20dwon7jDPOCHuzvAaPPvIIbrv5ZrkFX3rtddHWhBrcWer+6U/vkYHuG9/8Jh544IGwAduJixehvKQAS1YsREZRIQZcHtRtbMCOurkAtrMwv1QZ57LRpa2tA1vF1oM+bO+HNQkTsM11wJ9LSTSQYcvNy8P8svnIyEiX89/V1YN9u/dK08RsSqIC2D77GVn/hQOQeN35rD748AOoqV2AU045EQsXL0B2TrY48Pf30oftADbPTPyzs/Xg2HHxxReHDSD5RgFsOQRsEeCE/4lPfCLs+zjcN3LBwAag5NRkAT2u0TFZIM0esL0oDQ6UrXzjG9/AzTfdHNaYHO5+8n3a2uOee+5GJa09Vi7HoiW1yM3PEf2cnl+05Ib/7usjYNuvuns/ImBjIw9TJ1oONmNb/Y4ZwEbNZagX78fPfvYzMmfX14cP2GgWTXaVIOJ//ud/cdJJJ4XalDCcc11wzQWwkaX9/Bc/j4wMLrgKUFpRgqKiXGTQFzQ+Fk6nDVGMqIqOQrTNasRPKtG+rs4prBDgr2bYYgSCNvm9Eex+WIVPnxFim4AKocI7EVLynDG7hQmRoK8htWbKtoOsqd+7Tyc2TRgkkl+qpZKcCFlUhTEYYAtkBiM6B7dOK0805VUWGcmIKram0uee9OPMEcwclyBNHchOms9gsgKB2tFWKPpngTvAOq+OcgjMHOV7lFNwILP3YZaPn9dZXNqvTYM7ngRJajB0czw+smEjI2709/biwP4m0fZs3rQVe3cfwAVf+ZoEIickJIS8kQMBGztQ6+q2YP788AAbNT0asAULD9c7oVdHzzAHbprb2irZmcFenDQeevBB3Hbrj+XqfPfqq7Fq1e0INSCwPZ8MW0FyHCrJsMVGo33YhR1GSXTPx9AlSsB2YA4ebCEv0lHeoFmv2390swx4t999N77zneB0vbYMePDBB4WN06LkUNufAWw/ulkel5dfex2fDxOw0d6A2kNOWNxusHguvR/U8XzpC59D+fwiLFq+GDmFRegbHsWWTXXYVt+Aa6+ZbdPBOQJ4VNJBgmQ6NmzVWaLhA7a5ZBHOtSSqNWx2RwxSkpOlPMfgerPJDJdrFJ0d3ehoa8NNN4bfdBDIsM0GsN3/4P2oXVSLlSeuQO3CBdLAQSDDSVC6DTfWYe2atbNm2FgyvOSSS+Syh6OpCwRs/DurAVVVVaFu31n/nmNHcUmxdNE645zSDMWmgQ8+2BAWuOc4J5nJL70ok7FrfBw33XizNAWFw8rOZocDrT0qq8qx4sRlWL58CfLzCxAbHzMTUcXFlSYNWBIV7SGNc2cA2yyzRK+6HMXzi1FZUy6Arf1QCxrqd+Ccs87D9ddfH3J85jHS9JiGxvpaMrg+1IvMc34+ffjM4n3Kkmi4gI2SBjLkbEJhBSrUteC5ZePHhRddqEqit4dfEv3HP/6Bz37uMwLO0tJTkZOfhdzcLGTNS0NmdjoSUxOQlBQLR2wszOZIaUTQ4CzQrD/QZcJPDh3eHCmDslGm1Jp6ftfklAJa2lRX4iwnNCBT1h2qYheJKWnIVA4bCjDSFMTfxCmSjgmvsG2EMgqT+CRmk5YebBI8ErAJugrwk9PHJ6Cue2irMGyqE5QbZtlQ7QgZKemZ1RozXc41ABuBmnRrGLYcgRvSfz8aVTkD2CKm4fG4jZZYlWUadGdnDO/8t6fOIA0snapSqWIIefPoA1YBrT6MDI2itbUdO7btQv2WBuzcvgetrR248KsX4Y477ghrciRgW7iQDJtZGLa/v/l3rFy5MtRzIyLaq6++GhTGsoRAl/5QL61he+qpJzE9RRF5Q0jARpaGHVu3r1olX/+Nb4ZXWiPDVmoAtgoDsHV8jIDto3iwhTpvR/u9HkwuuuACGUxuv+vukPoKTtK0C6GJKFeoLLeF8xLA9ugjWHULwWEEXnzllbCaDvg5auZuvPEGXHjhRdJxGMpKgvuzbt06nHfWF1BZUYZFK5YiPSsL/UMj2LJpC7Zt3TZ7wHbuOZhfqgBbYnISWg+xo63BSDr4+AHbpz/zadGe8bkNN/w9sEuUETFktAjerGartOSPu8ZEE3rrj24N2R2sr/FcABstMR54kAxbDU44+QQpjR4J2Oo2bcFaaTpgaS18Ww/tj0YdGu+TcOxmNMPGY6ImM5j9TTj39tHeQ/aaGjTqcwnYqEHr6+2X6LtwNWwC2F58XvR1Lhefn0clem8uZuChjkNbe5SWleCEk5djyZJFKKsoQ1y8YwawaQ015xRpOti/XwyP32M01VyaDq66HKXl81FeXSpGsG2tbWio24lPn/E5qe6EWlDzmN5++23JkOYr3CoNwTSjyawWkzSo/fdf/iqALVQjGq8pQRr9K/l/grZwABs7qy+66GuCHW6/fXXIMVZfK4JRNvhQq80Gu4SkOKSlpyAjKxV5hdnIzcsSH9K0tCQ44pRn3pGALRALaLYtkCSa+TuxCybFJsTPcBnxVILllEZeNz0STyiTfpJZWnClMJKSaRk9f9KEoOMwFUAjABS5Pqb9/5b4KpWJql/670f7mRxnU8f66ahIk+RTmkwW0XkRrNEwlZRdlEmlzstLM2tGOZSAjSaMgTEJR7JsgQ7EH2bYpjHmGpGD4UqGokTuKF33Cd7IZOgW3UDKkLsSSHsG/s5/chVjqLp81P7ze4cHR9HZ1YUDuxvR0LBNSqHNjS1Cd99ww41SvglHWK4AW63U0umG/Le//s9Ml1KwgYKAjSwN417Yih6OVYQuK/3u12/ANzWJv/0tNJ2twMKjIq7mi52QHAxDlXu1hq0wKQ6VGSlIctrQPeya0bD9qxk2Ara5erCFGpCP9nvegxzwPnvG6YiMiBCG7bvfvTpoSZQgIDc3R76O5ehwVrR8L68Bu+xuu+VGod9X/+SekB2p/FygaSk7YBlqHWpS5nGxTPnVL52DmppKLF6+BCmZmejuHcDmDZuwbevsu0TP+bcAbIoVDxewBfqwiU2QySRxTGbj/xyj3e5x3HbrbWGHv/87ATaCV5Zbr7zySvlzzz33IDYM2x4a5ZaVl8liY/OmzcjIyJjL4xP0M1wkcmK/976fIpZNA14vBvoGZw3YXnjxOZiiLHCNj+HFF14SNimUjGAuB6OtPYpKCsXWY8XKpSivKBU2WRvmarsIPl/9/UPYv3cftmzWXaJztPUoL0FVbQWczhhJgthWtwMHG1uwe9eesLR62iycxxyO5xzfJ9rO4kLYrFZhdV5+6eWwzivtXVhKvffee4UBZKdpMD8+PX6RYfvGN74u1Z3Vt68O+1nj56ivFF8zswnR0TbExTmRkp6EvIIcFJfmo6Q0H9l5mUKssEQaCNg03gi0AtO/1/fIzO8MwCaRSzOslpGKFKCtV7hFybEI1jSYIhMnkVWBgI3dZUYzpWqopM5ONR3oBoQZABdJkHd4SpSuBmq2UOOcGUC3edt/T9ts0bDbYxBtIxVsoR8vJkVIxyB2tVHjrKh2V8P8jYBNSpIfCjX1S/UCbRCO3DmiTdf4KDyecUGuGihxouOOc3V8JGALpDdJP/LB0gcZWKPWnajaHoS/o9B0oH8QzQdb0VC3Q2J29uzah+6uHnz1gq/JDVlQUBBy1cFzwU6zhYtrZeU+MUlD1r+KpUSoFQuFuCwRkamh/iCcyZ+rowJZHZkxOeHDH//rv3HqqacG3RYHdnbmXfqtb8mle+jhh4VRCFXO6+7qQnlhPkpSE6QkmmS3oC2g6eDjAmxz8WCbyyDNz7Cjd8XSJWr1d9ddYjsRrIOJ5p+i/wHwxq9/LQNKqOaNQMB2OwFbRCR+cMNNogcJtSDgtXvu2WclgYH2CyyNhhokuTChNul7V16BRbXVAthikpLQ3d2Lus312Lpl66ybDv4vArZQ9wRZ7ZNOPgmrblsV8rrr7/pIgG0hGbYTUXs0hm3jFqx5ew12kal5IjyGjfcG30s2lTo8jh+hxhweB+162JHOUipBXjiyj1Dn8sjfc98YDfXdq78rgI3sweDAADZs2Bg2w3bnnXdIRzuB9rhrHLRU0XYds92fUO/nc11ZWYH8glwsXrZIQFt1dRnS0tOMhBylr9YvZZy7D3X0YaOtxxx82K5glmhZESqqy8VIub2lDTsaduHA/oPS/R8O88l7WC/02RBFG5tQLwL2RYsXIdpuFQP5Bx94KKxOYYJwAjY2QT3++OOSxhCK7aQ+kPfoj2/9kczfLImSpAinS/RYx8E58NzzPy8JERU1xSgpLURaSjLssTZh2TQGOBKw+eVQh6chiN0Y/dxo/M/GgMDGxgg/O3YkWNP3A9+vABszzA2GTTAT2TpVMmXJk9tnV6v6nilh19jZSp292ldlX6axkQZq4mphBMj7wSQQsXbjH6ZpxOp0xiLG7hQjNwK2o5ZENXMXUBINF7AFMm/+HZiCb8ItgI07x0mJ7+NNogFbYC33cLDGejSN58wzKQ2BB65ZN/0z3kTUrrEzdPe2fdiyZSsa6rfh97/9s8TGzPZFge3iJQvBsgsfgKeefFpKZqFuZpmMn3tOOp+oTQonQmr//v1YvHABLOYoeN1ePPXs8zgnRFQLj4edrNQf8Lzed999AkZDveg5dtLiWpSlJaEqIwnx0VY0Dw6j3jDO/TgA21w82PRxBBrn3nADV4CrQlL2LGuUl5bKPbY6DMDWpgFbBHDDjTdJaSAU6NKA7fHHHsPqW26GKTISJ51+Op565pch2TJ+litnCsu5smV7fCj/N66Eybz88olHsGzJIlQvroU5JgY9vf3Y+MEmbN08B8B2jl/DRh1Ym8ToHL+S6Gc+82lpq5+YBcMW6v4mC8nFDm1y2PwTziTyUQHbiaecdEzA9s4/35kVYAt1fMf6PeOaCNio0eWCMVRZi/cTu3o5RvEVjhktJ8G///3vAgScsTEyoQ0PDWPjLAAb/SY5PrIUTiaUYK+sLLRdUqBxbrisNBsivn3lFdi1awcWLV6I5ScsEQsbluB0p+iMBVVEBHp7B7Bvzz7UbWEG7NwBG9MVymvKRGPZ29uHnQ07sW/3Afzlz38NawHPKg3HdXZDh7MA5BzI+eZLXz5biBnOQd+7+vtSpgw1jikLkL8JmUEgHW5FiJ5yv/7tG5iamMSqVauFDQ7nWTvW/csqx6fOOBVllUVYuLgCFTWlmJedhtgEatnMM4DtMEA1qXRn+hoGsqUqI50m+yri6jBzfgOwKcCkSpaB5VCtr2dpmZp/AWxsQw9wvSBY02yc6OGkMZM2JF54vR7RtJnM2pTXr62TxgUpuyrQpxm2mcrhpoa/TUdH2+FwxCLaZpcdmGLkgqFpU7lauiSq2lV1aVRKotIi8WHDXA3Kgq7+6JcWMSGIk+/jieeOsXTJf5MN0mI+Jeg7PK6K+8WIJo1k9Xu4banaRqp6NF+6HNrS0oat9duw6YM6aad+83/+Edaq5sgbaefOnTjp5JXyAPDif+uSS3HdddeHVZ6YzaDL/RetxRc/C5spCp5xN35w862igwv1sM1mO/p6bdq4Eed95nRUZqagIi0ZTpsJ+3sHBLAd7B/G7saDQSNt9Da5IqIWLj8xePh7oAfbu41tWN/cjlPOOg933HVXSC0hzzuNcy+8kFoJiPHkj398a8jJiPu2dPEidHV144677sT3vhd84qaQPTdnnpRQ2XG7/0BjSFsVDdiefOIJrP7RTbBERsHDCe3d98BGk3BYkdlcP2qUvvCZTyMm2oKlSxehvHYBoqJtyrj0/Q1oqNuKa6/5Ydh5hbznGGJOk09q2AIBW9OBJim/hmp84f6znM/BnpMwyynhgAV+jhOMAqrUgEyCTMK/oozH7z3ttNMEsNEPMZxJZK5dovc/dD9qFoRm2HaTqXniiZDxS7O5HwLfyzGEwffs2nvyySclaziUBxt1fnyeWAngi5ok7UUXbD94XxBoU3/EaYHxeRs3bpoFw3Ynnn3ulzJBusfdYNkylO8d94fHx+vK19e+9jXpkA+l+6Q+iwvZ1954Vfzylp2wFLW1Vciel3nY2Kq7/gjY9uzeg/rNW7Fu7QfYtWsPnnj8qbCuG2UOBD5k2IrnF6JmUbWI6kdHxrBz+27s2rYLq25dLXq9UNdmtvcBCRCCrZ/ccydiYx3w+ibE1Hjjhs1hsXOz3R7nxhNOWCE6NK/HJ4DtiiuuCOtZO9a2KIk4+dQTMH9+ARYtq0bt4kqUlOQiNoEkk7/xYKZcOTk5k0WuyRv9O38ljmDM8ERj46VR+tT+sCxpcuzRn9dpUNKMye+XBgMybGTSyGIZTZHSdGA6whtOJTARLJOgIo4yW9gv4O8cVbhFAUwNMvmzQNwTsWPfmmkGicfEMJjYKt2i0hlq7ASBm789VFl5KAzHnaWth99dX0/6+qQfyap96GJE8IRNAhHqpBxZ0vSXNVUQPG/6w1MPImE2EdQpHxM/qDNOcoDnHU/UyNAYmpoOYtMHW/DB+i3YtWMP1rz9rnQGzebFfeDA/7WLvoI4p1N0ZUMDI/j7m29J99W/cjJmCZWDyotPPYroiCl43D4Me3zYvGtvWKBhNsdFUPu73/4Wd157NWqz01CakoBoiwW7unpQ19qNxr4h7GpsDktnobRwuShIisOKvCycUpyNivRkZDliYehEZdcI2OjBVt/aKZYemw514kuXXYUfXnddSPDL++H111/HN7/+dbknr7v+BhHuhgKynIwonn3myScMhi04YBOXeAOw8Zn+37fewsknnxzyOrO0//RTT+HOW25CjEVFYV1/x91Spo6222dzaYK+VzEbb+K7V1yGitL5WH7CUhRXVWEqMlLu9/Vr38dW2noYgC1UWZwbY8mNgK20vFTu6bikeHS2dwrDRkuK999bFxZgGxgYEMD27HPPShmSgC0ckMTUCgIM+hr5vKrpIFj2Zbgnk7YBn/rUpwSwhQo019/55ptvyqTMFxtQQjHyZPPJdj7w0AMC2MiwVdZUiuhbd4ky4qihrgFr312L7Q3b8eTjT8rxfhxaLY59fE5YDn311VfDikfTQJsTPQ0O/viHPwpgCzW2sfKwZMliOJxOmSYoQyFgCwfcE0Cx6euXz/5SgHpCQiLeW/teWOONeJN99jOSAsNKBwFwqOrFzHV68D7U1FZixcplWLCwBtnzspCYqKw9ONbrCbS3tx97du3F1q3b8P57G6RpjT5s4Vw3jlUE/pdfqQLna5ctRHZ2hsindmwjCKzHhGdCYrhC3V/h3uv6fQcO7MeKFSuQSolLcgLGPW50tXXjFz9/VDzkQlWFZrM9gkM21N1883WCJ9jpe+uPV+Hyyy8P67k/1rbYKEM/w5LSAixaWoWVJy1GcXHeDGDj3B8IyHi+OS4Gl66wFDmhSqNSljTiyI0SJ79PZY8LlJq5D/h33hd0h4iIMImjhgJs/uZNsmtaw0ZQxvuZrJrX55FGSxJK1L9PTav4Kg3W9P/1sWhcox00InbtXysatuhoQ78m7JoCbAxGZfOBH7ApoObXsKkQ1mC2HkFBmyQSTMBkVvVlDch0/Zaf1XVcDjr6IvgP6nDAJnVl1qYN1EqGTb+XtWMCtn379gu7tvGDeuwmYFvzXlilwsAbiYPQQw8/hF+98gKSkhOl62agbwAXfvUbMgmE0+kTzkPAYxFg+OVzkGSNhBNT8E5Mod87gZ8+9bwMTP/K1RiByVlnng6HewS1OWkoSmIGaQR2dfRhU0sX9vUOYmfjwbC6JBn6XU4D3uR4rMzPwoqCjDABWxf+c/XdEgMVClhoL6XvX/1dOZ3fuvyKsBor+DkK+X9004248yf3hOxgIiOXNy8bZokdAR76xSPijxbO/tHs+O5brkesjQ000xgYc+Mvb68Rli1UmTOce4Tvoe3IuV/8PCwmYFFNNaqXLUZucQkmpqaxZ+dufPD+egFs11zzw7DOK7+T4eBfOu9LKC0rRUVVpYRxtxxqxY7t28WSghNpKC9Afo9matg1yck4XJBEhu/TnzkTpiiTiNebGpvCmrhDnXJ13gwAACAASURBVDPahZz2qdNw152htYv6u9566y2ZlAlcWg61IDMzM+hmeH/RaPTBhx5E1YJq6RKtrqlC1rzsGcDW3NQsrOf6deuxrWEbHnvkMfH4C0cbGeoYj/y9mEX/x8V4882/S8kyHDsHPr9k4ni+OA6z8zMcs11+jtYeTodDKhxMlNnwwQYUFxeH3G3dZcqA8unICFx2yWUiPwg1nnKcZBoFFxhMcmDVp7n5UEhGVpdwr/rulaiprcLy5YtRU1uNvPxcJCUpayd/tGEkCNi4WKmva8AH6zZi+7ZdeOzRx8O6blpjesVVV6CsqgxLly1GYQn10pFo2t+MzRs2Y/eO3Vh16yph2cJZ1IQ8oYDkTZMlfeyxXyAnPwfJKYmiDWxtaRd26I3X30BBQWFIIB7OtnifNDQ04FOf+iQSEmIRZTaJI8Mtt9wqi4VQ42WwbWjANr+0AIuXVWPlKYtRUlwAZxyJJsth8ZYKTCnAxm0eqZ3XjBmxjM/nNsqVqitUe84q3KBdK5TNxgzDZuSsKzJLWaDJew1yS5VPaeyrLGGU0a5CgyyHerzKGcNiMaloT+iyq79bVO+z7lKeAWyNLRun2Qlqtdik4UDiGgzAxn+Pu1meNKiqAJcPIkSWiFiTNXDRYQiXB3w0TdlhCJJZpJMeREYpYKYQ7Yzxm/xM+6jph4csEL+XqwJeKFZklX+c+iPBq1O8WIqN0yskAWyDIzjQ2IRN67dKgO/unfvwztvvIi8vtGhT30zcHw5i37rsm0jPSkN2VpqA2p6uXrQe6sSdd9yNL3/5yx/5geMxNh44gC+f+0V4eruQEQkkc0aOMqFt3ItDoy788Z9rRfPwr5j4yeQ9/vijeOlnD6A6MwU12enIT3TAx/Dwjh5sOdSF3V19aNjfhOSUlJDPb29PD6qL8lGaloRlOWk4sSgb85MTkRrDVmz/xwMZtvea2rG5pQsPvfgaTjn11JCTFydGlhx/fMP1UgO//LvflZJoqK45XsM///nP+Nr55+En994nnZvBBhNOQkU582A1qRi0kz51Bp559tmQJRfu38svvYT7brkeqQ7FqPWOjcOSmILf/OnPokEJxViEOtG8buwGfvnZp1FeWojaBbWoWLwAydnZGB1z48Du3aJhq9tch//8z2ukXBTOwEkN3fkXnI+KCupFKkWk3tXRiYb6BilTvfsOmenQzw0nYbKZnDTYpcxSfjjbpxXEmZ8+wwBsHhzY3xiSMQl1rvh7AsFPnvZJ3POTe8L21OPzTlaOLzJsoZg+Xnf6LD7885+hdtEC1C5ZiPnzSwSwsbON56SVod/1DdiwfoM0hDzyi0fEzPZfDdjI8pJVo16PYyEbncIB2mTIeX1FpjI9hVdfeVXYmFD7x/uRTQ2vvPKyjEsjI6PiwxaOflZXE55+hmXYaay+/U7RcYZalHIyY3MC722CRNE8HmxCWmpa0FuCzzIF/Bde9FVU1VRi+YolqKouR05ezgzDFvgF9GGjDcf2hh3CsG2t245HHnksrOvGfWTZ9tIrLkXVwiqsOHE5CosKRYbU0dGJrZvr0bClQXJun33mWbHt+KhsK8c5bvNbl16C3Lx5KJlfKPpZsmBNTc3Yv68RSxcvl4aCUPd0OM9WZ1cnbrzhBrz3/hokJycIgCHIvenGH+PCCy8M67k/1nZ0SbS0rBBLl9cIaCsuKoAz3gGrVXWK6ldgpY73vCaA+HcCcP6e9zG7UMdcw2J+r881NWvaWUJr2HTlLtBfjdtS5JsqiQrQCwgc0KHyCnj5Uw+ETWN1UrAZNfweSWvQOEXr1zR+OrxyOIWI5o66aSJBGksSFbIkKsjREN4dzrCxa1TlaUk3KyV7NKYNcjWPZcshByLRVt7DAJs+2RoFa8DGn/Nk6xPOgcRiUSXcQGEh6U2CNX8rrfo9geXw4DAOHWrB1vpd2LKxQQDb//7tH2FpJHiIBItkvC7+1teRnZWO3Hx6wmRicmIaPT39OHDgIFoPdeCeu+4V9itUae5Yp02Dtauv/g721W1Ets2MQnMEsh12RNlsaHR5sKt/GC3DLrz+579h2fLlc6a1uS2WP154/nk88dO7UJQSjwWZKSjNSkWu045e6ki6BrGxuR07O/qwfs/+kNoyHhe/c/n8IpRnJGFlXiZqslMwPy0eiZYPA7b2wVFsa+/D+uYObG7twuO/+wuqw+h+GxsdFRbjifvvE1PCce8E9jS3ICk5OeRAvf799/Hp0z6Bnz70M1n9BZsUmE5RkZ8rZU2+xrw+vLORRsnzg26H98tvf/Mb/Ozma5Ed54TNHIUelxttAyPIrV6Eh37+cxQVF88JcPO6cb+eevIJPP/EoygsKkBtVQXKa6qQX1GOmMREjI66cGDvXmz5YDPqNm/BVVd9TyK2Qk2APChGOF30ja+jvKocldWViIuNFc3fjoYdoEblzb/9b1jPDdlodrnS3oQTw6WXXhrW9mnu+rkvfE4GVq/HK9tMSkwKZ94I+h4CwU+e9gncd+/9oucL51wwC/O00z4p7CrZzFClNpEW/O53eOTxR7FwyUIxzyXrJCH0MTEyYdLOYffOXdi4fiO21m/Fg/c/KGWrUIBoNieAAe6MU/v+D74v4zvHTjYfBAtx19/P41y4eCFsVptMYGQkv/71r4c8Xxog/vS+e6ScPTI8grVr3gsrx5j7S1+5Z37J+KRpPPnEU6JLCwVceL4JSm+48QYJ4PZ4vNi0cVNYkhECgXO/fLY0GyxZtghl5cXIyiaw9qcd6HPC/SMztWf3Pmx4fxO2bt2Ohx74WVjXjedw3fvv44rvfBvVtVU44ZMnIjc3D7FOJwb7B7F3lyqL7tm1G+0t7Xjh+RdwyimnzBnk8DrQhPbSy76FeTnZKCkpQlFpMdLSk+EZc+PgoRbs3L4Tjfub8MUvnCNNDGSO57KA5FjEjtsf/egWfPDBe0jPTENKcgI8Hh/a2jtx7Q9uFBIjnGftWPc3mw5OP/NUVFbNx8IlVViwsAw587IRlxgLi9kqHztSo6Z/pgkN8WH1ePxm+qZImCwquF03FijJldoL7ePKe3HKaD4I1LERsFGrRnGY9n0laKOWTZdINcOmojPJLvkD4IVx87Hh0h+tdbjk68MJDhGd/dunuRP0YuOGVNZmpHSKEiUqFGmk2Rt2HtPGRlUplPygagjQNF4ggOKNeqTob0ZEJ6HxE2IodyyGTaFdeplMyoCjjXB58cmwBQbCq2BVgkAKDpX3CaMkdHfGyPA4OjvbsWPHPuzaugfbt+/F7974r2OuLjRIZMdUU1OjlAV++7vXkZaRjLyCeSguyUNicqKEy9PHbe/ugzhwoBntrZ0oL6kQE8nKyspZPXSksKl1uOzSbyLBZkZaFDA/xoIqhwMFKYnwxETjoMuDHd0D2NM7hLahMVz6/WtxySXfEu3DbNg2Thzsrrr6isvh6e9GXlIcSlOTUJWZhILkRCTFWNAz6sL+7kFsae3Gto5e/K1+V0gGi9eLq+VPLyhDVUYyFmanoiYrBTlx8XBYLB9i2HpG3djb3S/boFbu4T/+b1grcl6Xpx9/HM8+eI+wvWOeCWzY1xjSa477R7+uExdU455HHsNXvvKVoICXjMjK+YWIs6uBYdjtwZO//qMM1MHON+/X//nrX/HMLdegIDkeTqsZAy6vdN029g7KuX3s+ZekpMKJPNzBkgwObRpuueE67N/RgIK8XFRVVYBxN/kVFUjOmodpiwnecQ9ampqwrW4bttbV4z/+4zKcccaZYYF7apGu/O5VYntQWFqIuPh4MX3evW23GL3+9o3fhLUq5/3MSfjnv/g57v3pvWAHXziaGbJ4LHGZrWa4xlzYtGFTyNJYOGCGQPT000/Dffc9EPa+sMzDMirHLUYThbLE4HWnpuqXL/wSNQsWoLK6AozJSkpJko5t3rd9PX3Yu3sPGrY2SGn0ztV3SRfnbJ7fwOPVYxXHR14nAtM77liNoeFhubcIngh4qUULxUDzeymPOOXUUxATY4dvYkJKdSyJhrp2HKcJcK+9/hp5LxfJ9KgMp2GE5+W5557FM888BfbVPfv0c2IsHuqc8Hz/4Q9/wKrVtwm4c4+P45//eCdk6ZrHyZL9uV8+C1U1FVIWLS0tQVJy0mEatkDA1t/Xj337mqRxraF+O+5afU9Y1433Tl19Pa658RpU1lZj0fIlKCougimCnf8etLe1Y8/2XZJ6cfBAo+hFL7v0Msm7JfsV6hzofeR22tvb8Oyzz4FMZXpGOoqLC1BRVS5ZsqmpyWIeTwZyz+792Ld7Dw41t8BqteORXzwqXaChOogD7zteM95r3//+9+D2jiMnNxPzcjKRkBgP18goDjW349tX/EAkBaHunWDPL2UpXzr/86iopK3HfFRWlCAtIwOxzugZhi1w/AwsKfJ7+W8Ce46dvF8E1UQCjrgYAzMoDZxfD6/2RmEVavXVvxVOURVHYiPO/RqwKaCmmDb9d41fJFd0RitnyLYiyPh5Zxi+wGfYvy2/tl/Ir56hndN6J1heJMUXGWUWho3VyUDARmpcDj4AsAlIMkqPupypy5O6pBnY9cCdkg4L+eMz2DV1IvSJ1RcusBGBA5H+w/fqkqgfDKrOUA3Y6HOi2nWVYR1/PjI6JhRty8FW7NvdhD27mnDwYAt6uvowMjwmK3lSovo4qYcwmRR1ao+JRmxcjDgsZ+dmoKg4R4KC4+KdAnAHBobQ0dmLA/sOonF/CzraujDUP4zqqmpcccW3sXTJUqGjFdBUXS188Zh4E3GQpW5o9epVGOzrQpw1CqmWCMwzAzVxTizMTEdKfDrGrNNoHR3Hwb5B7OgdQlPfENoGXRhye3DuhV/HhRddJAJfDsrcVuCDrjpUPDIYv79uHe77yd0Y7u5EcowN2QmxKE5JEP+1kpQEZMTFICoiSr63bXAYDe292N7Zi4N9Q+gZHceoxwuPbwqTsnJQ5z4qIhJWcyQcVgtSHNECACvTk1GdmSzdosl2BxIdAfVQYS2Vce6hwWHs6xlAfVsP9vcMon1oBIPjXozzuk9OGmm1ohgQLZndYkZstAUpMXY4bewUJmDzoXfMhf5xD1wen+j95JPG/pmiImE1mWA3RSHGaharDeq8xn0TGPNOwCO6B3bz8H6MgDkyUr470W5FqjMG8TarrOAHXG4BW32jbozwPEjHkPG5mf0zIdFuQ1ZCLIoSY1GUkoi4aDNGPBNoGRqR88g/XSMujLi9uO8Xj4rfFNkPTurHukc2btiApx57DNs3vI8kpx25eTkoqyxDaXkZ8uaXICUvH/EZGXD7fHCPjKO3sw37dxJk7cLevfvR0tYBhli7XOMzmlEZvKCMKqmdiY2Lk/3IK8xDeWW5lG7ItPQP9OPgAT43e6UJoKe7WxgU3lOMbuFzoxZrUbCYzbDamDRgR7Q9WmwaeK9zgCeI47PmEwdwI/eP2zeZYI22wulwIjEhEU6jA8ztcgtjy8l1fGwcHi/LCCovOJhGVnV7Md8vCharVUw4o6OtiKLYd3IKXrcb42NuuD1eKaNNqgFQdFA8FzwG7jsnMEb6cBHoHvdI9yIHf0bOMMCZ/+kxie9NSExEZnYmaMhaWV6FwvkFSE9LR2xCnHwXn8Pe7l50dnRg76692LV9J/bu24eO9nYMDg6J4fLM/tA93RAlH21C4zGqyUflHJpZLbFYBKTRJDsuIRaxsXFSDRkaGsbgwCD6BwYkNopMlPKjkilH2D129sU4HIiPi0NiUgKi6YU5OSmfG+gfkOvNhR5BXOB4L+cqxi45nMkpSUhOTEBEVCTISvV098qCdnRkFB63R55n6oW4z3yeuPDmfRIb50RyUhJiYh3GNofR19srZdXxcbdUc2SbvMci+DmT2Co5Y2ORmBSP+MQE+blrbEz8Nrm/vN94nDwGdZxqTLfaLHA6nUhJS0FBQR7KmD5QUSpgg4BNV0cC7y9e876efnR2donJ7c4de7B/byM6OjsxODAk+xjYGMdnQZ6p6GjEJcQhLTMD+SWFKK0oRWlVBbIyM+Gw2zHhocHwAA4dbMaBPQewb89eNB9sRndnF4YGh3DJf1yC888/X1hKPa5rcKJdFbhA5iJLkQq/RQK3l5aO/MJcKcczZSMzKwMOdu9OTaG/rw9793Jbu3HgQJPEzvX19iEuNgG33nobli1bJvMVx4NAhvOwOeT993HvffdiaHgAKclJmJebifz8HGRmp8EeY8XQAEv/HWg80IKO9m6wpDzucsv9r5msmXv7MKk8K3nUgdE83wwnY+bSkpCbT5IkF/NL88VENzU1SezIdLQT54DAFzv6owJwBe+7CZ9P7nk5fxHTsDls4o2miCD1DOhmAe3zyrFCs24S2ykNjsRG03J9hdOSAHfVeKD1bPz/DMMmYE39UTYfWmtvOFoY+z5DZh3RRKGxUURHX72URLkDExPTYpFhttgQEckBig+H0u3IB2RkUAOUbjaQ7ocggE2fHM2gacCmbmwV18BzGgjY+J4ZYaCBcjVY07/jTaRr00rUp/aQKFbdDIqCpJePlHGnp6Q7Y2RoGN1d/eho70FLczsONrahq6sP/X2DcI2Ni6u6Anl8sDn4mRDjiBa35aRkxmQkyUOdNS9dmDa71S4XbszrRVdnPzq7+tDc1IL9e5vR1dEt0Syu0XHpdJNJjWjdH9A6M6HYLGbYrRY4bBY4oqaRHDWJdPM0yhIcKE9KRH56kgy83mkThl1uHBxyoZGaPJZGB0fQOexC/5hb9sPtm4TPMPabGXAIqOSGjIQ1KgrRFhNirWakOGKQGe8QQFWQFI95CU4Ba3GWaLnmnmkPWvpHcah/BHt7BwRkdI66MOjitnzScMExlNeQgCjGYka83YZ0h10AW0lyAnISnZiX6BB2jX8CXwRs1LH1ukbR1D+MAz2D8n8eU7/LjVG3B57JKemwpFaSD2C02SQi/qQYG5JjohFvU9856p1A39g4esfcGHSNwyVgTwGCKA6eUZHS9eq0meGwmGCJUouSUa8PYx6vHA/Bl4okISg0ybFQf5YaY0e83YqoyAiMjHvQNepC9+i47CM/K+eBFHlEhJQ+46JtSHFGIyfeiZykeOTE2uGMtgpA7BoZR8fgCBr7BnFoYBhdI2MCTl0+gkYuZOQungHC4vJD5+8IwBoRAbspEql2G/Iz01DCjMryMmQVFiAhMx0xaRmwxSUICBkdGsKky4W25mYcajqIxgMH0dzaju6eXgwNj8DtVkBLpLOcrHl9nA7EJ8QjKzsL83JyUFRShJTUFNij7RgcHpSVf3PTQWEouzu70dfPyX9MAQxjINTAj53njlgHHGR4olTEFAO9OekTtDG6SDPmPN8EVQ5njAzCqWkp0rlutVsxNjwKdpsSNAwTMLhc8jwRIOrF1cwApcdsjiEEMVxEWM0CBAnYYhx2Mbum9GRs1I1xLj4IXtzj4qfIk8F9pSM8wRonbkesU37G33PbBCEEAQSqPG4+YwLwLBaZUMmkzZuXI4A3Lz9PziXPKwEC9XvSsU4T716OQx0SRs9u3rYWTpoKoBDQ0pCbC0+9uj8qYOOKnvdGlGkGZNrs0XINWbplU1RMNA3IfRgcHEFfTw8GBgYxODQs181rTGBK02NGDBemsXFyDEmJCQL8+J7hoREpwQ/09cv+ETTLsWNatm2zWeGMdQqDk0DwFB8Pi9UkTQc93f0CBnj9eP0JfESzE8FtRknHNF3/E5MSlXu9Ixq+iWlQ8tBB0DIwpD5H4GUAfO6v1cb7xSHAkiArNj4W5iiznFuex75eAsxhBfYIEigc5zhgIShV4DIjPQ3zcuahsLhAdF7JScmIS3DOmLEePlZ5RWZAlq2trR2N+w+i+eAhiTns7esXQOoSME9jVLIvXIDY4IhzIjE1WTSMuYV5KCguREZWFhJjY8VlgICNZcqh4SFh2g41HZLnlWXzrs4u2R5ZZrnfOG8KgNAB55EKqJtNwjQ55LgSkJ6ZId2uvP8YaJ+VlYm42DhExyi9F5sBWG062Ngox8Amjfa2Tsl+JbGh5kIFbjS44qPFbZmiiBHMiLZFIzbeiZSUJAFpnBfZ+ZqcmiD7w7m2o7Mbbc3taG3ldw/IooHjjpr/NUqTVYlRyItUQD5SAWtbtEXAeHp6qmSK5uRlInteOrKy0uTeJrmkszwDr1VgtU+DHa1F8+OLaUSaIzEx6ZV5X+aJKGXHoT4DKbdqEKU7RVUMFe1AphEZpVsuyQpp0GZo/iV4wLBCk+9TIG1qWmEMfi/Pkyz+fL4ZazO9fb0oDewYjTjY+cG0KUqBM593AlGRZtiiYwSo+XyTMFuUbYYcgMGsaeDGXVU46dgl0SM1bPqkqRthEhGRnBz9NdwjNWy6EUGzcoIZD/MqMaCk3jcDxQpgwxTcbtcMqiV48/qmMe4alQFosH8E7e196OseEMA2RmDFVbPRyisrOAIorv4SYxGf6ERqShLiE5xITE5AXKwT0dEWmRx9XmB80ouhETfa27rQ2HgILYc60NXRg7HhMbhGjJXeBDtYOAirYHvelHZug0DCFAH7hA+xPhcyIicxz25B+bxUpMc6kJToRFRELKZNk/B4owQo9LkncGhoBK3Do1Ia7R0ZQ9+4Rxgbj29SgNsk6+bCGkTAFBkhXm4xVgsS7BYk2+1Ij41GutOJ7AQn0mLt8jO72Q+sRjweuHxedIyMCkjpGhpD99i4gEMyU8IuTU75gaDZhMQYG1JjopFGRtJhR4bTMfOdR+A1Ydi88Apo6xv1onNkFJ1D3Na4MFhjPi/GfWRv1KKBrBfZMafFjAS7TdgvAl2+XB4vhsa96HeNY8jtE/DqM64l72Abo054ni1kAs3yXRz2xgWw+TDqmxDmQJ0vBQzjbGYkO+1IsdvhsClmlMCqn2Bt3INBl0f23a0f+MgIYfEIIhPs0ciKcyDZGY0khx2xdORmSdXjP04FttU5HRzzKNA4MQEfmRtj4cL9ZGXfMjWFmMhpxJsjkZeUgOLS+Zh34gqkF5fAmZqKaZsD9pQUTJssMij6mNPr82C4pw/dHR3o6elFa2cnBoaGJWPUM+6RwV8Gqkg1ARIkJSQnCEhjKYaTPkFIRFSElG5YYuvp7hGwxsYSshicTCe8ZDR9MtiR5SGrYHfQ39EpjCFZLoJDMh6joyMYGxkzmCRVnuDKlaDK7nCIXi42LlZYHia9sLQ7PDQoQIOfpTaGYE8GPZm4/I1K/kHbGFeiTMKmWCxRMFmjxAaIQIzgiueITNPYiAtut1cAAV8acJLp43u5T2SQuODzuL0Yd7vhdo0LaCNo4T5wDFWsTSzi4+OQkZWJlFSGz6dLDiuBX2CzBUHF+KhLzh+BUGdrJ7p6OtFHQDQ8DM+4F94JtT9klvwrfAk+VEoU47gVG2iRMHGCJ55HAh+yHjGOGDhiHAJaeKxDQwS9wxgcHMbY2ChGx8aMiSoKVjJdzhgpfyclxssEb7JZZPuu0TH09Q9KwwRLXWQByZByx7h9ggWOh7EEiskJAlRM7IKbmBC2i0xRPwGUgF233HcSG2YyI8YeI9ebfwj6bHYb5c0YJlveTQA7LIww2U0ZB9jwhijY7ArgE2ARfHHfWRUYdbkwHMgIGmwyz5kwelwcC6iNQ3JqKtJSU4Rp4/lyxqp8Sq23OrIUSbA+7vKir69XvMxa2tpF2zk8PCpAZ2iEi5FRTE5PwxJtgzU6GvFJ8UhITkZCYhLSMtOQnp6B1OQURFmikBoXj0neexyrvF6MDI8KSGODT2drBzo62tHX3Y+B/n5ZKLDDUxgqQypEkM17k4BZLbYSkZKaiIyMTGTnZCMtjc9xmiycAo9LfEkJwnu7pJGCx0Cw2NPTJ+V6gs8xspNurworN8YiXjPex3a7DXEJ8VI6TklLRlZ2uui501ITYbUS0ERhaKgXo8MudHd1o7uzV7Y3MDQkLLnyN/Mb9PtBlJ+8YbIPGfHE5HikpqciPT1Fji05OQ7xCbGgHVlUFMfUAP8uo/zJ+4TfqRk2qYAExEBphi3SrJIINDgKzADl/cKSpy6LKuwRYCFm6PANUw7D1kNnrys7NEU8qUdWEUoK95Ctl4UeEz3GOZYoL1oy8PreI6gNJK+E9Gru+kA0bFw98uJERpgQbXcIYOPAGG2Pmdmw9CIIzFYb1+HvgpWO8TqaLkfr3bT7bzDApvCgHxAGok31O7+QT9t5KLCm0CxrxHKCprhamBDGbWIiApjyYHSUN60bI8MuubE8Pjcmvf4LS0Gifrh5gzriuBJ0wG4zwRLNATgCFvrA0ZXb54XLOyUWBIOj4+IwT+DW3dWH3p4+DPYPY2pCrSoJCCe9XhnQbNFmxJgjEeObgG1kBPa+XiSMj6MwxoKspFhk5yQjympClM0Bk9WMCa8F5ikzfO5pjE740OcdR8842TUP+gREuDHi9knJkqyUd0IBNhMnfJPBTllNiI+ORqxdlRQT7dECKqItUUpjxv8MIszjmRZAQtA2JIBIlQEJWry+SUxM8c+0gEGTlMKiYDeb4LRahGWKs1qOCdb0LRMI2oZdXgy5vQJqCAhdngnxudPb4GdsJvX9NosJ0QS8xs76Jifg8k4E3b8IAtaoCERbLaL/5DPnnZqAe4INNNzOlBzTkcdCto3HxZdvCnBxwDP2ccztk8/ol026rqPUObAZ58FyeCfTkNeN4XG3AL9elupdHim1smTK4/ayW8k4r1baifgmEDXhQQwmkWi1oCInC6mLFiJuQQ2cuQWIcsRgwmJHlDMenkmVFjLl9cJKUOPxYHyEk+0I+jmpjI7C5fXJQmPKOyU5p5w8LJFmmKMVyxbrjBVGiJM2WS79HLI8yQmffwieaPzpG/fBO+WT+zvKHAVzhAmRFhpfR0vJipMyJ3WCG07yLCmS0WIHOksUHNg48VijuH018VgNjSpb33ksUk7zsHThhU/uCR8mfF4pw0dE+J9ZXlQF4lQ3ViQBJLc9pVawJmvkFbk/gwAAIABJREFUzKA4JYs3DziEcCKUlb/PhyirBTQTpyCcDLuKBYvAJO/3yQmlhSEgJmvOBYFRzrBZrLBw4oxxSAksIT5BQCsnOJaWOBDrBameoD0uj7B2gwRSQ8MYGR1RZVfPOKYmlEaYpVqWc7jokpKNdKVNixyB51OkD5QJsJRuUgwBwQ/tMMQeYpL6HbcCWb4JOZf8u4f3m2tE2GELP8dyaHS0lBgpASGrqsth4+MuAX1k1/hZniv1UhUXPk8EabTzsEZbZF94PpgH6nKRTSU7NSYgVcbZqWkpmVPDFWm2wkk2lZ+TCYtWDBCQxnMz7vHI+aZgXK0/I6QxjwDVEm2BM84u3ZbRdhum5Vi9isEdHxegyEU7zyWfURvZVrMNFo67XBzwPo9lyo8djtiYw0CNmqAPL7Pxu/mHoI2xigODw7IAco27RIYwODIiiyGX1y0l4SiLBSmpqQLaySDz/KQkpwnINE1HID7ajshpwGcsFsgqciE1PDQk0gWWSsnEDgz0Y2x0TBY6vOZiLk8GiOeAzKjDIaVDloXJVKamcqHlFPBt4zPlcMjV0mBAHYcHYyOjGB0dksQFXS4fGhjAyNAIRsZGxPeT25vk3GVIkeT7YhzCaCYkxiE+MQ6paUlIiHfCEReLyUnFgHPMoq5NFnUcc3g9R8cwSkA7OSUyi+kIji2GldjMCEqgRSmDScaB2DiHVLgIsOPjYmGzs+HQAjNjNKe1nYZxN1JyZYAzAWxRqkJ4NCJI8EeUGif8OEPlg87IuJj6ZGj0/QDM8Hw1SCFV1tV+tYpp8/9blzwpW1CVSXGyMAAbv1s3U0qVwcJMdzXPzMhFAgmqlt5NUhKlEJH1ZQ4GCqRFYtztESd/qSkaN6/2h1M3MsV4fsO6wC4NnZHlL3X6V8GBugDNNB2pYZNTIOjUL7pT58RogJCL4O+80CdC1Q9UG+1MiXSSAz07TKnZYLICrUFMsorjCaMWy0fmiyU+A9Uq9BuJCJZHbGbYqV8yWcVbxmRSEwRvJtbUzFYLpiMiMUTamt83FSWr8OGxcemSYfs0HwiWT1OSU6Qk6vW44eQK0TSFmAkvIjp74W5shr27F1mIRFFaIjISHLAnp8Bkj4TbFIkJNofACtO0CVNjUXBPjsPNkt4kWTCfgJVht08mfJn0ZYJkWZvlSmqyImCzKEAVy0nJapHOR/5MAzX1UPvRNwEbX2TBNLDiwpoAjlfCG0BuWIyFDhk6kxkzwI8A8Mjv9W9BseH6uwO34ZuekonKG5CkYTE8ZMwmAoMoRJmmZTt6H7lv/Jxmygiu9MscCZnQ+JAzFcQwtoYsVikANdi1wH3j+6MtkTPb0L/j+Qjclt4Ot8GXhI1HRApY5fkMPAf6GH3eabh8HgyN++D2+uTaEQhTt8cJjQDUxhIEpjExNoaI8XHQxybOHo2S/6e9M32S7Dque9ZevU3PDAYzWCiCm0hAEkWRNMP6h+3v8hd/sxWOsBSybMmiRBAbARIEMPvaS3Xtjt85N9+7Vd3TPQYshyPMiujpnu6qt9x3b96TJ09mvvfDOPjLv4z97/wgFm++EXMyvAGFo12xc3hsfdbO7CwG63UsZmeaD6dsfCvOgaPTi8XZ3KUVpbext97IDfqEE0fS02FIOGbS94AzyxScKg8Yy/UPm6YxgMVkIuAw9PtN+DM3HCYmGz96FRjN3Hwwsty/AMrQQI9JwvNhk8GQKxwn6QKOox+y2RfbBRlgOPb1QmwKTPbJ5EQMC145oQxA43iwoyxv7AAA1ECkI9AIWAX8UfKIQ0oGonDIKmbYEjSShSmQlgWAPTBrBFCD9cBOYNuyrlY6n5qvlChCIgE4OT614cZOzfwdXRnnz5pSZuT7YtEkLVkv9Uy4U3nmODGjsdYl49npdy0FYM6rpAEZ/VRpt5aQDQGGLe2snjOAZjgWY6fnNirgcL62DV1gB8yKCtx2qTTkTdHlEazR7Q2sEWJ+dIOwk8E2YHRy5laEw/4gusyPdSeGavS9r3uioChJb2enM2cJSyxusIn911zlnmKlkCr3rSoHQ8QDEcsp76OG2kQAGGAKyOSchMfZ00ZiIwE7Y40T58x5Xu9PWdS0tgkJ2nSOGfvHNF6cncQpoHQ2jaPJSdx99CjuP34scuO73/uhuid0193YH/RjDxb24Fr0VhFjAHgmDpY5AdPGFyzryemJ2FxkBCRTAFxxmvLVR8tHuH88FmDFySLEDACFaWX91sxafR/z2VTRrbPJaZwcA8jRGJ7FC9jf0xMVvZ1MJ7GereQ0C1wPu2K2AG2ci+97e+PY3d2PvQPOBavK80JiMI3+oCud6Hx2ojli8A47vhazOl84wTFfLUiBLBnqeQ14xoNR9EfjGI+tX5eNEIjsl3XSgrImhClZRNtgneevshmlhBjPDxYbp45x4HNZxzXLa1iHZvuQpTtkWxTFNbuvyGOdnKn/GsBJN1nKoRlG2T4lYIPZ9/GMo7g21q5fydCV33Pdn9z7O50K6s+LY67FzAHwdHgoYoTw8CRstejON7eK1RKvz0aeAWmE/kVQaiCVtUiSikuQtw4mnMSC5ZhtbJiCdBbtlU8LOSv2jXEYsokM4uwMSp8RIja8dPigJBqwt5PYwObOKQBJTE4Gi89S8C46joHP574mPYhS9ZjvOzsufoe4WLqmXdp3+bpUpXg19YOjpVe3H4vOII6nizhdruJssoi7z57GP/3yX4IaNbdu3Yzvfftbce1gXwDq1mIerz28Fy/e/yDuf/hxdE6O4q3+OG6PD+LtW6/H3v6BDSc6Qfqa9bqxZMPo9ppJPpsamBpQdfQdILFQVeXC+hQnkfFIoMNhxaQVYMUc2A5XahOswBJAI1+cJ33P7bIuCU5edsw8Ror7a4J2+xwZCqoNjY5bQNr27+vry4Xwss9yLljS7c/U7x+s2wSRi87FOFz02r6+i8aWfW+ynpHmE9MJ4KcT08Uslt11nK2n+HbRXyyiz3N8cRRHD1/ErBdx7XvfjXd+/pMYvfcncXLjTqxfux394Ug512ezhVjCDLev5sz/fnFWlppLrOGzGfNkGQPmUjXI6UWn0UuPj//XJXa4Z8IatLEjs7we6zxeNmXmb9JI9b2WCO3w3cDOa7/WrCLD8PHsoCn0VkIRqTXxmOMwAmyaPHwz/xUrgu3Le2GT5v7OplNdD2GlYW8ggCQvvzHY9sylZRuPG3tQXyMAQCBotlA4t35/c20FOBJy0f1KJ2g7m/aTzyYA4vhiTqrrT3CQ9ScZUzZh21siBZvhjbZ0AvbbyTgSOStLjg3a7AE/SzjN81uFgB9AilOjP+O++dlSFO7RrQM5Ds+PawSgdQFlJesOjSA22s+rI1ZH4+S9R/e2CYBax5qQKpuvyiRQC3QVBu20dJtzrWuF5dU7Gju4wvGeR783NkGifyji7q/8Geccm2+Qg8MK20koDf3cKNZhW+pxa4vC55rm84w1QJ9XU8BUpaIcmuz0+nJgz+iDHSuFcN///Pfx8WefCnT84NvfV6bmtfFu9FfruDbeiTFAA4APm3KBpCjXmhI8APaAJhwWGOYCmKU9xdFRTVL2YICy7yXnwVWlNGCymAu8+M7XfEpFhqlqhClBhD28sFYAMNnfwUhf2BKiCcxrxg/dop+xnwHH4Hmsg/AeDobrqJblq/WH/dB6wHkpGWIicAqzNBgVexAUmzVLncAOsJsATDaqVJNQkkll15xQgwaZuWOHjrkFfsm1RBQOJhonDweP+W1JFyxetp7qqpSYq2n4vqQzTWcx7ZlINpjgjpwQHDzep7m7xgYeKUpBhA4mfGdE8gNSKdhuN7PnuSO1qPfXzkd3/26dHksKg1lkvJgEAJRWdNeyXh5xmqO6FEjGaiXCKwBNmYNNR/pNnYnquCHSLkJQPWJlUBigKVYsjVGhK1ksQqbOyOP3TniYS/AusEXogHg7+jB0DqDmJYvaoHAp73XaiP1YsMsVHzYIbQoEq4mrEXuCM4yaKxi7Kav+HvNYrk89OdcU0BvEMgYxi26cLtdxulrHyWoRv/rwgzh6+iheu3MrfvTWOwqprk4msf/4UYz+6b/F4uNP4sEXd2MYvXj78Ga8tn89Dgm5IvzvDRtOdd2DZesU4Gb03gWcFutSgx0twC0wwT0CJHI/wEZdFs7mGDVg2wYmSQJfBFhe9Xfq93rJm18G2F71+Jve8vlPXRSyr9911edf9Toueh84BwCO59057USXtrxsgJ1FnA4m0esso3t6Gr2TSayfnMSTp0dxtrsfr7/3btz4xV9E/4c/itPrd2ICS1Axz21IIBTS03op2XX5Pv0fY+cU6ibBIRntDAOwcQAQWEtOyDEYdKgBdsXFtjdY8y1DeeG9Y3TZLmGLmje4V2vtMGkhy1i0Xme+XUxaYdLzd9vPM53LvL5k8rXxLg1Y6zFJuUbeY4LMtAft+JRNjKhKAUGMSfsc2tBHZg5iG9kEMkyTzaOLErj5bH0PfFb1o8ri5nrYtGSHxC1ctIbbMA+P1/a7aFnFLpT9Up4woLmrc2D3+RvMoMC22umYDUhbzjhkWQRYMTnFBbB1C7OqDFKSEcRmt/Z7Y13xWAWu0EfJmleAjbmFtkiFrmznWRfU18znDbOH3V4jbSjCblocCij4ewI3ACXRE4FMsWouB7UEKADYmrnFFVZ0l5wS9hdnGzPYuReKDeFzJACQbQ7wIVN9tYzHx8fx+b278dWDB2I+/+jtb8Uf3Xkz9gBUiyUWOEbls3OY7qYOWOu41HMyn32OX/4f202me7Kh+ferQFqzVjKK1STt+S+A94xYaT8tGY6eQ3YEcr8cIQnSI845VzSlBUBrb5RkAdYz2e/yfU3UZ4DR096fmfY6NriBPZ1rZL/N0mLad02qSD/px6IXvwOwJajmd7nWxOiW6gyZ4Yz8q9MZaB6xNknMmS+590WjrRfKaZq7E5ZhvfQcyJOviU7cdlH1Xz1alplmV6geTjJzOBSWPzk9jvsP7ivB4+03345rB4diSFUCZBWK3HFOgDnMsee3deidD778W5X1sBdhzy8XZIZGcjDSmGmyNumvfbFPWtSFVUtAwwW4PMHmlpyTUZBD2gy/A62GmaviJevBZc0TD0Q+FIVhlixCZ1rAHDGhnEWzcEYhg5TgTSOY2aMWI6I9k1a89E21Md/ki9JQJ2BLD5UxWXYWMevgQS6jv+wpVLle9WK+7sYJniiZqcNOPHzxNGbzs7h9eC3eObwe4+k8nv/u97H+7LN4/l/+Orr37sVyOo/XDm/G26/ficPda/I8CCUEJVYAkHjKYtg66hG5EtBZR6cCbFeBh2bcq1v8A2Db5gc3R/FfHbABGFadGC060Sse5rq3jlVvSSApVoR0Hj+L43uP4+RsEf033ozXf/qT2P3pjyO+/Z2Y7N2MozUhJ5fUgAnge1bsJmRBFiRrEQ+TtaLSJRg73ityui2PUQMSPoOHn0JY/p9ZnfZKCUkP5XG2IOr8WmfNJPBI1or3n82mZm0qrjaNcTLdgACrZWt5RBpoNKGbG+zLwKEYmuKxp4eON0vmdA1225CME6HSJtZArrpZGW4MqQTBFTOWGx6/ygx39miHZB0ytvzN93cR0NR7CrO5bZNlq0rY+Pwazs3T95wZaTL6BRz4+pgvAG63BWwz1ZxxmmylwzeeX7J70hB4/sihLQL4BKzaNGEmsgXOOV4tzewq+t0iwpZDnCUVDCIFuYowG1NIZurk7FR2H0dkPNqNbgAYDNg6cMxqdwhgc6g8qxl4jFSrXjBXoS4IB5yNDZ3a5nxKsOo8j4rZYW4Q7VA5m7AT3e/HyXIRT06O4xmhv+VSbN7N6zfixv5+9Fij07kA2wCwuFwqq1SZl6ynQgbU8/Ey+5OA7VKP95JNQaMmwqRRGjUSpAzdaWgK0GrntOeBSBUK118C2Kwxz8QgV3FoQPG6I2dVCTTyHw3GNLfLRTnZrFADciCKQydQslKmP3u8GbpKy1rum+gCv0/9J59HZ+6MdpKQdgzIBK4MLJdryo6YETQwxRHrRa/DXqxaCyWqgMPJMlxa58e8V4i0nFxL1LpemDbuBYaUbGABtkeP4nvf+V4c7Dl7XGyeMlOHwidEQJA/JGDTKPz6i/+6znBFep+mAdvMzTTimanJ/1XyYgASzE71nszeNIrGonS6z1isH3Jt3Dc9ZACb0HHxyrhJJrFAWvlbuoekmgOCGNQRJRqUgWfvD+MjbQVi7QJoRB/LWBVj31CwhEVbhs0PqL3GNNSbhfM8NsveKiY9eyCjeTeGy170AGzLdZx01nEUyzjuryLQQA26cUj24Nki1ncfxsN//iCOf/1BnH3wL3GwmMf+zl7cvnU7Xrt+I0ZQoqUvGSECdWvF28DI8B0j2bgVrdj96wC2CxPsqgNdajDOwdurruCCvxcv6mt88pU+chXg2t4otw961edf6SJe8iYe8YqQyHIdw3kEU0WPFXFqdxmd9Txmz5/Hs/sP4vn9x7EajOLwj38Ud37+0+j86Y8i7rwZx4P9OF6h+fK6SWcqpzDgjPplrAkacqPnUrmewJMbuMRMNj4u18k9p5dK+CtDLGkf0jaYBWdj3wyJypZWGVnYF7x2ShMgZcjekABJhYRK7bYMg2Q9I46Djg92LVn3zWOTnXnewaqHu35+m7bHHrr0Qy+Z7zV4Tba91baY3cKoypBu2DVsoUGNEh4KGMJOqC5cYeKy4GYLWM9PFI6bGjb+2pYycv1LJV00O0SGhjVK+kptjoFolkvyefiV2xE6JNXYfYH+PMYmQ+f79LH5WZrQFGXXdrNiWZvLq4Gbjr+KXtfMhJl8l0WgoXY6qTBQcpL7hLLIkCdLcibApgjEGgYCEJZhODbZDIkWFkaJGqV2FmEnEXeuN0qtxssAmwno4uhXyEhgnmtdEoZbCbCxlo9IOpucxoqSFHvWf++QjAJan8+jO1vEkP1TjtJKmlIAm+ZEYWrrPegqwGaG/OVW6Cr7bcCWmYzNppKWoGHOMqGv7J7l752XADaDH+m7mqTACqhlaybGQMsko3KFUStEjZ5oFXHTjNTzKKytAJsdhrouYK4vRdWqeW39Mt0FSpYtz2bkpEquV/NG3Zes1STsrmdRmgh0YeNk7wzaeHWYv0k0cS6FDVvQqQSoLszaQkBxvnS3JrSjJNQA5gH1clwLYNMaZ69fuj5iOmT6GcCGN5U3mZOl9qbqn1NcLA0ZVX5LX0970Y7lAti4SQv4ChJvqghX4ROhICguY+vUkBiwWbNgmtSsHwPN/JTIv2gyQMJi2NA2FG9WugIxbCrApoGQ8VLBxaT5YQsoW7LbCATre8+fk1GoJ36ybMt+N06HRvU7s06M5p0YafMEsC3jpLeKF71F7F3fiz0y8CbHsf7tV3Hy/m/i+S8/jNNPP4u92YkKrL5G/Z/Dw1L3pTSaRfNTPEMZdTYubsxuj+4pU/tfBTjkc9xwKC+qiPCSDWz7HHkVr3Lul77n/2PABujGsBuwdWIoa+SNLKSPnMXk2ZN4dP9+vHh2FKObt+L1P/+JMkPju9+O2bUbcTY6iHlvqLWTtcEExkYIjkkUmAmwYdDQo6bEIQGbJlhVgLYFKQZt6Fl5MefzmI2GU8VPy+Zab9BbPxuwzXQs1imZ1pyHMggGbGZqsBsCb7itxbEmUSJVu56/NUBrEw5eNr8ShFzEWnCkbcB2DtRV2VrJuDXAlb/JqJZtrMpGyw3OjGY6ogZxDUtfMrgukwQkO5k17jYkGav1ecBWAS3OhQ3cDInWTCWOJxoqx5UMTpJtdVgnyx1kSNWAFQBddL08uyIadxFtZ80m48jv8lXfp08JYHN0RvUpVceQUJiBG5+ktIT2FBIDKN/TdfID46sG2zBsOn/ZM4p2ShtwkbRkQVU9B+l6CU27Uw7JPpcBNo+fWcB80Lk3sG0TEtX4KizaFWAj8aA33omD69flHAEnu+xBs3n0SFLj/JLwrGPBmFUgJI+d45eM70XzWyQE1/ANAJskDpWGtN0bWlDUtlNq54iuB6AFa7jBsCVDafCTTc9bls2OgKY+joIyob2uc4+VDZLRqXqLV0RKlnZhDgDYUjLAPo/tEAFVnCIcTmMSasc5lFuX8CCBwud1iTG+gynmSycomplHUmV9ZScAUxA8rBuzj5ZyiVvzLEyEBXCDcFKT+ZkiCrDPYtiZOgsigamh6zX1WfU8SnaqIoHp8bC0Prz7N2LYMoyZRokbS6+roSGL2C+9eChxQpqe1IhaAVRdpVirVEjJoAKNtvVNAGyJknmoGOSS5VVEv66Y7vIhZAf5+1ThGW6UlHNnnXnhZlkQPegNWlQNthpBYI5jE29ermJn56AKyXhZ5GJJ7zYXS+2lSttC89i+Sd7decR40YnR0ub7rLuM0+4y5qOI4bgfg8U8pr//Kk4Aav/8ScSnX0XnybO4dWMvrh/uq0YPBS8BewsmCSHqwVDoXThbOsGspNyi7g0K9grktA3YuFI2nK/7+j8B2DYDEOev5CoG7Kprv4ohu+r4V33+qvNf9vcEbJQiGDJ3Mh0cVmk+iZifxdNHD1TyYbJYxeE778Sdn/08+u++G3H79Xgx2o3ZcC9iMC5i/hPVyWJdUE8NgIZ4NrsaICSHVfPm6M2c8iV2aDb1qV4jxVEq+ik+j75J7DLhUYVhS+JABVqaDboYylxHaG/4bAr5Lf43SMv6RhKkNi8HtuyztPXHWuOeLro/0M7vTYY813Myh2nPMIx10gWfTzDGexiD1LBtP8fUwGHw5TptgDXPamwT49+ct4SDmvMUAKp73BJr5v+xzU1ItUhRUpdjhg0dV7m6LbCWw5ZJBwKLJYypbVMFrxFW+wAprHemvLWKDpMWlqno0nifsu1nC1UW2BlTDsNN4q3Ly01oU4PczAtdmK5AYcwsvM4GrmdYGFU2ZhUpVmZwV0B/SF04ZZzi6Hej36FcTg3YauBmRjJF/S7uDECx89EHsCGC3yBpNy1SDdgI8dbsF0kDXbHVlqkQazmhcw1AejyK8d6+sohltct7AW4ANrk57LFs3IhqKpF8zo90jF5mQy5yOLbfeyngK/MmAe1FYM0AvGVm06HL+VNimQ0T14Q7pWkr+3jRseWaaME1+3W2cmqZs6ajUt6Mln4Vty1MGxOYrjdKlMhizCrjAxNmO4I95B6k/STpoMi++BuYRBox3bhDt7BrlABySNQOiG0TLC2at75qAPJd7mLRhgLKXD7MjJuKXud6wSnvwpSjefe64mWw7KHTOOc6LuWmGBlFDsv/mcedj+79zbqu+8HFZ1ucml2qtR3NJieESzYDNc0ohDmN3Z29uHHjNRniswl9ssjMst7FN2wDL4MIMu2QFeVJkZ4gv0ekx6KeTE6Uus21kFnBIJKNhLeVrWRSo5H1U3x8ez6u09SGbNI42CB2YjTeKyn7LXDRoiyJDJmt4wF2rJwBx3MmxfJY8f2I4XwdIwSDYGMQdWcZ81hEb9SN6cmLmNx/EMcffxaTX30Snc/uxc2jeVyLblx//Ubs7O/E3sEBKZwB3sMUoVcLio0WY+ppjUBdBG3JjJI/8MoShosYtsuSCq4CI38AbFeN0OV/l7FW2N6AbSyaXel0EZPjWE0n8eDh3Tgi025vN269+17c/PkvqBMQi4ODeN7tx6w7jOjDsK2VdURhVDala/sHYmzTQAmgNSGXkoFZfld7trVnn2s+M7ucieY6gq1s4vKQaNqWbUAjEFMkFJkBqpYwsmC5gzbdig11Sug2HUk2C64nwVpupvV3Z7fbBjQMftFc8btRiRLYgJvpq9+b4KgBGyVcrCrwi0UcXrt+DrD5vbnxt3al1e8UcKzkJcMWfaIKIzd7VQmJ1trBJrkBBqkkHmzOtNbym71qw6HY1dTQKWmkOyiONSDL4JJ7M9gku9ii++wgkwybapFNXCScHqXXb9xo2AuBv6KJ3k4qakYjwSVi9GTmCmCTVKBoktiMlQzRDQE2WGM0bMpcZT8JdEU1yK8CzNJpZkZu6TKjcGiWhugranMZYFMUQ1m21uQ1+kOIAaQ3KF4IZ1GLk9Acz5FiqzzbDPVrT6Dk1zo6JBkslwZsOD7Y+jLda9B+lSOZmHebIf7fBWzCQRsh/Uz6aUmU3AsTaORcVUmv5oT1fG81lLkO0HnXgE1ASE/O67c5ZpMxay27Q8UtUG5aWZX5k4DNJXJcjNkhRWvGCDtqPhaGTdqwsv613sXus98Dmp10wPcs6N8ANpFOgDX3XFeiVQDC2qQR7k+1Eee0rXMxXv6PBpiIpAnZtgQRkUAFAYUrysqoFgh4RsW2k6RmzD558Ldi2HglOMnUWS9We9NpoBmMpBXJwLy2txNHz5/F/QcPVCMGsHbnzltKRz0+Oo0RKdTcaIewq0touKYR17GMBZmMih2XumpilNzyQTVizjgGrMBS6dKgVOrN4NGlyBCdQ2vQBgKHGYZgwVpU6NBAejL2YkDYpO1vesgG8wZtGYrwwjX1yd+UMj8YxIl6T64lKDXVTRFZjreQBmkQq3j+xRfx+KPfxIuPPo3lp1/G7tPT+KP+brxxeDN2bx5G0FqJB8oHSyboDG8Vo18SIViYALYeQmEMQAHk34RhMwi9rFPh5YDjD4DtmwE2ZQ2V0gz9VSd2MF78kiKaxy9icXYSX937UnrI3q3X4s5PfhKHP/tFxLe+HdPxTjyPXiyh5jXfXS6DgqE8F7oF8EUrJ4CWNoDsnFDWewrDk9zZYKqL4TTL4tBAy6S7lIkK4pakmJcBjm3mnvUEWy57UmyLtTsOZZBk4H59Bk7oPrBlUsSU9duEGJcrdSHRPCxAq2bH007VIKyuEs/f0RflRllHF5pzVOxjblj8jQ0CwHb98MZGSLnddDOkWHQwxZ5kjbhkDDYc6wsAW9rlC5MOBNhce+x8XMwbKNeZLIBaWGl8MyyKTzj0plP0cQZslF6gxpnDuS3LZGeVqQSoYAABAAAeLElEQVSIwkn/6MNP46233lZXDGxill3SPlGKn567uhLFU9pUYTIEQMjsLxttAk32AYr2ci9ZT0/XFyvVUFsustxCA3HL7m8gotING4L0TJgzOBebeAnDlgkXYhyrhBHtiZQVWYdq37EGaSu3VgHiUcypOTY5K4QFTCBZpSGQtyQSVea/wNpWsoHtstmdGiRtW5tvzLAVmVB9+3aKWvF+65iVxuZ1XdRk5WtqqMkWbVlmS56sZ6uPLearklTkuXOf5b1JHmm/VgJipiaIlhEOoAQJZFEyaSJTlBzj/V7ETSmpw+/TnnE8zfOi2QSszWdnpce5O554Xpph60lbyXpzK09WH86s+546SolEKRlxQBtRQSJniioUpyztkUgqFSV2b9Xm9039NffZBRhrNmO/3//ir5UlmpMkExDSUNRNqM/R/utl7O8OY3JypN5jCofu7MWAhbSMmJ25U0K3S6NtvHO0ZwYJ0n6QYUGWkGq0FJ0ZxkS3bd0AD6PXN3jjgad3Jb9URtCbVernWKCZwWZPO5EwWVAUjrR3JWOuuieGHemVZwp3Dt50RomTmhL2ssljc5/aVEg8GCGEpbgtWaPzGCFufPI0fv+Pv4wv/sf/jM7DZ/Haqht3+jvx+sgtY+LadbMKrGYAIl+9jjZyLq1J+ZfehkxC62561IJhYSNQ3zA4F4OI2mNrEi/KpL4sKHqZp2cn5+uHVMtAXsoQXuVpboeSzhm1DcHe+bG56vPfDJJtitG3jyUmQeVnECSvojejKAwK1WXEU/ov3o/7Tx9F98a1OHz3h/Hmz34e8cP3YnVwI14Md+KMzbZohhgnGA+qwVOQktAnldGprE67I9hpNhbaTNGCSAyXdECuUZjzv77G3DDEhstZaXWmaQsosqpm6cWRSz0J98QGXodkthkkPGCquTP/yYyiWC06k7pQJf9Hx0Z1dAp6slZVRX/Meemh2XroLYPcLoh6w8tNUN/LhjhEb1tprrbHoS6kXf8tj0EtqouXX71hlVHdymjNlZNMY7KRec4MSRpYGCTyIixtkbI6UFcapI2n52St3Ax6DlNyD/Xx3TVhM9HKZTayVpU1P+moJtjLkPnjR89jb8/JLLzUPYNiw3R3oC4bBrLQOFmyJUG8WRalVBXQ7BFx/rudeNgOldSg4pXquxXWBWC3pPTUTixK1Wo2NyI7knmUxAKxhZV9z9JNydIq0760RmRsMsGgDVE6ccOR2hIZKo4DmxyZ3e7kMVQy2JyMUd1ET7KWxr7gGENGEMotHUzQaJ+IPew2jGQ9Ngk0bGa3IkDSOTnUmvtRPv3aZtZ7djLInhcLAQX17KwAYwKcXLcNm1uAS30tbeZwtQeUOW6z6zXgOmVt0oFsT9F1UnMsCRMJIBqNuas9SLeohEGK2NtZ4Fg5JxNQ8550uDJTPscsHZIEcvzfyT+lzqtKilCsnGQE5m8bEmUcxju7Kia9WhUtWwcZAZLEkixTSRX0/Jr6heAXMpqHckRtf3ydtqnLmM8oIm376+eSzpPrNeIQGy+Zhev86vf/SSFRocOmoJwBHA91u6ZLPQFI8RgPyWaAonYsH4pdxQ9XLn4Iq5bsmhi2IqbTQ4JVE2CzQXAmb0nHLuI/LdjSIJ5BpVo2X6Yq+YBTbJO6dGFfa704B5loFAB2TzAWTVskWBNn7sJ4NsYplUkTTEYJPb48+dqNzQMMgOqvHUaYLM9ivprFaNyLPZiyoxexfPgojj/5XTz79Sdx9PFv42C+jjf2rsVru/txsLMTndGO9Eei8gpgw2EEsAm4NYJ8h0AF1PJ74dHXfdd3edVXjV9kvMUQvvx1GaCRh3cFILrqumTEL3nT/+uA7TIPeNvQnrtNPCyFJFzPqb9cx4Bf0FHg4cN49OhBPJ+exOCN1+P6j/80bv3FTyPe+X5Mdg/juDuOGWurb6+OOQ7jQ4slZXAj9CcDrdNRyyNasgHYKGZKspBntAXi8t+2MsXyuef4e93XonSDdWVNVSUzsCHJ1Geh1U0j3z5t9hp6amI5eK9DBwZ5Mk7F2QLQ0DmEyuuMFu8DEHBt1KGqN6waVPFz2rQ0iC34NM1P4e78TP09n1UyW3mOejxEjkiIfNHrfEi0Fm/ndoZRJhO2ZlPymnmOWUhXzGRhEVTMmM4KErS7xmQuw9zwPObe2LjAeoPi+TBvXSfNDEI7hpshsdwgk2mxYNzjii0Ff7CpKHRcNipdf7bTKSHrZBdc+b1wggI7Wbi5LcOh1MGSZYiWiMsDrBEe5ZW17Mx2uA6ggQUF0OmGQbiUYq6jUr/P51OJqGIsE7wXGWElm3FGaD4Dg5JSDqWUKUmwB0umsCj1OdHKsVGxH+m7y0Y1KRfpJIAyYetKJuTRybGE6XVZj1wvzIk2fN2W3mnmYgFsm854Oxvz97U+rmabLQ+idERVaqZkVWr9q+xL1hZMUN/qLXNskt1NQFuHPpWlnIVlC4BLwMY4MncaDSORqsLgJnDm2prjN1KltEMkWk0akX8D2BIQFZCrNVDCoow7IVHZDlWgIPTKOFAAF5A4L4DN1R940WKPjGTInRVzDf3auiPAls5AguGGhS+aVjHUBV9ldr5qAKrAL+3WLPlqZWnuHuV7yZqNZgu1Bv/+o/+wrhuOtgvTtOxVgK3bsY5E4mHV8wF8sZGziAFJ/OwMi1bHlokHZMgYsIlyrgAbg7cE7a4wLk4RVj9QATYQsMX4pGa76GLLrKkujmrDrdTTkwbUJEIoLFomoerOUWX8DA1dalfKNlbQr8+R+g//LUEbxpdecDtBq5hunMwncTo7jkF/HfskSdy9pxDow3/4VcTdRzF6cSaw9tbrt2NHerWBa6whNMcilcKMALYVNVsK+5I+Z9LfCo2WLzFsKtB3FSyqBdmb71WS4CUf/wNgu3xs7f2//HU5AdnS++yqzKc+bMHxSby4ezcePX4QZ4NOHHz/nbj1b34aO3/yZ7F+/e143tuNyXocS9bcwO1VYF0QwNPNQ9lHhBtLyQlawSC4Jq1dYutK2D9H7LyVcFDfzTYerzcHmDVt2jDJJeyQwCgN5PbI1POJ86omUgkHqCBsabacDpiqnxdWSBmjJQO2CfNWlf4v2rhS0pAbVTqcMuKlrMc2YKuvOWuT5Xvy+mWghWbMdJx/GbDV41dr2GxNnM07KzWccqNO3R02KjcbhWFhr8o4a2MgQ18Z+TWT27JVGsMi7/LYOEQK8GEjdneBtthvvsfX4c0qN+V8rrn5ejzYVEbtZlKYBu5L7cfmc2clNwxaaR9WBovPA5jbDZ59gOfCdyejqdQCrcBmUyeg0RKwtEsDoAEYiegAzuZzugycxGRCfT8alB8opGTgb4aMVzJ9mqNVdMlzw4CtfaXNB495MHMOsbmt59npxNEe6hKq3VZhLrPUDmfObNNmr+t243Rauk+U7Mbc8PMcTYJJldSS15YM21WALQEmn6tZNlw1zYWq1EyyQL7RzPZNQJ/37yvw3Mh5zv23DKRBL3VYATctAFbTgIYhM+gXoJSe1Ykv2Cmxmg3AK3twCZsnsQLhg8ad74yB9JVFGpHlPNJBS3vE+2oAx/s3AJtC9NgzAzZp3wajGPRHDWBDdwc/Bb6AHeW16ewVi1CuRY6jIotZy9BFyKdnp3E2OVL/bUmsVCDY80vrskhF8pno8//5H/7dGq97b4/Qpam6NpZawjVb1qiZsJrctHGw0M+NTLlh0CtNTIeirSUmLkI9gB1slzJr5Im5pdQGYOvgGWKcyAYiJOnz8GU2z6JYBqE/IDacGhh0E6VyN33+lqt48vS5+pwB2Cxupv6OkSsbzmLqzLXWoLsukDI6lguhXxvedmLK1NKfcx0xwmiKBoXePI3V9CSWT5/E0W9+Gyef/DZevP+buHa2jFu9nXjjxmuxf+NmxM5YCQXBhkunBcbGdFUL1EoHAIOx0pmsADUt1IKy5qVOzYV7xtYvzy3soiW5nOF6+ZEb1vtVTv6y91yelf5Njvx/5bNXRYQvIyA9fhbXwouTsdidzuPs0ZN49tVdJRCsDsZx68fvxut/+YuI7/9xzA5uxYv1OGarnVh1e3E8P4qnL55o833t5k2XXFAmnDUPhGvUpgXjkht7QemcN1PRW4NzPspdszdpnDy4Bis0q1btw5KhlZt7zXZd9DA07+jHWPr3Yhfc+y+NFoVNWWuWNaTdSb2bjG8BcfVGmqCqtmXJFCTrliHNmmHLe6s/z/tqsFdHIWTsq7Iem/d4OWDTvZRm3DBsacyTocwNJm0ym0yGMnMdYwMIbydg9COvNEhZ2qi4ZByDXo7ozxgPM5VkWdYh8WQG22NlZik215n5WZokNy6HylPYzfVxrdP5TH0tc4PM0GiGgF141nopidJl49m82SwB58sYqJS9hdyE+1VYtDTIxu6DuwmLsqnipB/RE/N0FsPhOPb2D122pEo8S91zjiHgIAGNmSgDh2aMm6iLAVttQ8VGEEoj+7RsshQiZh5zbbYNmfmanXyqc6jFFntg22w851DNDPO7ZASbvddLZ6MszUXArXaQ+PtGRIDC7tNJUwDZ69bPXVGncg8+7sUMmzJIS0gv1yDXmmOpvrCVJk5zNEt4LZZqCq/5VIp+834RQA3TViJvhohtAkjZBKmXloBNrHHq8Yt2Ldk8Pp0sVjpxDjma4QWDZChULSeFSWglBRFEIVsIqZ4IH9pZsWdrbOvi0GUzUIIgthzQJZBv+RX4KLVuaN8mp8cxOX0uwJYt1zxlzK4JU2VnBwUE1tH563/892vAGl/5wJNazAdQG+namPEgfD3EWB2f9d6TN+k+YaIA1SwaNm4gI8EFWaDaxrZd2NZelQDbmlZSE3tbfEkd4LYjXuQwbCPRlFkRmXN7sVDDjTjzUgMOSDN1XvQGYuHI2HEmKWnjnrA2StkonoSHjMV73ia8oejmKnprMoUWMep1Y7iYx/FXX8S9X/06Xnz8afQePYvRs9O4NdiJOwc3Yv/gEJfafUGH/ehSjmHBZOWay6tq1eSyXKW/Xba5K29LI50ZL6+CTlojVEISdqK+dkjSgOMyuPcKV/WvXIftFa7gG73lMgZyE9ycP43aHpd2KnSjVwbT8Wm8uHc/Tu4/VN2e0e0bcfsvfhwH//ZnEW9/O45GhzGJ/YjVXiy73fj948/jywdfyhC/eecNJRoomxPHRaLero0fHp50I6umWK6ysDCojYbt6qGoHzfHZMOjObX6Opa2STXLtrHBbR2e82IPpAEtG77AmU5ijzkBW9YebMOlJWOvMGzpSWujq3sNFn1Ogq6GKSrvSw3bRWCNY9Yhqdw0872q6ZjFjs8NnYFPzdYkw9bYUDFR2LlSJ6poa2uNWW7WbYiuDY0pIAhgc2S7vLweLfLeLMeAA4oIGsDGswKw1eNigO1Pt9dowGrgeB6wnU3dh1XHSceX9nlZsFS9G61ja3SOKsnhpBUBNiU+2cbjpJMnT9s/7D77i0gM+kTTTYeNV6yi7Tu9QNFII8WhKtlsTn9XEibGMd7Zi8UCQOE2RwnM6n6VdJRJgFEDthyXRr9WNGw1k0KdN/YiFza2JAitdhIUsMOa/6WGmLNfiSjZTdK4qqZd+0pAlnOtruCQf8tnkzKZ/PRFgK1maxOsNfNYz3Mmhs1/awvYJmATi9SEzFuGUYSLMmcV56lCyql39fwjqzfLymjsKhYOzPDkyROBNZg4wBraW5eXKZo/JQVU9VMLkWKd5Vq9U7PuWXYcyTWT4DwdhosBmxlAEUDS0oNJmHvOak0m2fUK0aElYCu4Rkxw2U9V89UhK/dmbzPokyUbFPkATPfp6XFMp0eqRcj4Z24B8xVpiJJ4UrKUsq+//+iv1gh4MzM0jVQ+/GZybFEF6ckNR6SFuy6OkTJgzeFQtXQoKJ0sDlAlN7G/R30oAJszOHipdg81gnquzZOAbbmYxno1c0nkDvH21JmBiiFNB9Joc2Ot7sWsFX+nsKc0dbqOAtj6fIaFPRMlL8CG96T5aHGr+oJJ9JjNbIvn2QiHsxXKHIohxoScjk/iya8/jM//+z/G/POv4nARcWe8F7f2rsWN6zcjRrB8NPyOWOMl0vCVpvMlpmkG5Hyata+qRWrbC/zqbdbvuGhBO7Hh5a/LAIlJwVeIx15y/Ks0bN8EEGncrgCUlwGKVx3Xy9532fkx1YiWJXjtW/x/8vRZPP3ybqxeHEdv0I/r3/lW3Pzz96L/kz+N2a078ax3EKvBjRiuD5WJ9tvHn8Xn9z5XGPTWrVuqnL2/txdjWp0slprb6ITY3J1kA9NmZkzePRtGBdi2130DA8ok2fbwR4NBw7BJO1cyqzJNfXt8N0KEpSsKoTNnIzoMkMyE9V0lZCvm3A3nM3udcFcW7643sxpY5SZ10XNmDABs26/684DfFEjLvtUtqIrO57KQ6DZga0ONZtiOjl9owWN/scNZ9y3PVXc5SLCZmiRqsFFSwoCtqlZfhNncl9mEtiWVSg7M5xprzqcst+qzzfOp6PNknDK0ZRaqbFiq5ebnxn0I/FS1MCeE6CmtUs7H+9TMvBRcp5eknx0gzuEoFY3uwHAwL2Yx6AMY3ZrBTIzF/BAA6zUsn9sH9brDWElT7FDtYLgTsxkFUb1pqD6WSAI/R0WGpIFuCwS3mjU78AnYUru3AdgEugoIE9OKY2Tg4/66ig01YBZgQS9UgE6yQvXcs9NhsJyOx2jsLOb2q/2Eq2G5Gn4L2qq/lxZ1WRePa6+ZOodpAcV1MWXtFKVYbFtLtU5MSYcqAZudA5+3tg+MmUOilZPRCO6d+ENWO+e3szeQrUomjf2XfV+gvbRYW8ynsmNKUKA3LxUkNKa+gCwCzDmzhEYdAmUMkmET8G9C8inNgt1VsZVKFsD0KS2pKIy/wEuzBGu6oFOFxw+2HRCa2j8xrZVGFEQmXRprgCSi6WnM5yciqPKZg0vQvAHY+OL/RgTlufzyd/9RZT3qGxE9VyUhbDMz9YNR09SNSuloO9pCuVygSg4cncSJWtEM4tq1QxkoBp6bz4XBw8J+ootjoa7XM2dtlPAoWra+Fq/7n4meTMBWKEf5PDBusNVo6pag/B2HTmlhUippK+V3sSjp1klJs3OZdpUIkUQI7RMZJtisL7PuLGLVn8V6chy9xy9i/rsv4zktpz76NHZfTOLWYBhvEgbd3Y+edGsj5UTNYBHQr3WdCKHFIAYNf9Gx+/P1lZwNKj6y2iGuAiTtQvaHtjeuPwC2bwY4rwJ1lz0f6jINKKNACH7gIqNP7z+IJ198FcPZPK7duB5vvPuD6L/7g4g//m48270Wx4Pr0d+5HTvrw5gtl/Fw9jDuPb0nbdLe7k7sjncF2HZ3YG/NHrOumF/o2JShpnT2EopkIW0VBH3ZPZ27FzzowSDmU2vYnLzEptD2XNyec60tYR471KJWMeXzCdhSV0pLOi8RbyKADWQXBhw7DVjZnuct0CyMU7XpNZtuqRRfg9Sa4eAYKfyvSx5ZrO/MLVU9v3DAKpuRG1nRwzabb4R6Y7LxcUy0WWIVqzpRBqlmpNImq6QItby6ALahbUXJNjajkzYrQ2nZEqsUPF64ETq2OJMaWnCy+Xln59sm1s8uGQM0h3WngGTWslUaSSVcK5sPWcA8X0KbfH7QH6pnsl9skgZtQamnoBwKiRYnMUCUjUOtDbkI5MVMr2O+QKvM/bsKPQzIckXEhAb2hGOJMDkJgGtCW5dsrogFl7WtQIU1ay0wb59jauBa0FayXMvclB7Z0khrGyUuXykslhXvF4ALNNsl1JqdF3JP3f6eDpDnTDvR9JjLdlTPv22nPEPtCdZS+O7wIfuk+26nM9B0nACElwTBumB7e31m2BhaFXevWG3PJWd0Zkifv+e4cYxkOwFrfmW2s1lpMlghTgzWHLpTwuF8JpCqKMKwD6laenlmV4LN4teaWSXJoMY5/D51994YHQJ1KB5LnHXjCggrddhIplwqKtZXx6XJ7LRUsei5p7qcYtuNTHTUPOs4S1TrGCkW0Q7Y9SVZopbFuByItfnS2AN2m6I9Zic7//Tb/6hpoCq9GIEUJpfYfmsINzd7GW/V+JxFT0kHTg9PAOKFBWoe6yKoB0VhT7JCrqt/FuzSXL34QJwuJ0LJDSY6g0QhvFksltMC2tzonRIfNHVX6Q8WRW9HDBtoXQJlvKUVmxGgb60sUUKR+3uHYtuUjFDep1YWymz1Q651bPYmXdSxze6qjfA6Vt1FLHvT6GF0f/dVPP/lr+Ps/U9i/Owobnb6cX08FuMBkxZo6OjbRyiYbCY2zIK4Je5k0avWWgvWmuhr4cBUTTkZMeZ5ChmvQg0vYddMZl8e0rySgRLL8AoXcNFbklK85ONXAdKrru+qz2+owr/GbWSXgIs/ulkuYfs9MjxqpzZXoWQ8ysdf3Y2HX34Zu71e3Hzjdtz5s/civv9OxLfeikf9cRz3r8XOwZux0z2MyXQe8/E8np481WIX27lax+54HLs7O41ujY1dWUkwG3hwpZjodD6N0e7OlmC2mM/yTC9y1ip/T2s3dWRpEFXlu2zwaahlEwt94+92VNjgk51XsdWi28iQaIp1s11RAjYM9u7unsKx6VXnGr4o/NmEw6qMVm1SRduXG1FuPAmquCdCiMlKIaKv61Q6FHfRy7tp7kc+Xu21m3UAENFnkJ9TYJ4MGvdBMokL2Zqp4W9cD2OG/gaGMTfI2oblorQjnoDPldmzyChzP0O+26HRRKEGkO3zhNVoN3/LTdp+ja6HJ10iwHoxVxYwIGG045IyHk+Kk6JPoxc1rBRjVeQunTnlSPVFiHQ+nzgrtMwdM2NUHnCG++QMRkRWXA75bLoK/BIc9J0dWqCha+bLm6QKHpMZSTtDokDJiBXQYFDRavpa/VWrSWkBGzIDSwGkv1SrJpet0jMpWavSALLmsN/at/SvHZDpvIlS1IB4e0bVdqwFPi7rYjNas2ybP4ttynsv4CX7AwOM8qMpN7CsyRq2WrvWOjZpIwCjZukktUiWq6pL1q6rUlmhYtg4397erllZmM8kSoqGnLFF38UuRYmPOa2dFjMBzd2dXdVjJeGKeSbmtIj6Xf6jJSguYti4LgGq7PRTGr+7AbzBmmvDrt0vWHiGjFb0mWSzDmI4HsVkeqKwbJaTabRqkoWZYSMhBsDGdSRoc6kOwv8kfZhtZwzpFqXrzaLLYhzbsHrn7z74KzFsalOT1amLlkto0AICT+cmcyjDg+3vchI1RS/Lw9aNrEItTOglyE0cHFhnoxtAl6DDMwho0rhWN4V3e4iSsQF4Imuj1GTz84ApQODpwUijxl+oB3R8eqpFvb9/LXZ39iNUP6WEUptSIA0kFRuRWVNaqKVCuCtxVw9SNYLc+HXVmUc8fxbx8e9i8v6H0f3iq9ifLeLaLgZjJ3avXY/ukMKKo4YmX/d7QTYobdRA6hueU5Fy19RujYi2M0JbUPc10EYdav16H9enruKociHn98a4XBBmzwXeOgrnDVFtnK4CZJf+fQswXgROrjx+aU3SDt9mjFkZak24wO/aMMxsVGRT8Szo+3n/Xjx99CiGe+PYf/NOXP/h96Pzzrdjcf16POkNY7l7I7rj67FeDWklHmexiDnlbshWwwFQ8kKprbSRBddmg2Lcnh+9iKfPnsZgNIjbt2+L3cGxStEuzLeNdm5eRb9SKPpm0yA8VkBQyxy1wvf0tH3faehtP9wT0N8bD7wUzU3xMzEn1VpcuEaRvE828NJSy4y0X5tOV8vypZdfdwtI0IFpq+0GGzqFfXlho9jYCNsAcvgZwJaA17YkG5ZXpTUqe6lxSoa+TIQ6TIpzCmDnGtMmktWrDLsirk+AK4ZIHRZs1Llut9Y5X5qkPgfHTmDmhCpXYefzJFVZMwSwg/83IFJR41KeI3Vt2sCaIqjO8MMBd/Z9SRyTJsvZh2fTM/UC5b7QLVOrzM+CMfdTSx00URO1qVoigZmr6Dj/z5BdOgNOXnP7KrF1MC7YbbRoy04cH0/i9IRkh4O4cfOWGDcAXcOinZNJZESorUVa2ykl8UgvXc3RLFmiDgbtem9n4nmLqPmWLK9Am8kFP9t0YNKKpAdcn9Nvyw3f8woNpZnPmr1qjlKxWkoCSWazzGs5LE3moteBj899mcBIEHQ+JGqdJBo2kz11Ufoss9KSINtztAF3avlU+rWqvA33A5ihPAs16owFcHwoos/Xwf6e2u6xDngB2JI5LQZ2Q1OnUl/oKqvyHgaxZnn9bEuGsjbUtjMIx/Pn3HfXrKNDpABxeo7CtHEPyAss10hZWHZhSfBbjbHIlkWMKBQhrJN1LuvyLc4u9bP1Gv9fGY6hwpdG8ZU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1520933" y="160338"/>
            <a:ext cx="8835019" cy="6602203"/>
          </a:xfrm>
          <a:prstGeom prst="rect">
            <a:avLst/>
          </a:prstGeom>
        </p:spPr>
      </p:pic>
    </p:spTree>
    <p:extLst>
      <p:ext uri="{BB962C8B-B14F-4D97-AF65-F5344CB8AC3E}">
        <p14:creationId xmlns:p14="http://schemas.microsoft.com/office/powerpoint/2010/main" val="232347626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12" y="232122"/>
            <a:ext cx="10515600" cy="1325563"/>
          </a:xfrm>
        </p:spPr>
        <p:txBody>
          <a:bodyPr>
            <a:normAutofit/>
          </a:bodyPr>
          <a:lstStyle/>
          <a:p>
            <a:r>
              <a:rPr lang="en-US" dirty="0"/>
              <a:t>If your logic model is based on “hope,” then you’re a dope. </a:t>
            </a:r>
          </a:p>
        </p:txBody>
      </p:sp>
      <p:pic>
        <p:nvPicPr>
          <p:cNvPr id="4" name="Picture 3"/>
          <p:cNvPicPr>
            <a:picLocks noChangeAspect="1"/>
          </p:cNvPicPr>
          <p:nvPr/>
        </p:nvPicPr>
        <p:blipFill>
          <a:blip r:embed="rId3"/>
          <a:stretch>
            <a:fillRect/>
          </a:stretch>
        </p:blipFill>
        <p:spPr>
          <a:xfrm>
            <a:off x="448887" y="2054262"/>
            <a:ext cx="5433752" cy="3071040"/>
          </a:xfrm>
          <a:prstGeom prst="rect">
            <a:avLst/>
          </a:prstGeom>
        </p:spPr>
      </p:pic>
      <p:pic>
        <p:nvPicPr>
          <p:cNvPr id="11" name="Picture 10"/>
          <p:cNvPicPr>
            <a:picLocks noChangeAspect="1"/>
          </p:cNvPicPr>
          <p:nvPr/>
        </p:nvPicPr>
        <p:blipFill>
          <a:blip r:embed="rId4"/>
          <a:stretch>
            <a:fillRect/>
          </a:stretch>
        </p:blipFill>
        <p:spPr>
          <a:xfrm>
            <a:off x="6298474" y="1557686"/>
            <a:ext cx="5042525" cy="3895464"/>
          </a:xfrm>
          <a:prstGeom prst="rect">
            <a:avLst/>
          </a:prstGeom>
        </p:spPr>
      </p:pic>
      <p:sp>
        <p:nvSpPr>
          <p:cNvPr id="12" name="TextBox 11"/>
          <p:cNvSpPr txBox="1"/>
          <p:nvPr/>
        </p:nvSpPr>
        <p:spPr>
          <a:xfrm>
            <a:off x="448887" y="5800153"/>
            <a:ext cx="5347733" cy="954107"/>
          </a:xfrm>
          <a:prstGeom prst="rect">
            <a:avLst/>
          </a:prstGeom>
          <a:noFill/>
        </p:spPr>
        <p:txBody>
          <a:bodyPr wrap="square" rtlCol="0">
            <a:spAutoFit/>
          </a:bodyPr>
          <a:lstStyle/>
          <a:p>
            <a:pPr algn="ctr"/>
            <a:r>
              <a:rPr lang="en-US" sz="2800" dirty="0"/>
              <a:t>What you think your logic model looks like</a:t>
            </a:r>
          </a:p>
        </p:txBody>
      </p:sp>
      <p:sp>
        <p:nvSpPr>
          <p:cNvPr id="13" name="TextBox 12"/>
          <p:cNvSpPr txBox="1"/>
          <p:nvPr/>
        </p:nvSpPr>
        <p:spPr>
          <a:xfrm>
            <a:off x="6561677" y="5800153"/>
            <a:ext cx="4779322" cy="954107"/>
          </a:xfrm>
          <a:prstGeom prst="rect">
            <a:avLst/>
          </a:prstGeom>
          <a:noFill/>
        </p:spPr>
        <p:txBody>
          <a:bodyPr wrap="none" rtlCol="0">
            <a:spAutoFit/>
          </a:bodyPr>
          <a:lstStyle/>
          <a:p>
            <a:pPr algn="ctr"/>
            <a:r>
              <a:rPr lang="en-US" sz="2800" dirty="0"/>
              <a:t>What your logic model actually </a:t>
            </a:r>
          </a:p>
          <a:p>
            <a:pPr algn="ctr"/>
            <a:r>
              <a:rPr lang="en-US" sz="2800" dirty="0"/>
              <a:t>looks like</a:t>
            </a:r>
          </a:p>
        </p:txBody>
      </p:sp>
    </p:spTree>
    <p:extLst>
      <p:ext uri="{BB962C8B-B14F-4D97-AF65-F5344CB8AC3E}">
        <p14:creationId xmlns:p14="http://schemas.microsoft.com/office/powerpoint/2010/main" val="258558525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844" y="5052627"/>
            <a:ext cx="4367653" cy="1815882"/>
          </a:xfrm>
          <a:prstGeom prst="rect">
            <a:avLst/>
          </a:prstGeom>
          <a:noFill/>
        </p:spPr>
        <p:txBody>
          <a:bodyPr wrap="square" rtlCol="0">
            <a:spAutoFit/>
          </a:bodyPr>
          <a:lstStyle/>
          <a:p>
            <a:pPr algn="ctr"/>
            <a:r>
              <a:rPr lang="en-US" sz="2800" dirty="0"/>
              <a:t>We invested time in building relationships in the ecosystem, and learning about needs and contexts</a:t>
            </a:r>
          </a:p>
        </p:txBody>
      </p:sp>
      <p:sp>
        <p:nvSpPr>
          <p:cNvPr id="6" name="TextBox 5"/>
          <p:cNvSpPr txBox="1"/>
          <p:nvPr/>
        </p:nvSpPr>
        <p:spPr>
          <a:xfrm>
            <a:off x="6930145" y="5052627"/>
            <a:ext cx="4275462" cy="1384995"/>
          </a:xfrm>
          <a:prstGeom prst="rect">
            <a:avLst/>
          </a:prstGeom>
          <a:noFill/>
        </p:spPr>
        <p:txBody>
          <a:bodyPr wrap="square" rtlCol="0">
            <a:spAutoFit/>
          </a:bodyPr>
          <a:lstStyle/>
          <a:p>
            <a:pPr algn="ctr"/>
            <a:r>
              <a:rPr lang="en-US" sz="2800" dirty="0"/>
              <a:t>We focused the design on key threats to affordability – expiration and condition</a:t>
            </a:r>
          </a:p>
        </p:txBody>
      </p:sp>
      <p:pic>
        <p:nvPicPr>
          <p:cNvPr id="7" name="Picture 6"/>
          <p:cNvPicPr>
            <a:picLocks noChangeAspect="1"/>
          </p:cNvPicPr>
          <p:nvPr/>
        </p:nvPicPr>
        <p:blipFill>
          <a:blip r:embed="rId3"/>
          <a:stretch>
            <a:fillRect/>
          </a:stretch>
        </p:blipFill>
        <p:spPr>
          <a:xfrm>
            <a:off x="7551329" y="329902"/>
            <a:ext cx="3033094" cy="4722725"/>
          </a:xfrm>
          <a:prstGeom prst="rect">
            <a:avLst/>
          </a:prstGeom>
        </p:spPr>
      </p:pic>
      <p:pic>
        <p:nvPicPr>
          <p:cNvPr id="10242" name="Picture 2" descr="https://lh6.googleusercontent.com/Pi5F_dKCBGWHp8J0m-o_rseu8RSbXbJSqg_CD-gTQZ6ekoAro46ivrYsld8G3QG7bs_2ZJONn-g1nRxtXy6yhgE7er6eYtVp84fFNfLIP_b6LVMR-8po4aNbiSSfeoO1Gv7eHvRczmhOzarfDxlKwB1NPNas708_vxrMklUPBhr_XsV7zs-2e4i_Vq8=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10" y="691907"/>
            <a:ext cx="4773520" cy="399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2760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7274" y="4611231"/>
            <a:ext cx="4175404" cy="2246769"/>
          </a:xfrm>
          <a:prstGeom prst="rect">
            <a:avLst/>
          </a:prstGeom>
          <a:noFill/>
        </p:spPr>
        <p:txBody>
          <a:bodyPr wrap="square" rtlCol="0">
            <a:spAutoFit/>
          </a:bodyPr>
          <a:lstStyle/>
          <a:p>
            <a:pPr algn="ctr"/>
            <a:r>
              <a:rPr lang="en-US" sz="2800" dirty="0"/>
              <a:t>Data pipelines are an investment in sustainability, and give users the earliest warning possible to threats</a:t>
            </a:r>
          </a:p>
        </p:txBody>
      </p:sp>
      <p:sp>
        <p:nvSpPr>
          <p:cNvPr id="5" name="TextBox 4"/>
          <p:cNvSpPr txBox="1"/>
          <p:nvPr/>
        </p:nvSpPr>
        <p:spPr>
          <a:xfrm>
            <a:off x="7148191" y="4611230"/>
            <a:ext cx="3719792" cy="2246769"/>
          </a:xfrm>
          <a:prstGeom prst="rect">
            <a:avLst/>
          </a:prstGeom>
          <a:noFill/>
        </p:spPr>
        <p:txBody>
          <a:bodyPr wrap="square" rtlCol="0">
            <a:spAutoFit/>
          </a:bodyPr>
          <a:lstStyle/>
          <a:p>
            <a:pPr algn="ctr"/>
            <a:r>
              <a:rPr lang="en-US" sz="2800" dirty="0"/>
              <a:t>We partnered with the Carnegie Mellon CREATE Lab to extend our capacity and challenge our thinking</a:t>
            </a:r>
          </a:p>
        </p:txBody>
      </p:sp>
      <p:pic>
        <p:nvPicPr>
          <p:cNvPr id="9" name="Picture 8"/>
          <p:cNvPicPr>
            <a:picLocks noChangeAspect="1"/>
          </p:cNvPicPr>
          <p:nvPr/>
        </p:nvPicPr>
        <p:blipFill>
          <a:blip r:embed="rId3"/>
          <a:stretch>
            <a:fillRect/>
          </a:stretch>
        </p:blipFill>
        <p:spPr>
          <a:xfrm>
            <a:off x="667274" y="142956"/>
            <a:ext cx="4175404" cy="4391154"/>
          </a:xfrm>
          <a:prstGeom prst="rect">
            <a:avLst/>
          </a:prstGeom>
        </p:spPr>
      </p:pic>
      <p:pic>
        <p:nvPicPr>
          <p:cNvPr id="10" name="Picture 9"/>
          <p:cNvPicPr>
            <a:picLocks noChangeAspect="1"/>
          </p:cNvPicPr>
          <p:nvPr/>
        </p:nvPicPr>
        <p:blipFill>
          <a:blip r:embed="rId4"/>
          <a:stretch>
            <a:fillRect/>
          </a:stretch>
        </p:blipFill>
        <p:spPr>
          <a:xfrm>
            <a:off x="6206012" y="1451545"/>
            <a:ext cx="5604151" cy="886988"/>
          </a:xfrm>
          <a:prstGeom prst="rect">
            <a:avLst/>
          </a:prstGeom>
        </p:spPr>
      </p:pic>
    </p:spTree>
    <p:extLst>
      <p:ext uri="{BB962C8B-B14F-4D97-AF65-F5344CB8AC3E}">
        <p14:creationId xmlns:p14="http://schemas.microsoft.com/office/powerpoint/2010/main" val="305428207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7156" y="4837183"/>
            <a:ext cx="4339244" cy="1815882"/>
          </a:xfrm>
          <a:prstGeom prst="rect">
            <a:avLst/>
          </a:prstGeom>
          <a:noFill/>
        </p:spPr>
        <p:txBody>
          <a:bodyPr wrap="square" rtlCol="0">
            <a:spAutoFit/>
          </a:bodyPr>
          <a:lstStyle/>
          <a:p>
            <a:pPr algn="ctr"/>
            <a:r>
              <a:rPr lang="en-US" sz="2800" dirty="0"/>
              <a:t>The preservation community is co-owners of </a:t>
            </a:r>
            <a:r>
              <a:rPr lang="en-US" sz="2800" dirty="0" err="1"/>
              <a:t>HouseCat</a:t>
            </a:r>
            <a:r>
              <a:rPr lang="en-US" sz="2800" dirty="0"/>
              <a:t> through the Preservation Working Group</a:t>
            </a:r>
          </a:p>
        </p:txBody>
      </p:sp>
      <p:sp>
        <p:nvSpPr>
          <p:cNvPr id="5" name="TextBox 4"/>
          <p:cNvSpPr txBox="1"/>
          <p:nvPr/>
        </p:nvSpPr>
        <p:spPr>
          <a:xfrm>
            <a:off x="6481838" y="4837183"/>
            <a:ext cx="4716088" cy="1815882"/>
          </a:xfrm>
          <a:prstGeom prst="rect">
            <a:avLst/>
          </a:prstGeom>
          <a:noFill/>
        </p:spPr>
        <p:txBody>
          <a:bodyPr wrap="square" rtlCol="0">
            <a:spAutoFit/>
          </a:bodyPr>
          <a:lstStyle/>
          <a:p>
            <a:pPr algn="ctr"/>
            <a:r>
              <a:rPr lang="en-US" sz="2800" dirty="0"/>
              <a:t>We have a seat at the table, and data is on the agenda at every monthly meeting of the Working Group</a:t>
            </a:r>
          </a:p>
        </p:txBody>
      </p:sp>
      <p:pic>
        <p:nvPicPr>
          <p:cNvPr id="6" name="Picture 5"/>
          <p:cNvPicPr>
            <a:picLocks noChangeAspect="1"/>
          </p:cNvPicPr>
          <p:nvPr/>
        </p:nvPicPr>
        <p:blipFill>
          <a:blip r:embed="rId3"/>
          <a:stretch>
            <a:fillRect/>
          </a:stretch>
        </p:blipFill>
        <p:spPr>
          <a:xfrm>
            <a:off x="762614" y="675804"/>
            <a:ext cx="4687482" cy="4006727"/>
          </a:xfrm>
          <a:prstGeom prst="rect">
            <a:avLst/>
          </a:prstGeom>
        </p:spPr>
      </p:pic>
      <p:pic>
        <p:nvPicPr>
          <p:cNvPr id="7" name="Picture 6"/>
          <p:cNvPicPr>
            <a:picLocks noChangeAspect="1"/>
          </p:cNvPicPr>
          <p:nvPr/>
        </p:nvPicPr>
        <p:blipFill>
          <a:blip r:embed="rId4"/>
          <a:stretch>
            <a:fillRect/>
          </a:stretch>
        </p:blipFill>
        <p:spPr>
          <a:xfrm>
            <a:off x="6211397" y="1245996"/>
            <a:ext cx="5256970" cy="34365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196" name="Picture 4" descr="Pointing Finger | Free Download Clip Art | Free Clip Art | on ... - ClipArt  Best - ClipArt B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160" y="3295786"/>
            <a:ext cx="1186473" cy="124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8500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7881" y="4864462"/>
            <a:ext cx="4208615" cy="1815882"/>
          </a:xfrm>
          <a:prstGeom prst="rect">
            <a:avLst/>
          </a:prstGeom>
          <a:noFill/>
        </p:spPr>
        <p:txBody>
          <a:bodyPr wrap="square" rtlCol="0">
            <a:spAutoFit/>
          </a:bodyPr>
          <a:lstStyle/>
          <a:p>
            <a:pPr algn="ctr"/>
            <a:r>
              <a:rPr lang="en-US" sz="2800" dirty="0"/>
              <a:t>We built new spaces for housing data conversations tied to the Preservation Working Group</a:t>
            </a:r>
          </a:p>
        </p:txBody>
      </p:sp>
      <p:sp>
        <p:nvSpPr>
          <p:cNvPr id="6" name="TextBox 5"/>
          <p:cNvSpPr txBox="1"/>
          <p:nvPr/>
        </p:nvSpPr>
        <p:spPr>
          <a:xfrm>
            <a:off x="6591718" y="5079905"/>
            <a:ext cx="4953838" cy="1815882"/>
          </a:xfrm>
          <a:prstGeom prst="rect">
            <a:avLst/>
          </a:prstGeom>
          <a:noFill/>
        </p:spPr>
        <p:txBody>
          <a:bodyPr wrap="square" rtlCol="0">
            <a:spAutoFit/>
          </a:bodyPr>
          <a:lstStyle/>
          <a:p>
            <a:pPr algn="ctr"/>
            <a:r>
              <a:rPr lang="en-US" sz="2800" dirty="0"/>
              <a:t>We’re building capacity to meet the preservation community’s data needs beyond </a:t>
            </a:r>
            <a:r>
              <a:rPr lang="en-US" sz="2800" dirty="0" err="1"/>
              <a:t>HouseCat</a:t>
            </a:r>
            <a:r>
              <a:rPr lang="en-US" sz="2800" dirty="0"/>
              <a:t> through student projects</a:t>
            </a:r>
          </a:p>
        </p:txBody>
      </p:sp>
      <p:pic>
        <p:nvPicPr>
          <p:cNvPr id="7" name="Picture 6"/>
          <p:cNvPicPr>
            <a:picLocks noChangeAspect="1"/>
          </p:cNvPicPr>
          <p:nvPr/>
        </p:nvPicPr>
        <p:blipFill>
          <a:blip r:embed="rId3"/>
          <a:stretch>
            <a:fillRect/>
          </a:stretch>
        </p:blipFill>
        <p:spPr>
          <a:xfrm>
            <a:off x="929272" y="479621"/>
            <a:ext cx="4945832" cy="4228099"/>
          </a:xfrm>
          <a:prstGeom prst="rect">
            <a:avLst/>
          </a:prstGeom>
        </p:spPr>
      </p:pic>
      <p:pic>
        <p:nvPicPr>
          <p:cNvPr id="8" name="Picture 7"/>
          <p:cNvPicPr>
            <a:picLocks noChangeAspect="1"/>
          </p:cNvPicPr>
          <p:nvPr/>
        </p:nvPicPr>
        <p:blipFill>
          <a:blip r:embed="rId4"/>
          <a:stretch>
            <a:fillRect/>
          </a:stretch>
        </p:blipFill>
        <p:spPr>
          <a:xfrm>
            <a:off x="7274678" y="107436"/>
            <a:ext cx="3587918" cy="4972467"/>
          </a:xfrm>
          <a:prstGeom prst="rect">
            <a:avLst/>
          </a:prstGeom>
        </p:spPr>
      </p:pic>
    </p:spTree>
    <p:extLst>
      <p:ext uri="{BB962C8B-B14F-4D97-AF65-F5344CB8AC3E}">
        <p14:creationId xmlns:p14="http://schemas.microsoft.com/office/powerpoint/2010/main" val="165869185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12" y="365124"/>
            <a:ext cx="10515600" cy="1325563"/>
          </a:xfrm>
        </p:spPr>
        <p:txBody>
          <a:bodyPr/>
          <a:lstStyle/>
          <a:p>
            <a:r>
              <a:rPr lang="en-US" dirty="0"/>
              <a:t>Apply for </a:t>
            </a:r>
            <a:r>
              <a:rPr lang="en-US" dirty="0" err="1"/>
              <a:t>HouseCat</a:t>
            </a:r>
            <a:r>
              <a:rPr lang="en-US" dirty="0"/>
              <a:t> access!</a:t>
            </a:r>
          </a:p>
        </p:txBody>
      </p:sp>
      <p:pic>
        <p:nvPicPr>
          <p:cNvPr id="4" name="Picture 3"/>
          <p:cNvPicPr>
            <a:picLocks noChangeAspect="1"/>
          </p:cNvPicPr>
          <p:nvPr/>
        </p:nvPicPr>
        <p:blipFill>
          <a:blip r:embed="rId3"/>
          <a:stretch>
            <a:fillRect/>
          </a:stretch>
        </p:blipFill>
        <p:spPr>
          <a:xfrm>
            <a:off x="838200" y="1982272"/>
            <a:ext cx="3555860" cy="3439908"/>
          </a:xfrm>
          <a:prstGeom prst="rect">
            <a:avLst/>
          </a:prstGeom>
        </p:spPr>
      </p:pic>
      <p:sp>
        <p:nvSpPr>
          <p:cNvPr id="5" name="Rectangle 4"/>
          <p:cNvSpPr/>
          <p:nvPr/>
        </p:nvSpPr>
        <p:spPr>
          <a:xfrm>
            <a:off x="838200" y="5713765"/>
            <a:ext cx="10751736" cy="707886"/>
          </a:xfrm>
          <a:prstGeom prst="rect">
            <a:avLst/>
          </a:prstGeom>
        </p:spPr>
        <p:txBody>
          <a:bodyPr wrap="square">
            <a:spAutoFit/>
          </a:bodyPr>
          <a:lstStyle/>
          <a:p>
            <a:r>
              <a:rPr lang="en-US" sz="4000" dirty="0"/>
              <a:t>https://www.housecatpgh.org/accounts/request</a:t>
            </a:r>
          </a:p>
        </p:txBody>
      </p:sp>
      <p:pic>
        <p:nvPicPr>
          <p:cNvPr id="7" name="Picture 6"/>
          <p:cNvPicPr>
            <a:picLocks noChangeAspect="1"/>
          </p:cNvPicPr>
          <p:nvPr/>
        </p:nvPicPr>
        <p:blipFill>
          <a:blip r:embed="rId4"/>
          <a:stretch>
            <a:fillRect/>
          </a:stretch>
        </p:blipFill>
        <p:spPr>
          <a:xfrm>
            <a:off x="6845181" y="102791"/>
            <a:ext cx="4091611" cy="5465181"/>
          </a:xfrm>
          <a:prstGeom prst="rect">
            <a:avLst/>
          </a:prstGeom>
        </p:spPr>
      </p:pic>
    </p:spTree>
    <p:extLst>
      <p:ext uri="{BB962C8B-B14F-4D97-AF65-F5344CB8AC3E}">
        <p14:creationId xmlns:p14="http://schemas.microsoft.com/office/powerpoint/2010/main" val="2344272595"/>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Our community wasn’t proactive in responding to threats to housing affordability</a:t>
            </a:r>
          </a:p>
        </p:txBody>
      </p:sp>
      <p:pic>
        <p:nvPicPr>
          <p:cNvPr id="4" name="Picture 3"/>
          <p:cNvPicPr>
            <a:picLocks noChangeAspect="1"/>
          </p:cNvPicPr>
          <p:nvPr/>
        </p:nvPicPr>
        <p:blipFill>
          <a:blip r:embed="rId3"/>
          <a:stretch>
            <a:fillRect/>
          </a:stretch>
        </p:blipFill>
        <p:spPr>
          <a:xfrm>
            <a:off x="756199" y="1449027"/>
            <a:ext cx="3570494" cy="5104533"/>
          </a:xfrm>
          <a:prstGeom prst="rect">
            <a:avLst/>
          </a:prstGeom>
        </p:spPr>
      </p:pic>
      <p:sp>
        <p:nvSpPr>
          <p:cNvPr id="5" name="TextBox 4"/>
          <p:cNvSpPr txBox="1"/>
          <p:nvPr/>
        </p:nvSpPr>
        <p:spPr>
          <a:xfrm>
            <a:off x="1171912" y="3334945"/>
            <a:ext cx="2586157" cy="584775"/>
          </a:xfrm>
          <a:prstGeom prst="rect">
            <a:avLst/>
          </a:prstGeom>
          <a:noFill/>
        </p:spPr>
        <p:txBody>
          <a:bodyPr wrap="none" rtlCol="0">
            <a:spAutoFit/>
          </a:bodyPr>
          <a:lstStyle/>
          <a:p>
            <a:r>
              <a:rPr lang="en-US" sz="3200" b="1" dirty="0">
                <a:solidFill>
                  <a:schemeClr val="bg1"/>
                </a:solidFill>
              </a:rPr>
              <a:t>140 Units Lost</a:t>
            </a:r>
          </a:p>
        </p:txBody>
      </p:sp>
      <p:pic>
        <p:nvPicPr>
          <p:cNvPr id="6" name="Picture 5"/>
          <p:cNvPicPr>
            <a:picLocks noChangeAspect="1"/>
          </p:cNvPicPr>
          <p:nvPr/>
        </p:nvPicPr>
        <p:blipFill>
          <a:blip r:embed="rId4"/>
          <a:stretch>
            <a:fillRect/>
          </a:stretch>
        </p:blipFill>
        <p:spPr>
          <a:xfrm>
            <a:off x="5345083" y="1449593"/>
            <a:ext cx="5415244" cy="5408407"/>
          </a:xfrm>
          <a:prstGeom prst="rect">
            <a:avLst/>
          </a:prstGeom>
        </p:spPr>
      </p:pic>
      <p:sp>
        <p:nvSpPr>
          <p:cNvPr id="9" name="TextBox 8"/>
          <p:cNvSpPr txBox="1"/>
          <p:nvPr/>
        </p:nvSpPr>
        <p:spPr>
          <a:xfrm>
            <a:off x="6952211" y="4447512"/>
            <a:ext cx="2586157" cy="584775"/>
          </a:xfrm>
          <a:prstGeom prst="rect">
            <a:avLst/>
          </a:prstGeom>
          <a:noFill/>
        </p:spPr>
        <p:txBody>
          <a:bodyPr wrap="none" rtlCol="0">
            <a:spAutoFit/>
          </a:bodyPr>
          <a:lstStyle/>
          <a:p>
            <a:r>
              <a:rPr lang="en-US" sz="3200" b="1" dirty="0">
                <a:solidFill>
                  <a:schemeClr val="bg1"/>
                </a:solidFill>
              </a:rPr>
              <a:t>312 Units Lost</a:t>
            </a:r>
          </a:p>
        </p:txBody>
      </p:sp>
    </p:spTree>
    <p:extLst>
      <p:ext uri="{BB962C8B-B14F-4D97-AF65-F5344CB8AC3E}">
        <p14:creationId xmlns:p14="http://schemas.microsoft.com/office/powerpoint/2010/main" val="1019166346"/>
      </p:ext>
    </p:extLst>
  </p:cSld>
  <p:clrMapOvr>
    <a:masterClrMapping/>
  </p:clrMapOvr>
  <mc:AlternateContent xmlns:mc="http://schemas.openxmlformats.org/markup-compatibility/2006">
    <mc:Choice xmlns:p14="http://schemas.microsoft.com/office/powerpoint/2010/main" Requires="p14">
      <p:transition spd="slow" p14:dur="20000" advClick="0" advTm="20000"/>
    </mc:Choice>
    <mc:Fallback>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82"/>
            <a:ext cx="10515600" cy="1325563"/>
          </a:xfrm>
        </p:spPr>
        <p:txBody>
          <a:bodyPr>
            <a:normAutofit fontScale="90000"/>
          </a:bodyPr>
          <a:lstStyle/>
          <a:p>
            <a:r>
              <a:rPr lang="en-US" dirty="0"/>
              <a:t>The first effort at assembling data was made by the Pittsburgh Urban Redevelopment Authority through manual processes</a:t>
            </a:r>
          </a:p>
        </p:txBody>
      </p:sp>
      <p:pic>
        <p:nvPicPr>
          <p:cNvPr id="3074" name="Picture 2" descr="https://lh3.googleusercontent.com/HqSam4CwxIOkNhIYOEoE8lu85vyCTj2C9V8tMxMeRwT_cMa9iSN2vI-9N-B5JI1wEP4kflaSJTeuvANeyx5c5l0apP1AFJ42gPuwlKgxQsprcxEp27JbapIjc9e7nB_MYQba9gYbMIU-64EDeBujXuRhTfQY2RYxPHxYuXctUIeRUmL9HARK8AwPK-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016" y="1989621"/>
            <a:ext cx="8347245" cy="4551856"/>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0" descr="🔥 Fire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379605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82"/>
            <a:ext cx="10515600" cy="1325563"/>
          </a:xfrm>
        </p:spPr>
        <p:txBody>
          <a:bodyPr>
            <a:normAutofit/>
          </a:bodyPr>
          <a:lstStyle/>
          <a:p>
            <a:r>
              <a:rPr lang="en-US" dirty="0"/>
              <a:t>… and then </a:t>
            </a:r>
            <a:r>
              <a:rPr lang="en-US" dirty="0" err="1"/>
              <a:t>HouseCat</a:t>
            </a:r>
            <a:r>
              <a:rPr lang="en-US" dirty="0"/>
              <a:t> came along!</a:t>
            </a:r>
          </a:p>
        </p:txBody>
      </p:sp>
      <p:pic>
        <p:nvPicPr>
          <p:cNvPr id="4" name="Picture 2" descr="cat-sitting-in-plastic-waterproof-outdoor-ca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 y="1385740"/>
            <a:ext cx="8000824" cy="5330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6849" y="6546771"/>
            <a:ext cx="5453096" cy="369332"/>
          </a:xfrm>
          <a:prstGeom prst="rect">
            <a:avLst/>
          </a:prstGeom>
        </p:spPr>
        <p:txBody>
          <a:bodyPr wrap="none">
            <a:spAutoFit/>
          </a:bodyPr>
          <a:lstStyle/>
          <a:p>
            <a:r>
              <a:rPr lang="en-US" dirty="0"/>
              <a:t>https://kittyclysm.com/waterproof-outdoor-cat-houses/</a:t>
            </a:r>
          </a:p>
        </p:txBody>
      </p:sp>
      <p:pic>
        <p:nvPicPr>
          <p:cNvPr id="3074" name="Picture 2" descr="https://lh3.googleusercontent.com/HqSam4CwxIOkNhIYOEoE8lu85vyCTj2C9V8tMxMeRwT_cMa9iSN2vI-9N-B5JI1wEP4kflaSJTeuvANeyx5c5l0apP1AFJ42gPuwlKgxQsprcxEp27JbapIjc9e7nB_MYQba9gYbMIU-64EDeBujXuRhTfQY2RYxPHxYuXctUIeRUmL9HARK8AwPK-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965" y="4059582"/>
            <a:ext cx="4561035" cy="2487189"/>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0" descr="🔥 Fire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9089632"/>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82"/>
            <a:ext cx="10515600" cy="1325563"/>
          </a:xfrm>
        </p:spPr>
        <p:txBody>
          <a:bodyPr/>
          <a:lstStyle/>
          <a:p>
            <a:r>
              <a:rPr lang="en-US" dirty="0"/>
              <a:t>… and then </a:t>
            </a:r>
            <a:r>
              <a:rPr lang="en-US" dirty="0" err="1"/>
              <a:t>HouseCat</a:t>
            </a:r>
            <a:r>
              <a:rPr lang="en-US" dirty="0"/>
              <a:t> came along!</a:t>
            </a:r>
          </a:p>
        </p:txBody>
      </p:sp>
      <p:pic>
        <p:nvPicPr>
          <p:cNvPr id="4" name="Picture 2" descr="cat-sitting-in-plastic-waterproof-outdoor-ca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 y="1385740"/>
            <a:ext cx="8000824" cy="5330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6849" y="6546771"/>
            <a:ext cx="5453096" cy="369332"/>
          </a:xfrm>
          <a:prstGeom prst="rect">
            <a:avLst/>
          </a:prstGeom>
        </p:spPr>
        <p:txBody>
          <a:bodyPr wrap="none">
            <a:spAutoFit/>
          </a:bodyPr>
          <a:lstStyle/>
          <a:p>
            <a:r>
              <a:rPr lang="en-US" dirty="0"/>
              <a:t>https://kittyclysm.com/waterproof-outdoor-cat-houses/</a:t>
            </a:r>
          </a:p>
        </p:txBody>
      </p:sp>
      <p:pic>
        <p:nvPicPr>
          <p:cNvPr id="3074" name="Picture 2" descr="https://lh3.googleusercontent.com/HqSam4CwxIOkNhIYOEoE8lu85vyCTj2C9V8tMxMeRwT_cMa9iSN2vI-9N-B5JI1wEP4kflaSJTeuvANeyx5c5l0apP1AFJ42gPuwlKgxQsprcxEp27JbapIjc9e7nB_MYQba9gYbMIU-64EDeBujXuRhTfQY2RYxPHxYuXctUIeRUmL9HARK8AwPK-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965" y="4059582"/>
            <a:ext cx="4561035" cy="248718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3829050" y="4326903"/>
            <a:ext cx="3801915" cy="137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31357" y="4450376"/>
            <a:ext cx="4199608" cy="287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AutoShape 10" descr="🔥 Fire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02760884"/>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82"/>
            <a:ext cx="10515600" cy="1325563"/>
          </a:xfrm>
        </p:spPr>
        <p:txBody>
          <a:bodyPr/>
          <a:lstStyle/>
          <a:p>
            <a:r>
              <a:rPr lang="en-US" dirty="0"/>
              <a:t>… and then </a:t>
            </a:r>
            <a:r>
              <a:rPr lang="en-US" dirty="0" err="1"/>
              <a:t>HouseCat</a:t>
            </a:r>
            <a:r>
              <a:rPr lang="en-US" dirty="0"/>
              <a:t> came along!</a:t>
            </a:r>
          </a:p>
        </p:txBody>
      </p:sp>
      <p:pic>
        <p:nvPicPr>
          <p:cNvPr id="4" name="Picture 2" descr="cat-sitting-in-plastic-waterproof-outdoor-ca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 y="1385740"/>
            <a:ext cx="8000824" cy="5330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6849" y="6546771"/>
            <a:ext cx="5453096" cy="369332"/>
          </a:xfrm>
          <a:prstGeom prst="rect">
            <a:avLst/>
          </a:prstGeom>
        </p:spPr>
        <p:txBody>
          <a:bodyPr wrap="none">
            <a:spAutoFit/>
          </a:bodyPr>
          <a:lstStyle/>
          <a:p>
            <a:r>
              <a:rPr lang="en-US" dirty="0"/>
              <a:t>https://kittyclysm.com/waterproof-outdoor-cat-houses/</a:t>
            </a:r>
          </a:p>
        </p:txBody>
      </p:sp>
      <p:pic>
        <p:nvPicPr>
          <p:cNvPr id="3074" name="Picture 2" descr="https://lh3.googleusercontent.com/HqSam4CwxIOkNhIYOEoE8lu85vyCTj2C9V8tMxMeRwT_cMa9iSN2vI-9N-B5JI1wEP4kflaSJTeuvANeyx5c5l0apP1AFJ42gPuwlKgxQsprcxEp27JbapIjc9e7nB_MYQba9gYbMIU-64EDeBujXuRhTfQY2RYxPHxYuXctUIeRUmL9HARK8AwPK-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965" y="4059582"/>
            <a:ext cx="4561035" cy="248718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3829050" y="4326903"/>
            <a:ext cx="3801915" cy="137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31357" y="4450376"/>
            <a:ext cx="4199608" cy="287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AutoShape 10" descr="🔥 Fire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 Fire Emoji"/>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983768" y="2311932"/>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625763"/>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82"/>
            <a:ext cx="10515600" cy="1325563"/>
          </a:xfrm>
        </p:spPr>
        <p:txBody>
          <a:bodyPr/>
          <a:lstStyle/>
          <a:p>
            <a:r>
              <a:rPr lang="en-US" dirty="0"/>
              <a:t>… and then </a:t>
            </a:r>
            <a:r>
              <a:rPr lang="en-US" dirty="0" err="1"/>
              <a:t>HouseCat</a:t>
            </a:r>
            <a:r>
              <a:rPr lang="en-US" dirty="0"/>
              <a:t> came along!</a:t>
            </a:r>
          </a:p>
        </p:txBody>
      </p:sp>
      <p:pic>
        <p:nvPicPr>
          <p:cNvPr id="4" name="Picture 2" descr="cat-sitting-in-plastic-waterproof-outdoor-ca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 y="1385740"/>
            <a:ext cx="8000824" cy="5330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6849" y="6546771"/>
            <a:ext cx="5453096" cy="369332"/>
          </a:xfrm>
          <a:prstGeom prst="rect">
            <a:avLst/>
          </a:prstGeom>
        </p:spPr>
        <p:txBody>
          <a:bodyPr wrap="none">
            <a:spAutoFit/>
          </a:bodyPr>
          <a:lstStyle/>
          <a:p>
            <a:r>
              <a:rPr lang="en-US" dirty="0"/>
              <a:t>https://kittyclysm.com/waterproof-outdoor-cat-houses/</a:t>
            </a:r>
          </a:p>
        </p:txBody>
      </p:sp>
      <p:pic>
        <p:nvPicPr>
          <p:cNvPr id="3074" name="Picture 2" descr="https://lh3.googleusercontent.com/HqSam4CwxIOkNhIYOEoE8lu85vyCTj2C9V8tMxMeRwT_cMa9iSN2vI-9N-B5JI1wEP4kflaSJTeuvANeyx5c5l0apP1AFJ42gPuwlKgxQsprcxEp27JbapIjc9e7nB_MYQba9gYbMIU-64EDeBujXuRhTfQY2RYxPHxYuXctUIeRUmL9HARK8AwPK-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965" y="4059582"/>
            <a:ext cx="4561035" cy="2487189"/>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0" descr="🔥 Fire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 Fire Emoji"/>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983768" y="231193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 Fire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884" y="369025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 Fire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080" y="2865358"/>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74073"/>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err="1"/>
              <a:t>HouseCat</a:t>
            </a:r>
            <a:r>
              <a:rPr lang="en-US" dirty="0"/>
              <a:t> - linked data on subsidized property</a:t>
            </a:r>
          </a:p>
        </p:txBody>
      </p:sp>
      <p:pic>
        <p:nvPicPr>
          <p:cNvPr id="4" name="Picture 3"/>
          <p:cNvPicPr>
            <a:picLocks noChangeAspect="1"/>
          </p:cNvPicPr>
          <p:nvPr/>
        </p:nvPicPr>
        <p:blipFill>
          <a:blip r:embed="rId3"/>
          <a:stretch>
            <a:fillRect/>
          </a:stretch>
        </p:blipFill>
        <p:spPr>
          <a:xfrm>
            <a:off x="946990" y="1112838"/>
            <a:ext cx="9453054" cy="5671832"/>
          </a:xfrm>
          <a:prstGeom prst="rect">
            <a:avLst/>
          </a:prstGeom>
        </p:spPr>
      </p:pic>
    </p:spTree>
    <p:extLst>
      <p:ext uri="{BB962C8B-B14F-4D97-AF65-F5344CB8AC3E}">
        <p14:creationId xmlns:p14="http://schemas.microsoft.com/office/powerpoint/2010/main" val="208259721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4304"/>
            <a:ext cx="10898275" cy="750242"/>
          </a:xfrm>
        </p:spPr>
        <p:txBody>
          <a:bodyPr>
            <a:normAutofit fontScale="90000"/>
          </a:bodyPr>
          <a:lstStyle/>
          <a:p>
            <a:r>
              <a:rPr lang="en-US" dirty="0" err="1"/>
              <a:t>HouseCat</a:t>
            </a:r>
            <a:r>
              <a:rPr lang="en-US" dirty="0"/>
              <a:t> filters data to identify the largest threats, and focuses discussion through the </a:t>
            </a:r>
            <a:r>
              <a:rPr lang="en-US" dirty="0" err="1"/>
              <a:t>watchlist</a:t>
            </a:r>
            <a:r>
              <a:rPr lang="en-US" dirty="0"/>
              <a:t> </a:t>
            </a:r>
          </a:p>
        </p:txBody>
      </p:sp>
      <p:pic>
        <p:nvPicPr>
          <p:cNvPr id="4" name="Picture 3"/>
          <p:cNvPicPr>
            <a:picLocks noChangeAspect="1"/>
          </p:cNvPicPr>
          <p:nvPr/>
        </p:nvPicPr>
        <p:blipFill>
          <a:blip r:embed="rId3"/>
          <a:stretch>
            <a:fillRect/>
          </a:stretch>
        </p:blipFill>
        <p:spPr>
          <a:xfrm>
            <a:off x="1189891" y="1348705"/>
            <a:ext cx="9180008" cy="5509295"/>
          </a:xfrm>
          <a:prstGeom prst="rect">
            <a:avLst/>
          </a:prstGeom>
        </p:spPr>
      </p:pic>
    </p:spTree>
    <p:extLst>
      <p:ext uri="{BB962C8B-B14F-4D97-AF65-F5344CB8AC3E}">
        <p14:creationId xmlns:p14="http://schemas.microsoft.com/office/powerpoint/2010/main" val="27840945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3208</TotalTime>
  <Words>906</Words>
  <Application>Microsoft Office PowerPoint</Application>
  <PresentationFormat>Widescreen</PresentationFormat>
  <Paragraphs>70</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HouseCat</vt:lpstr>
      <vt:lpstr>Our community wasn’t proactive in responding to threats to housing affordability</vt:lpstr>
      <vt:lpstr>The first effort at assembling data was made by the Pittsburgh Urban Redevelopment Authority through manual processes</vt:lpstr>
      <vt:lpstr>… and then HouseCat came along!</vt:lpstr>
      <vt:lpstr>… and then HouseCat came along!</vt:lpstr>
      <vt:lpstr>… and then HouseCat came along!</vt:lpstr>
      <vt:lpstr>… and then HouseCat came along!</vt:lpstr>
      <vt:lpstr>HouseCat - linked data on subsidized property</vt:lpstr>
      <vt:lpstr>HouseCat filters data to identify the largest threats, and focuses discussion through the watchlist </vt:lpstr>
      <vt:lpstr>HouseCat provides contextual housing statistics</vt:lpstr>
      <vt:lpstr>HouseCat builds on the work of our NNIP partners in New York and DC (thank you!)</vt:lpstr>
      <vt:lpstr>PowerPoint Presentation</vt:lpstr>
      <vt:lpstr>If your logic model is based on “hope,” then you’re a dope. </vt:lpstr>
      <vt:lpstr>PowerPoint Presentation</vt:lpstr>
      <vt:lpstr>PowerPoint Presentation</vt:lpstr>
      <vt:lpstr>PowerPoint Presentation</vt:lpstr>
      <vt:lpstr>PowerPoint Presentation</vt:lpstr>
      <vt:lpstr>Apply for HouseCat access!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NNIP Slides</dc:title>
  <dc:creator>Gradeck, Robert M</dc:creator>
  <cp:lastModifiedBy>Burton, Elizabeth</cp:lastModifiedBy>
  <cp:revision>47</cp:revision>
  <dcterms:created xsi:type="dcterms:W3CDTF">2022-10-17T21:29:15Z</dcterms:created>
  <dcterms:modified xsi:type="dcterms:W3CDTF">2022-10-20T18:51:38Z</dcterms:modified>
</cp:coreProperties>
</file>