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491" r:id="rId3"/>
    <p:sldId id="259" r:id="rId4"/>
    <p:sldId id="262" r:id="rId5"/>
    <p:sldId id="273" r:id="rId6"/>
    <p:sldId id="492" r:id="rId7"/>
    <p:sldId id="261" r:id="rId8"/>
    <p:sldId id="263" r:id="rId9"/>
    <p:sldId id="265" r:id="rId10"/>
    <p:sldId id="264" r:id="rId11"/>
    <p:sldId id="266" r:id="rId12"/>
    <p:sldId id="489" r:id="rId13"/>
    <p:sldId id="493" r:id="rId14"/>
    <p:sldId id="495"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88221" autoAdjust="0"/>
  </p:normalViewPr>
  <p:slideViewPr>
    <p:cSldViewPr snapToGrid="0">
      <p:cViewPr varScale="1">
        <p:scale>
          <a:sx n="100" d="100"/>
          <a:sy n="100" d="100"/>
        </p:scale>
        <p:origin x="7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harvey\Documents\2.%20Ongoing%20Projects\JPMC%20Wards%207%20&amp;%208\W8CED\4.21.22%20W8CED%20validated%20survey%20responses%20no%20emails%20(DH%20Cop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harvey\AppData\Local\Box\Box%20Edit\Documents\rNHkKqQRRESEauC9VXMevA==\W8CED_Survey_Data%20(New).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Greatest Concern in the Community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1-76AA-4623-B5FA-46FCB480274A}"/>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1-76AA-4623-B5FA-46FCB480274A}"/>
              </c:ext>
            </c:extLst>
          </c:dPt>
          <c:dPt>
            <c:idx val="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3-76AA-4623-B5FA-46FCB480274A}"/>
              </c:ext>
            </c:extLst>
          </c:dPt>
          <c:dPt>
            <c:idx val="3"/>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5-76AA-4623-B5FA-46FCB480274A}"/>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7-76AA-4623-B5FA-46FCB480274A}"/>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76AA-4623-B5FA-46FCB480274A}"/>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76AA-4623-B5FA-46FCB480274A}"/>
              </c:ext>
            </c:extLst>
          </c:dPt>
          <c:dPt>
            <c:idx val="7"/>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76AA-4623-B5FA-46FCB480274A}"/>
              </c:ext>
            </c:extLst>
          </c:dPt>
          <c:dPt>
            <c:idx val="8"/>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F-76AA-4623-B5FA-46FCB480274A}"/>
              </c:ext>
            </c:extLst>
          </c:dPt>
          <c:cat>
            <c:strRef>
              <c:f>'Summary Stats'!$A$43:$A$51</c:f>
              <c:strCache>
                <c:ptCount val="9"/>
                <c:pt idx="0">
                  <c:v>Affordable Housing</c:v>
                </c:pt>
                <c:pt idx="1">
                  <c:v>Public safety / violence</c:v>
                </c:pt>
                <c:pt idx="2">
                  <c:v>Economics and Job Opportunities</c:v>
                </c:pt>
                <c:pt idx="3">
                  <c:v>Mental health and Substance Use</c:v>
                </c:pt>
                <c:pt idx="4">
                  <c:v>Health Care</c:v>
                </c:pt>
                <c:pt idx="5">
                  <c:v>Education</c:v>
                </c:pt>
                <c:pt idx="6">
                  <c:v>Maternal and Family Wellness</c:v>
                </c:pt>
                <c:pt idx="7">
                  <c:v>COVID-19</c:v>
                </c:pt>
                <c:pt idx="8">
                  <c:v>Environmental Issues / Climate Change</c:v>
                </c:pt>
              </c:strCache>
            </c:strRef>
          </c:cat>
          <c:val>
            <c:numRef>
              <c:f>'Summary Stats'!$B$43:$B$51</c:f>
              <c:numCache>
                <c:formatCode>General</c:formatCode>
                <c:ptCount val="9"/>
                <c:pt idx="0">
                  <c:v>603</c:v>
                </c:pt>
                <c:pt idx="1">
                  <c:v>586</c:v>
                </c:pt>
                <c:pt idx="2">
                  <c:v>472</c:v>
                </c:pt>
                <c:pt idx="3">
                  <c:v>424</c:v>
                </c:pt>
                <c:pt idx="4">
                  <c:v>418</c:v>
                </c:pt>
                <c:pt idx="5">
                  <c:v>408</c:v>
                </c:pt>
                <c:pt idx="6">
                  <c:v>348</c:v>
                </c:pt>
                <c:pt idx="7">
                  <c:v>270</c:v>
                </c:pt>
                <c:pt idx="8">
                  <c:v>223</c:v>
                </c:pt>
              </c:numCache>
            </c:numRef>
          </c:val>
          <c:extLst>
            <c:ext xmlns:c16="http://schemas.microsoft.com/office/drawing/2014/chart" uri="{C3380CC4-5D6E-409C-BE32-E72D297353CC}">
              <c16:uniqueId val="{00000010-76AA-4623-B5FA-46FCB480274A}"/>
            </c:ext>
          </c:extLst>
        </c:ser>
        <c:dLbls>
          <c:showLegendKey val="0"/>
          <c:showVal val="0"/>
          <c:showCatName val="0"/>
          <c:showSerName val="0"/>
          <c:showPercent val="0"/>
          <c:showBubbleSize val="0"/>
        </c:dLbls>
        <c:gapWidth val="219"/>
        <c:overlap val="-27"/>
        <c:axId val="1474562879"/>
        <c:axId val="1611864751"/>
      </c:barChart>
      <c:catAx>
        <c:axId val="1474562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1864751"/>
        <c:crosses val="autoZero"/>
        <c:auto val="1"/>
        <c:lblAlgn val="ctr"/>
        <c:lblOffset val="100"/>
        <c:noMultiLvlLbl val="0"/>
      </c:catAx>
      <c:valAx>
        <c:axId val="16118647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4562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Sense of Belonging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Sheet1!$B$20</c:f>
              <c:strCache>
                <c:ptCount val="1"/>
                <c:pt idx="0">
                  <c:v>Sense of Belonging</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27A8-4221-AD43-75F32E1F8FDB}"/>
              </c:ext>
            </c:extLst>
          </c:dPt>
          <c:dPt>
            <c:idx val="1"/>
            <c:invertIfNegative val="0"/>
            <c:bubble3D val="0"/>
            <c:spPr>
              <a:solidFill>
                <a:srgbClr val="B7B6B8"/>
              </a:solidFill>
              <a:ln>
                <a:noFill/>
              </a:ln>
              <a:effectLst/>
            </c:spPr>
            <c:extLst>
              <c:ext xmlns:c16="http://schemas.microsoft.com/office/drawing/2014/chart" uri="{C3380CC4-5D6E-409C-BE32-E72D297353CC}">
                <c16:uniqueId val="{00000003-27A8-4221-AD43-75F32E1F8FDB}"/>
              </c:ext>
            </c:extLst>
          </c:dPt>
          <c:dPt>
            <c:idx val="2"/>
            <c:invertIfNegative val="0"/>
            <c:bubble3D val="0"/>
            <c:spPr>
              <a:solidFill>
                <a:srgbClr val="B7B6B8"/>
              </a:solidFill>
              <a:ln>
                <a:noFill/>
              </a:ln>
              <a:effectLst/>
            </c:spPr>
            <c:extLst>
              <c:ext xmlns:c16="http://schemas.microsoft.com/office/drawing/2014/chart" uri="{C3380CC4-5D6E-409C-BE32-E72D297353CC}">
                <c16:uniqueId val="{00000002-27A8-4221-AD43-75F32E1F8FDB}"/>
              </c:ext>
            </c:extLst>
          </c:dPt>
          <c:cat>
            <c:strRef>
              <c:f>Sheet1!$A$21:$A$24</c:f>
              <c:strCache>
                <c:ptCount val="4"/>
                <c:pt idx="0">
                  <c:v>Survey Average</c:v>
                </c:pt>
                <c:pt idx="1">
                  <c:v>Making less than $20,000</c:v>
                </c:pt>
                <c:pt idx="2">
                  <c:v>Unemployed</c:v>
                </c:pt>
                <c:pt idx="3">
                  <c:v>Unsafe at Home</c:v>
                </c:pt>
              </c:strCache>
            </c:strRef>
          </c:cat>
          <c:val>
            <c:numRef>
              <c:f>Sheet1!$B$21:$B$24</c:f>
              <c:numCache>
                <c:formatCode>General</c:formatCode>
                <c:ptCount val="4"/>
                <c:pt idx="0" formatCode="0.000">
                  <c:v>6.5861723446893787</c:v>
                </c:pt>
                <c:pt idx="1">
                  <c:v>6.3405017921146953</c:v>
                </c:pt>
                <c:pt idx="2">
                  <c:v>6.0575757575757576</c:v>
                </c:pt>
                <c:pt idx="3">
                  <c:v>5.2602739726027394</c:v>
                </c:pt>
              </c:numCache>
            </c:numRef>
          </c:val>
          <c:extLst>
            <c:ext xmlns:c16="http://schemas.microsoft.com/office/drawing/2014/chart" uri="{C3380CC4-5D6E-409C-BE32-E72D297353CC}">
              <c16:uniqueId val="{00000000-27A8-4221-AD43-75F32E1F8FDB}"/>
            </c:ext>
          </c:extLst>
        </c:ser>
        <c:dLbls>
          <c:showLegendKey val="0"/>
          <c:showVal val="0"/>
          <c:showCatName val="0"/>
          <c:showSerName val="0"/>
          <c:showPercent val="0"/>
          <c:showBubbleSize val="0"/>
        </c:dLbls>
        <c:gapWidth val="219"/>
        <c:overlap val="-27"/>
        <c:axId val="189029663"/>
        <c:axId val="1554937648"/>
      </c:barChart>
      <c:catAx>
        <c:axId val="189029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4937648"/>
        <c:crosses val="autoZero"/>
        <c:auto val="1"/>
        <c:lblAlgn val="ctr"/>
        <c:lblOffset val="100"/>
        <c:noMultiLvlLbl val="0"/>
      </c:catAx>
      <c:valAx>
        <c:axId val="1554937648"/>
        <c:scaling>
          <c:orientation val="minMax"/>
          <c:max val="8"/>
          <c:min val="4"/>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029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5B3581-90D7-4E6E-BC65-D1D54BCEA59E}"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B86EAEB0-2CE0-4AA0-9634-2CBB23291464}">
      <dgm:prSet phldrT="[Text]"/>
      <dgm:spPr>
        <a:solidFill>
          <a:schemeClr val="accent4"/>
        </a:solidFill>
      </dgm:spPr>
      <dgm:t>
        <a:bodyPr/>
        <a:lstStyle/>
        <a:p>
          <a:r>
            <a:rPr lang="en-US" b="1" dirty="0"/>
            <a:t>Community Priority Scan</a:t>
          </a:r>
        </a:p>
      </dgm:t>
    </dgm:pt>
    <dgm:pt modelId="{2F51245B-6A75-4EF3-BB9F-97EEAF823AC7}" type="parTrans" cxnId="{D0AD316D-847D-477C-BA90-12126FC14E1E}">
      <dgm:prSet/>
      <dgm:spPr/>
      <dgm:t>
        <a:bodyPr/>
        <a:lstStyle/>
        <a:p>
          <a:endParaRPr lang="en-US"/>
        </a:p>
      </dgm:t>
    </dgm:pt>
    <dgm:pt modelId="{1848B6B0-1563-4F58-902B-623E1B29CA4B}" type="sibTrans" cxnId="{D0AD316D-847D-477C-BA90-12126FC14E1E}">
      <dgm:prSet/>
      <dgm:spPr/>
      <dgm:t>
        <a:bodyPr/>
        <a:lstStyle/>
        <a:p>
          <a:endParaRPr lang="en-US"/>
        </a:p>
      </dgm:t>
    </dgm:pt>
    <dgm:pt modelId="{AC12D57F-1E9A-44FE-BB8D-276E25103BA6}">
      <dgm:prSet phldrT="[Text]"/>
      <dgm:spPr/>
      <dgm:t>
        <a:bodyPr/>
        <a:lstStyle/>
        <a:p>
          <a:r>
            <a:rPr lang="en-US" b="1" dirty="0"/>
            <a:t>Philanthropic Giving Survey</a:t>
          </a:r>
        </a:p>
      </dgm:t>
    </dgm:pt>
    <dgm:pt modelId="{A984E24F-EC95-4B10-936C-CC85115B2E26}" type="parTrans" cxnId="{32154935-0742-4438-8782-736EF4EA5922}">
      <dgm:prSet/>
      <dgm:spPr/>
      <dgm:t>
        <a:bodyPr/>
        <a:lstStyle/>
        <a:p>
          <a:endParaRPr lang="en-US"/>
        </a:p>
      </dgm:t>
    </dgm:pt>
    <dgm:pt modelId="{87EDB9F1-74E5-4656-9AD3-B50DF8DF341B}" type="sibTrans" cxnId="{32154935-0742-4438-8782-736EF4EA5922}">
      <dgm:prSet/>
      <dgm:spPr/>
      <dgm:t>
        <a:bodyPr/>
        <a:lstStyle/>
        <a:p>
          <a:endParaRPr lang="en-US"/>
        </a:p>
      </dgm:t>
    </dgm:pt>
    <dgm:pt modelId="{49ACD8CC-E02C-4CCA-A6B9-F15E4538909B}">
      <dgm:prSet phldrT="[Text]" custT="1"/>
      <dgm:spPr/>
      <dgm:t>
        <a:bodyPr/>
        <a:lstStyle/>
        <a:p>
          <a:r>
            <a:rPr lang="en-US" sz="2800" b="1" dirty="0"/>
            <a:t>Gap Analysis</a:t>
          </a:r>
        </a:p>
      </dgm:t>
    </dgm:pt>
    <dgm:pt modelId="{6F111590-234C-4EF8-A5AC-313498F4BD4F}" type="parTrans" cxnId="{6BEBA380-EBEE-4198-8FE5-CF9A1C84B901}">
      <dgm:prSet/>
      <dgm:spPr/>
      <dgm:t>
        <a:bodyPr/>
        <a:lstStyle/>
        <a:p>
          <a:endParaRPr lang="en-US"/>
        </a:p>
      </dgm:t>
    </dgm:pt>
    <dgm:pt modelId="{0E673F00-1693-402B-B8B4-FA96821BE6B5}" type="sibTrans" cxnId="{6BEBA380-EBEE-4198-8FE5-CF9A1C84B901}">
      <dgm:prSet/>
      <dgm:spPr/>
      <dgm:t>
        <a:bodyPr/>
        <a:lstStyle/>
        <a:p>
          <a:endParaRPr lang="en-US"/>
        </a:p>
      </dgm:t>
    </dgm:pt>
    <dgm:pt modelId="{64D80796-83C8-4365-91F2-FD289110523B}" type="pres">
      <dgm:prSet presAssocID="{135B3581-90D7-4E6E-BC65-D1D54BCEA59E}" presName="linearFlow" presStyleCnt="0">
        <dgm:presLayoutVars>
          <dgm:dir/>
          <dgm:resizeHandles val="exact"/>
        </dgm:presLayoutVars>
      </dgm:prSet>
      <dgm:spPr/>
    </dgm:pt>
    <dgm:pt modelId="{1CEA021D-EC1F-4DF3-B485-179B54CE4936}" type="pres">
      <dgm:prSet presAssocID="{B86EAEB0-2CE0-4AA0-9634-2CBB23291464}" presName="node" presStyleLbl="node1" presStyleIdx="0" presStyleCnt="3">
        <dgm:presLayoutVars>
          <dgm:bulletEnabled val="1"/>
        </dgm:presLayoutVars>
      </dgm:prSet>
      <dgm:spPr/>
    </dgm:pt>
    <dgm:pt modelId="{0859CC20-A006-4513-88D5-186D600BCB8A}" type="pres">
      <dgm:prSet presAssocID="{1848B6B0-1563-4F58-902B-623E1B29CA4B}" presName="spacerL" presStyleCnt="0"/>
      <dgm:spPr/>
    </dgm:pt>
    <dgm:pt modelId="{512EE911-9B07-4EC3-AAE0-A16CFA7C0498}" type="pres">
      <dgm:prSet presAssocID="{1848B6B0-1563-4F58-902B-623E1B29CA4B}" presName="sibTrans" presStyleLbl="sibTrans2D1" presStyleIdx="0" presStyleCnt="2"/>
      <dgm:spPr/>
    </dgm:pt>
    <dgm:pt modelId="{FC0AA7D2-F1DC-48D7-B79E-9E1B5521699F}" type="pres">
      <dgm:prSet presAssocID="{1848B6B0-1563-4F58-902B-623E1B29CA4B}" presName="spacerR" presStyleCnt="0"/>
      <dgm:spPr/>
    </dgm:pt>
    <dgm:pt modelId="{C13F46D4-AD7C-4A6F-AE34-E78C38B2918F}" type="pres">
      <dgm:prSet presAssocID="{AC12D57F-1E9A-44FE-BB8D-276E25103BA6}" presName="node" presStyleLbl="node1" presStyleIdx="1" presStyleCnt="3">
        <dgm:presLayoutVars>
          <dgm:bulletEnabled val="1"/>
        </dgm:presLayoutVars>
      </dgm:prSet>
      <dgm:spPr/>
    </dgm:pt>
    <dgm:pt modelId="{ADFFEEBC-BC39-4E82-997B-7E4E34D93E91}" type="pres">
      <dgm:prSet presAssocID="{87EDB9F1-74E5-4656-9AD3-B50DF8DF341B}" presName="spacerL" presStyleCnt="0"/>
      <dgm:spPr/>
    </dgm:pt>
    <dgm:pt modelId="{EAF5CF95-754F-4514-B81C-FD02B687D4FF}" type="pres">
      <dgm:prSet presAssocID="{87EDB9F1-74E5-4656-9AD3-B50DF8DF341B}" presName="sibTrans" presStyleLbl="sibTrans2D1" presStyleIdx="1" presStyleCnt="2"/>
      <dgm:spPr/>
    </dgm:pt>
    <dgm:pt modelId="{D72ADEF2-2166-4AFF-8BF0-E29F1FF9CA91}" type="pres">
      <dgm:prSet presAssocID="{87EDB9F1-74E5-4656-9AD3-B50DF8DF341B}" presName="spacerR" presStyleCnt="0"/>
      <dgm:spPr/>
    </dgm:pt>
    <dgm:pt modelId="{A40922C6-9E8B-43D4-9BBD-403DB0E4826A}" type="pres">
      <dgm:prSet presAssocID="{49ACD8CC-E02C-4CCA-A6B9-F15E4538909B}" presName="node" presStyleLbl="node1" presStyleIdx="2" presStyleCnt="3">
        <dgm:presLayoutVars>
          <dgm:bulletEnabled val="1"/>
        </dgm:presLayoutVars>
      </dgm:prSet>
      <dgm:spPr/>
    </dgm:pt>
  </dgm:ptLst>
  <dgm:cxnLst>
    <dgm:cxn modelId="{32154935-0742-4438-8782-736EF4EA5922}" srcId="{135B3581-90D7-4E6E-BC65-D1D54BCEA59E}" destId="{AC12D57F-1E9A-44FE-BB8D-276E25103BA6}" srcOrd="1" destOrd="0" parTransId="{A984E24F-EC95-4B10-936C-CC85115B2E26}" sibTransId="{87EDB9F1-74E5-4656-9AD3-B50DF8DF341B}"/>
    <dgm:cxn modelId="{7E454237-E64A-4EB4-ADC2-F95BDD23A36A}" type="presOf" srcId="{87EDB9F1-74E5-4656-9AD3-B50DF8DF341B}" destId="{EAF5CF95-754F-4514-B81C-FD02B687D4FF}" srcOrd="0" destOrd="0" presId="urn:microsoft.com/office/officeart/2005/8/layout/equation1"/>
    <dgm:cxn modelId="{0AE25063-AB68-4FC7-987F-197544E8B6F3}" type="presOf" srcId="{AC12D57F-1E9A-44FE-BB8D-276E25103BA6}" destId="{C13F46D4-AD7C-4A6F-AE34-E78C38B2918F}" srcOrd="0" destOrd="0" presId="urn:microsoft.com/office/officeart/2005/8/layout/equation1"/>
    <dgm:cxn modelId="{D0AD316D-847D-477C-BA90-12126FC14E1E}" srcId="{135B3581-90D7-4E6E-BC65-D1D54BCEA59E}" destId="{B86EAEB0-2CE0-4AA0-9634-2CBB23291464}" srcOrd="0" destOrd="0" parTransId="{2F51245B-6A75-4EF3-BB9F-97EEAF823AC7}" sibTransId="{1848B6B0-1563-4F58-902B-623E1B29CA4B}"/>
    <dgm:cxn modelId="{1021DA73-0B01-4B30-8734-C1C83ACF37BC}" type="presOf" srcId="{1848B6B0-1563-4F58-902B-623E1B29CA4B}" destId="{512EE911-9B07-4EC3-AAE0-A16CFA7C0498}" srcOrd="0" destOrd="0" presId="urn:microsoft.com/office/officeart/2005/8/layout/equation1"/>
    <dgm:cxn modelId="{6BEBA380-EBEE-4198-8FE5-CF9A1C84B901}" srcId="{135B3581-90D7-4E6E-BC65-D1D54BCEA59E}" destId="{49ACD8CC-E02C-4CCA-A6B9-F15E4538909B}" srcOrd="2" destOrd="0" parTransId="{6F111590-234C-4EF8-A5AC-313498F4BD4F}" sibTransId="{0E673F00-1693-402B-B8B4-FA96821BE6B5}"/>
    <dgm:cxn modelId="{86BBDD9F-E043-49DE-A05E-DD03E40959E1}" type="presOf" srcId="{135B3581-90D7-4E6E-BC65-D1D54BCEA59E}" destId="{64D80796-83C8-4365-91F2-FD289110523B}" srcOrd="0" destOrd="0" presId="urn:microsoft.com/office/officeart/2005/8/layout/equation1"/>
    <dgm:cxn modelId="{2811E2CE-1362-4621-8DB8-16151A1348E1}" type="presOf" srcId="{49ACD8CC-E02C-4CCA-A6B9-F15E4538909B}" destId="{A40922C6-9E8B-43D4-9BBD-403DB0E4826A}" srcOrd="0" destOrd="0" presId="urn:microsoft.com/office/officeart/2005/8/layout/equation1"/>
    <dgm:cxn modelId="{43F317E0-E5F8-4B02-A58E-4CA85F5955E6}" type="presOf" srcId="{B86EAEB0-2CE0-4AA0-9634-2CBB23291464}" destId="{1CEA021D-EC1F-4DF3-B485-179B54CE4936}" srcOrd="0" destOrd="0" presId="urn:microsoft.com/office/officeart/2005/8/layout/equation1"/>
    <dgm:cxn modelId="{394957B8-EF0C-4732-A6EA-E429FE5DA7FB}" type="presParOf" srcId="{64D80796-83C8-4365-91F2-FD289110523B}" destId="{1CEA021D-EC1F-4DF3-B485-179B54CE4936}" srcOrd="0" destOrd="0" presId="urn:microsoft.com/office/officeart/2005/8/layout/equation1"/>
    <dgm:cxn modelId="{4285F372-DA03-4038-B025-8C73333E6FDE}" type="presParOf" srcId="{64D80796-83C8-4365-91F2-FD289110523B}" destId="{0859CC20-A006-4513-88D5-186D600BCB8A}" srcOrd="1" destOrd="0" presId="urn:microsoft.com/office/officeart/2005/8/layout/equation1"/>
    <dgm:cxn modelId="{AD7A2092-8480-40D9-9A27-09C9758AC49D}" type="presParOf" srcId="{64D80796-83C8-4365-91F2-FD289110523B}" destId="{512EE911-9B07-4EC3-AAE0-A16CFA7C0498}" srcOrd="2" destOrd="0" presId="urn:microsoft.com/office/officeart/2005/8/layout/equation1"/>
    <dgm:cxn modelId="{79500320-A9E1-4409-B199-5ACA4C0103F9}" type="presParOf" srcId="{64D80796-83C8-4365-91F2-FD289110523B}" destId="{FC0AA7D2-F1DC-48D7-B79E-9E1B5521699F}" srcOrd="3" destOrd="0" presId="urn:microsoft.com/office/officeart/2005/8/layout/equation1"/>
    <dgm:cxn modelId="{9B47F678-BB67-4AA6-BE6D-403267D29FFA}" type="presParOf" srcId="{64D80796-83C8-4365-91F2-FD289110523B}" destId="{C13F46D4-AD7C-4A6F-AE34-E78C38B2918F}" srcOrd="4" destOrd="0" presId="urn:microsoft.com/office/officeart/2005/8/layout/equation1"/>
    <dgm:cxn modelId="{2C7EC30A-A045-4220-B146-BC16B152743E}" type="presParOf" srcId="{64D80796-83C8-4365-91F2-FD289110523B}" destId="{ADFFEEBC-BC39-4E82-997B-7E4E34D93E91}" srcOrd="5" destOrd="0" presId="urn:microsoft.com/office/officeart/2005/8/layout/equation1"/>
    <dgm:cxn modelId="{F5A9803E-29D7-496A-AB40-D2EE7BD19719}" type="presParOf" srcId="{64D80796-83C8-4365-91F2-FD289110523B}" destId="{EAF5CF95-754F-4514-B81C-FD02B687D4FF}" srcOrd="6" destOrd="0" presId="urn:microsoft.com/office/officeart/2005/8/layout/equation1"/>
    <dgm:cxn modelId="{9AA32295-0DB3-4EB2-ADAA-868EDBB0C8F5}" type="presParOf" srcId="{64D80796-83C8-4365-91F2-FD289110523B}" destId="{D72ADEF2-2166-4AFF-8BF0-E29F1FF9CA91}" srcOrd="7" destOrd="0" presId="urn:microsoft.com/office/officeart/2005/8/layout/equation1"/>
    <dgm:cxn modelId="{5BCE1C02-0590-4F85-B03F-105E35054DBC}" type="presParOf" srcId="{64D80796-83C8-4365-91F2-FD289110523B}" destId="{A40922C6-9E8B-43D4-9BBD-403DB0E4826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DEA774-C84E-407E-8D7F-FD8FB5F5E2DA}"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7A8A94C0-89FE-4B7A-94FF-E1662185DC18}">
      <dgm:prSet phldrT="[Text]"/>
      <dgm:spPr/>
      <dgm:t>
        <a:bodyPr/>
        <a:lstStyle/>
        <a:p>
          <a:r>
            <a:rPr lang="en-US" dirty="0"/>
            <a:t>Jan. 2022</a:t>
          </a:r>
        </a:p>
      </dgm:t>
    </dgm:pt>
    <dgm:pt modelId="{BD1C995F-0A5B-428E-BF09-ACC00DCC2B1B}" type="parTrans" cxnId="{3CAB0D80-1AC6-414E-9103-E105EDF2A403}">
      <dgm:prSet/>
      <dgm:spPr/>
      <dgm:t>
        <a:bodyPr/>
        <a:lstStyle/>
        <a:p>
          <a:endParaRPr lang="en-US"/>
        </a:p>
      </dgm:t>
    </dgm:pt>
    <dgm:pt modelId="{DD4D93A2-E20F-4EC1-B992-585865B5A03A}" type="sibTrans" cxnId="{3CAB0D80-1AC6-414E-9103-E105EDF2A403}">
      <dgm:prSet/>
      <dgm:spPr/>
      <dgm:t>
        <a:bodyPr/>
        <a:lstStyle/>
        <a:p>
          <a:endParaRPr lang="en-US"/>
        </a:p>
      </dgm:t>
    </dgm:pt>
    <dgm:pt modelId="{DD1FBDAE-6BD6-4433-8C3E-D366278C5B83}">
      <dgm:prSet phldrT="[Text]"/>
      <dgm:spPr/>
      <dgm:t>
        <a:bodyPr/>
        <a:lstStyle/>
        <a:p>
          <a:r>
            <a:rPr lang="en-US" dirty="0"/>
            <a:t>Urban Ward 7/8 work begins</a:t>
          </a:r>
        </a:p>
      </dgm:t>
    </dgm:pt>
    <dgm:pt modelId="{BCE14549-A7A6-4161-9B4E-55DE4C4C261D}" type="parTrans" cxnId="{CC603569-EE30-47B8-B3D4-3E7E6FB0E681}">
      <dgm:prSet/>
      <dgm:spPr/>
      <dgm:t>
        <a:bodyPr/>
        <a:lstStyle/>
        <a:p>
          <a:endParaRPr lang="en-US"/>
        </a:p>
      </dgm:t>
    </dgm:pt>
    <dgm:pt modelId="{8188CD9C-AE7F-4464-942F-C4DCA593A16D}" type="sibTrans" cxnId="{CC603569-EE30-47B8-B3D4-3E7E6FB0E681}">
      <dgm:prSet/>
      <dgm:spPr/>
      <dgm:t>
        <a:bodyPr/>
        <a:lstStyle/>
        <a:p>
          <a:endParaRPr lang="en-US"/>
        </a:p>
      </dgm:t>
    </dgm:pt>
    <dgm:pt modelId="{24F8B6BC-1AD9-4A70-8DDC-B3F70065E40F}">
      <dgm:prSet phldrT="[Text]"/>
      <dgm:spPr>
        <a:solidFill>
          <a:schemeClr val="accent3"/>
        </a:solidFill>
      </dgm:spPr>
      <dgm:t>
        <a:bodyPr/>
        <a:lstStyle/>
        <a:p>
          <a:r>
            <a:rPr lang="en-US" dirty="0"/>
            <a:t>Feb. 2022</a:t>
          </a:r>
        </a:p>
      </dgm:t>
    </dgm:pt>
    <dgm:pt modelId="{4800F947-CB3A-436F-990E-F9E6A3AEF0D2}" type="parTrans" cxnId="{EF0BBF62-2FB1-4EE1-A51B-D38DAE80A955}">
      <dgm:prSet/>
      <dgm:spPr/>
      <dgm:t>
        <a:bodyPr/>
        <a:lstStyle/>
        <a:p>
          <a:endParaRPr lang="en-US"/>
        </a:p>
      </dgm:t>
    </dgm:pt>
    <dgm:pt modelId="{CFC7D06F-C219-4430-806E-14FD84B6160B}" type="sibTrans" cxnId="{EF0BBF62-2FB1-4EE1-A51B-D38DAE80A955}">
      <dgm:prSet/>
      <dgm:spPr/>
      <dgm:t>
        <a:bodyPr/>
        <a:lstStyle/>
        <a:p>
          <a:endParaRPr lang="en-US"/>
        </a:p>
      </dgm:t>
    </dgm:pt>
    <dgm:pt modelId="{6B9050AE-F5D7-49E7-A39C-54C99DD59263}">
      <dgm:prSet phldrT="[Text]"/>
      <dgm:spPr>
        <a:ln>
          <a:solidFill>
            <a:schemeClr val="accent3"/>
          </a:solidFill>
        </a:ln>
      </dgm:spPr>
      <dgm:t>
        <a:bodyPr/>
        <a:lstStyle/>
        <a:p>
          <a:r>
            <a:rPr lang="en-US" b="1" dirty="0"/>
            <a:t>W8CED conducts survey</a:t>
          </a:r>
        </a:p>
      </dgm:t>
    </dgm:pt>
    <dgm:pt modelId="{31C12540-C240-4653-AED1-2AE9A36253FA}" type="parTrans" cxnId="{59AA5EF6-94C1-4A72-B356-03A987847125}">
      <dgm:prSet/>
      <dgm:spPr/>
      <dgm:t>
        <a:bodyPr/>
        <a:lstStyle/>
        <a:p>
          <a:endParaRPr lang="en-US"/>
        </a:p>
      </dgm:t>
    </dgm:pt>
    <dgm:pt modelId="{19AE30F9-0046-41D7-9CF7-AD43CDB5B644}" type="sibTrans" cxnId="{59AA5EF6-94C1-4A72-B356-03A987847125}">
      <dgm:prSet/>
      <dgm:spPr/>
      <dgm:t>
        <a:bodyPr/>
        <a:lstStyle/>
        <a:p>
          <a:endParaRPr lang="en-US"/>
        </a:p>
      </dgm:t>
    </dgm:pt>
    <dgm:pt modelId="{102F9BE0-D9A3-4A2B-BF67-3C927DA48065}">
      <dgm:prSet phldrT="[Text]"/>
      <dgm:spPr/>
      <dgm:t>
        <a:bodyPr/>
        <a:lstStyle/>
        <a:p>
          <a:r>
            <a:rPr lang="en-US" dirty="0"/>
            <a:t>July 8, 2022</a:t>
          </a:r>
        </a:p>
      </dgm:t>
    </dgm:pt>
    <dgm:pt modelId="{F24FC8BD-2619-4B73-8B70-D55C1C1AF329}" type="parTrans" cxnId="{4828BC7B-0988-4782-A070-B7E600162159}">
      <dgm:prSet/>
      <dgm:spPr/>
      <dgm:t>
        <a:bodyPr/>
        <a:lstStyle/>
        <a:p>
          <a:endParaRPr lang="en-US"/>
        </a:p>
      </dgm:t>
    </dgm:pt>
    <dgm:pt modelId="{CB5663F0-1F08-4A9B-A9DF-2959E4A04D93}" type="sibTrans" cxnId="{4828BC7B-0988-4782-A070-B7E600162159}">
      <dgm:prSet/>
      <dgm:spPr/>
      <dgm:t>
        <a:bodyPr/>
        <a:lstStyle/>
        <a:p>
          <a:endParaRPr lang="en-US"/>
        </a:p>
      </dgm:t>
    </dgm:pt>
    <dgm:pt modelId="{2DA3B837-3701-4B99-B667-B313BE16165F}">
      <dgm:prSet phldrT="[Text]"/>
      <dgm:spPr/>
      <dgm:t>
        <a:bodyPr/>
        <a:lstStyle/>
        <a:p>
          <a:r>
            <a:rPr lang="en-US" dirty="0"/>
            <a:t>Mary reaches out to W8CED</a:t>
          </a:r>
        </a:p>
      </dgm:t>
    </dgm:pt>
    <dgm:pt modelId="{A351A27B-1FE6-408A-A260-07F24E43594F}" type="parTrans" cxnId="{76762E04-B4ED-4B9D-9057-6A93C09BA2BE}">
      <dgm:prSet/>
      <dgm:spPr/>
      <dgm:t>
        <a:bodyPr/>
        <a:lstStyle/>
        <a:p>
          <a:endParaRPr lang="en-US"/>
        </a:p>
      </dgm:t>
    </dgm:pt>
    <dgm:pt modelId="{01601C33-9001-4B88-929F-E54F7D54DAD1}" type="sibTrans" cxnId="{76762E04-B4ED-4B9D-9057-6A93C09BA2BE}">
      <dgm:prSet/>
      <dgm:spPr/>
      <dgm:t>
        <a:bodyPr/>
        <a:lstStyle/>
        <a:p>
          <a:endParaRPr lang="en-US"/>
        </a:p>
      </dgm:t>
    </dgm:pt>
    <dgm:pt modelId="{77191855-EDFC-4720-AD8C-68B6A2564E8A}" type="pres">
      <dgm:prSet presAssocID="{37DEA774-C84E-407E-8D7F-FD8FB5F5E2DA}" presName="Name0" presStyleCnt="0">
        <dgm:presLayoutVars>
          <dgm:dir/>
          <dgm:animLvl val="lvl"/>
          <dgm:resizeHandles val="exact"/>
        </dgm:presLayoutVars>
      </dgm:prSet>
      <dgm:spPr/>
    </dgm:pt>
    <dgm:pt modelId="{D1368F2C-589C-484A-B5C3-23E929CCF4F1}" type="pres">
      <dgm:prSet presAssocID="{37DEA774-C84E-407E-8D7F-FD8FB5F5E2DA}" presName="tSp" presStyleCnt="0"/>
      <dgm:spPr/>
    </dgm:pt>
    <dgm:pt modelId="{BF38BD83-FC5F-4C71-85E2-4D50D71B7A88}" type="pres">
      <dgm:prSet presAssocID="{37DEA774-C84E-407E-8D7F-FD8FB5F5E2DA}" presName="bSp" presStyleCnt="0"/>
      <dgm:spPr/>
    </dgm:pt>
    <dgm:pt modelId="{D2582530-187A-45DB-8E55-ABC86440188A}" type="pres">
      <dgm:prSet presAssocID="{37DEA774-C84E-407E-8D7F-FD8FB5F5E2DA}" presName="process" presStyleCnt="0"/>
      <dgm:spPr/>
    </dgm:pt>
    <dgm:pt modelId="{BB49954C-00CF-49BC-B60A-68AFBF2000C6}" type="pres">
      <dgm:prSet presAssocID="{7A8A94C0-89FE-4B7A-94FF-E1662185DC18}" presName="composite1" presStyleCnt="0"/>
      <dgm:spPr/>
    </dgm:pt>
    <dgm:pt modelId="{16B51FE2-DEE5-499B-8008-5F9D08BBCBC9}" type="pres">
      <dgm:prSet presAssocID="{7A8A94C0-89FE-4B7A-94FF-E1662185DC18}" presName="dummyNode1" presStyleLbl="node1" presStyleIdx="0" presStyleCnt="3"/>
      <dgm:spPr/>
    </dgm:pt>
    <dgm:pt modelId="{4B965A55-786E-4C02-B347-C06D8C46FF8E}" type="pres">
      <dgm:prSet presAssocID="{7A8A94C0-89FE-4B7A-94FF-E1662185DC18}" presName="childNode1" presStyleLbl="bgAcc1" presStyleIdx="0" presStyleCnt="3" custScaleY="104164">
        <dgm:presLayoutVars>
          <dgm:bulletEnabled val="1"/>
        </dgm:presLayoutVars>
      </dgm:prSet>
      <dgm:spPr/>
    </dgm:pt>
    <dgm:pt modelId="{3CF741EC-2013-41BA-A86D-2F021BDF3E92}" type="pres">
      <dgm:prSet presAssocID="{7A8A94C0-89FE-4B7A-94FF-E1662185DC18}" presName="childNode1tx" presStyleLbl="bgAcc1" presStyleIdx="0" presStyleCnt="3">
        <dgm:presLayoutVars>
          <dgm:bulletEnabled val="1"/>
        </dgm:presLayoutVars>
      </dgm:prSet>
      <dgm:spPr/>
    </dgm:pt>
    <dgm:pt modelId="{9E34C2BB-9600-41A5-93A0-64A3601AA816}" type="pres">
      <dgm:prSet presAssocID="{7A8A94C0-89FE-4B7A-94FF-E1662185DC18}" presName="parentNode1" presStyleLbl="node1" presStyleIdx="0" presStyleCnt="3">
        <dgm:presLayoutVars>
          <dgm:chMax val="1"/>
          <dgm:bulletEnabled val="1"/>
        </dgm:presLayoutVars>
      </dgm:prSet>
      <dgm:spPr/>
    </dgm:pt>
    <dgm:pt modelId="{3A6DC133-6B33-46FA-A9EB-2F889F8458A8}" type="pres">
      <dgm:prSet presAssocID="{7A8A94C0-89FE-4B7A-94FF-E1662185DC18}" presName="connSite1" presStyleCnt="0"/>
      <dgm:spPr/>
    </dgm:pt>
    <dgm:pt modelId="{F4FBEBA1-055C-4620-A2E3-549E0C9B7D17}" type="pres">
      <dgm:prSet presAssocID="{DD4D93A2-E20F-4EC1-B992-585865B5A03A}" presName="Name9" presStyleLbl="sibTrans2D1" presStyleIdx="0" presStyleCnt="2"/>
      <dgm:spPr/>
    </dgm:pt>
    <dgm:pt modelId="{F4B4508C-C659-438A-B431-372BDF3989DC}" type="pres">
      <dgm:prSet presAssocID="{24F8B6BC-1AD9-4A70-8DDC-B3F70065E40F}" presName="composite2" presStyleCnt="0"/>
      <dgm:spPr/>
    </dgm:pt>
    <dgm:pt modelId="{6E84C9C4-64A7-4AB6-9619-CD7AE66F9294}" type="pres">
      <dgm:prSet presAssocID="{24F8B6BC-1AD9-4A70-8DDC-B3F70065E40F}" presName="dummyNode2" presStyleLbl="node1" presStyleIdx="0" presStyleCnt="3"/>
      <dgm:spPr/>
    </dgm:pt>
    <dgm:pt modelId="{3B9C8FDE-CEA6-4C40-AEA4-1CB0A305F3F8}" type="pres">
      <dgm:prSet presAssocID="{24F8B6BC-1AD9-4A70-8DDC-B3F70065E40F}" presName="childNode2" presStyleLbl="bgAcc1" presStyleIdx="1" presStyleCnt="3" custLinFactNeighborY="0">
        <dgm:presLayoutVars>
          <dgm:bulletEnabled val="1"/>
        </dgm:presLayoutVars>
      </dgm:prSet>
      <dgm:spPr/>
    </dgm:pt>
    <dgm:pt modelId="{491DC2D5-F3A5-4029-89C9-1F4AC86BD51F}" type="pres">
      <dgm:prSet presAssocID="{24F8B6BC-1AD9-4A70-8DDC-B3F70065E40F}" presName="childNode2tx" presStyleLbl="bgAcc1" presStyleIdx="1" presStyleCnt="3">
        <dgm:presLayoutVars>
          <dgm:bulletEnabled val="1"/>
        </dgm:presLayoutVars>
      </dgm:prSet>
      <dgm:spPr/>
    </dgm:pt>
    <dgm:pt modelId="{E3D2D362-749A-4451-AB36-439613E81529}" type="pres">
      <dgm:prSet presAssocID="{24F8B6BC-1AD9-4A70-8DDC-B3F70065E40F}" presName="parentNode2" presStyleLbl="node1" presStyleIdx="1" presStyleCnt="3">
        <dgm:presLayoutVars>
          <dgm:chMax val="0"/>
          <dgm:bulletEnabled val="1"/>
        </dgm:presLayoutVars>
      </dgm:prSet>
      <dgm:spPr/>
    </dgm:pt>
    <dgm:pt modelId="{98DE7DDE-3F6F-4446-B45D-B2D3497BE4FE}" type="pres">
      <dgm:prSet presAssocID="{24F8B6BC-1AD9-4A70-8DDC-B3F70065E40F}" presName="connSite2" presStyleCnt="0"/>
      <dgm:spPr/>
    </dgm:pt>
    <dgm:pt modelId="{2FB6DB4A-C4D7-4A80-8202-214006460B0A}" type="pres">
      <dgm:prSet presAssocID="{CFC7D06F-C219-4430-806E-14FD84B6160B}" presName="Name18" presStyleLbl="sibTrans2D1" presStyleIdx="1" presStyleCnt="2"/>
      <dgm:spPr/>
    </dgm:pt>
    <dgm:pt modelId="{90A1B89E-EF7C-4AFC-B6F4-DA1BB49CDC2A}" type="pres">
      <dgm:prSet presAssocID="{102F9BE0-D9A3-4A2B-BF67-3C927DA48065}" presName="composite1" presStyleCnt="0"/>
      <dgm:spPr/>
    </dgm:pt>
    <dgm:pt modelId="{6505E8A7-35AF-4DAD-85DB-C57E9118FF13}" type="pres">
      <dgm:prSet presAssocID="{102F9BE0-D9A3-4A2B-BF67-3C927DA48065}" presName="dummyNode1" presStyleLbl="node1" presStyleIdx="1" presStyleCnt="3"/>
      <dgm:spPr/>
    </dgm:pt>
    <dgm:pt modelId="{0996EAF9-34D5-4E8D-A59F-1089321214AD}" type="pres">
      <dgm:prSet presAssocID="{102F9BE0-D9A3-4A2B-BF67-3C927DA48065}" presName="childNode1" presStyleLbl="bgAcc1" presStyleIdx="2" presStyleCnt="3">
        <dgm:presLayoutVars>
          <dgm:bulletEnabled val="1"/>
        </dgm:presLayoutVars>
      </dgm:prSet>
      <dgm:spPr/>
    </dgm:pt>
    <dgm:pt modelId="{8B9253FA-5A84-4972-8691-F5B567084FF7}" type="pres">
      <dgm:prSet presAssocID="{102F9BE0-D9A3-4A2B-BF67-3C927DA48065}" presName="childNode1tx" presStyleLbl="bgAcc1" presStyleIdx="2" presStyleCnt="3">
        <dgm:presLayoutVars>
          <dgm:bulletEnabled val="1"/>
        </dgm:presLayoutVars>
      </dgm:prSet>
      <dgm:spPr/>
    </dgm:pt>
    <dgm:pt modelId="{CBF7AA5F-60D9-40A7-959D-B44772903346}" type="pres">
      <dgm:prSet presAssocID="{102F9BE0-D9A3-4A2B-BF67-3C927DA48065}" presName="parentNode1" presStyleLbl="node1" presStyleIdx="2" presStyleCnt="3">
        <dgm:presLayoutVars>
          <dgm:chMax val="1"/>
          <dgm:bulletEnabled val="1"/>
        </dgm:presLayoutVars>
      </dgm:prSet>
      <dgm:spPr/>
    </dgm:pt>
    <dgm:pt modelId="{48BC7F51-3478-4916-89DC-FB650374CB1D}" type="pres">
      <dgm:prSet presAssocID="{102F9BE0-D9A3-4A2B-BF67-3C927DA48065}" presName="connSite1" presStyleCnt="0"/>
      <dgm:spPr/>
    </dgm:pt>
  </dgm:ptLst>
  <dgm:cxnLst>
    <dgm:cxn modelId="{76762E04-B4ED-4B9D-9057-6A93C09BA2BE}" srcId="{102F9BE0-D9A3-4A2B-BF67-3C927DA48065}" destId="{2DA3B837-3701-4B99-B667-B313BE16165F}" srcOrd="0" destOrd="0" parTransId="{A351A27B-1FE6-408A-A260-07F24E43594F}" sibTransId="{01601C33-9001-4B88-929F-E54F7D54DAD1}"/>
    <dgm:cxn modelId="{620F8A10-CA71-4BB0-838C-F5E1236D0F82}" type="presOf" srcId="{24F8B6BC-1AD9-4A70-8DDC-B3F70065E40F}" destId="{E3D2D362-749A-4451-AB36-439613E81529}" srcOrd="0" destOrd="0" presId="urn:microsoft.com/office/officeart/2005/8/layout/hProcess4"/>
    <dgm:cxn modelId="{271FF517-1CA0-4270-961F-E3793A0AE25C}" type="presOf" srcId="{2DA3B837-3701-4B99-B667-B313BE16165F}" destId="{8B9253FA-5A84-4972-8691-F5B567084FF7}" srcOrd="1" destOrd="0" presId="urn:microsoft.com/office/officeart/2005/8/layout/hProcess4"/>
    <dgm:cxn modelId="{722EB35E-507E-4B96-B90C-A1F0A8F2E711}" type="presOf" srcId="{102F9BE0-D9A3-4A2B-BF67-3C927DA48065}" destId="{CBF7AA5F-60D9-40A7-959D-B44772903346}" srcOrd="0" destOrd="0" presId="urn:microsoft.com/office/officeart/2005/8/layout/hProcess4"/>
    <dgm:cxn modelId="{EF0BBF62-2FB1-4EE1-A51B-D38DAE80A955}" srcId="{37DEA774-C84E-407E-8D7F-FD8FB5F5E2DA}" destId="{24F8B6BC-1AD9-4A70-8DDC-B3F70065E40F}" srcOrd="1" destOrd="0" parTransId="{4800F947-CB3A-436F-990E-F9E6A3AEF0D2}" sibTransId="{CFC7D06F-C219-4430-806E-14FD84B6160B}"/>
    <dgm:cxn modelId="{6A4DC646-6DE9-493B-9CE9-E9D0361CF4AD}" type="presOf" srcId="{DD1FBDAE-6BD6-4433-8C3E-D366278C5B83}" destId="{3CF741EC-2013-41BA-A86D-2F021BDF3E92}" srcOrd="1" destOrd="0" presId="urn:microsoft.com/office/officeart/2005/8/layout/hProcess4"/>
    <dgm:cxn modelId="{9B8E6847-B698-455E-B668-9B9E0BA909CF}" type="presOf" srcId="{7A8A94C0-89FE-4B7A-94FF-E1662185DC18}" destId="{9E34C2BB-9600-41A5-93A0-64A3601AA816}" srcOrd="0" destOrd="0" presId="urn:microsoft.com/office/officeart/2005/8/layout/hProcess4"/>
    <dgm:cxn modelId="{C2CB5548-79D5-4686-A248-A4F9F5D596EF}" type="presOf" srcId="{CFC7D06F-C219-4430-806E-14FD84B6160B}" destId="{2FB6DB4A-C4D7-4A80-8202-214006460B0A}" srcOrd="0" destOrd="0" presId="urn:microsoft.com/office/officeart/2005/8/layout/hProcess4"/>
    <dgm:cxn modelId="{CC603569-EE30-47B8-B3D4-3E7E6FB0E681}" srcId="{7A8A94C0-89FE-4B7A-94FF-E1662185DC18}" destId="{DD1FBDAE-6BD6-4433-8C3E-D366278C5B83}" srcOrd="0" destOrd="0" parTransId="{BCE14549-A7A6-4161-9B4E-55DE4C4C261D}" sibTransId="{8188CD9C-AE7F-4464-942F-C4DCA593A16D}"/>
    <dgm:cxn modelId="{45184774-5F96-432E-9EBC-65145812628D}" type="presOf" srcId="{6B9050AE-F5D7-49E7-A39C-54C99DD59263}" destId="{491DC2D5-F3A5-4029-89C9-1F4AC86BD51F}" srcOrd="1" destOrd="0" presId="urn:microsoft.com/office/officeart/2005/8/layout/hProcess4"/>
    <dgm:cxn modelId="{4828BC7B-0988-4782-A070-B7E600162159}" srcId="{37DEA774-C84E-407E-8D7F-FD8FB5F5E2DA}" destId="{102F9BE0-D9A3-4A2B-BF67-3C927DA48065}" srcOrd="2" destOrd="0" parTransId="{F24FC8BD-2619-4B73-8B70-D55C1C1AF329}" sibTransId="{CB5663F0-1F08-4A9B-A9DF-2959E4A04D93}"/>
    <dgm:cxn modelId="{3CAB0D80-1AC6-414E-9103-E105EDF2A403}" srcId="{37DEA774-C84E-407E-8D7F-FD8FB5F5E2DA}" destId="{7A8A94C0-89FE-4B7A-94FF-E1662185DC18}" srcOrd="0" destOrd="0" parTransId="{BD1C995F-0A5B-428E-BF09-ACC00DCC2B1B}" sibTransId="{DD4D93A2-E20F-4EC1-B992-585865B5A03A}"/>
    <dgm:cxn modelId="{AFA77C89-F5F4-48B7-80B7-154A6A8B7C09}" type="presOf" srcId="{6B9050AE-F5D7-49E7-A39C-54C99DD59263}" destId="{3B9C8FDE-CEA6-4C40-AEA4-1CB0A305F3F8}" srcOrd="0" destOrd="0" presId="urn:microsoft.com/office/officeart/2005/8/layout/hProcess4"/>
    <dgm:cxn modelId="{75704B95-0C54-4290-8D43-34ADB913AD31}" type="presOf" srcId="{DD1FBDAE-6BD6-4433-8C3E-D366278C5B83}" destId="{4B965A55-786E-4C02-B347-C06D8C46FF8E}" srcOrd="0" destOrd="0" presId="urn:microsoft.com/office/officeart/2005/8/layout/hProcess4"/>
    <dgm:cxn modelId="{CEDC02BA-FED0-411C-9F3E-1508442E55FA}" type="presOf" srcId="{2DA3B837-3701-4B99-B667-B313BE16165F}" destId="{0996EAF9-34D5-4E8D-A59F-1089321214AD}" srcOrd="0" destOrd="0" presId="urn:microsoft.com/office/officeart/2005/8/layout/hProcess4"/>
    <dgm:cxn modelId="{53F5B1E4-1405-48B0-9EFB-7EE810412DD7}" type="presOf" srcId="{DD4D93A2-E20F-4EC1-B992-585865B5A03A}" destId="{F4FBEBA1-055C-4620-A2E3-549E0C9B7D17}" srcOrd="0" destOrd="0" presId="urn:microsoft.com/office/officeart/2005/8/layout/hProcess4"/>
    <dgm:cxn modelId="{59AA5EF6-94C1-4A72-B356-03A987847125}" srcId="{24F8B6BC-1AD9-4A70-8DDC-B3F70065E40F}" destId="{6B9050AE-F5D7-49E7-A39C-54C99DD59263}" srcOrd="0" destOrd="0" parTransId="{31C12540-C240-4653-AED1-2AE9A36253FA}" sibTransId="{19AE30F9-0046-41D7-9CF7-AD43CDB5B644}"/>
    <dgm:cxn modelId="{0F0F6FF9-9A37-4CFC-9AF3-30738A064116}" type="presOf" srcId="{37DEA774-C84E-407E-8D7F-FD8FB5F5E2DA}" destId="{77191855-EDFC-4720-AD8C-68B6A2564E8A}" srcOrd="0" destOrd="0" presId="urn:microsoft.com/office/officeart/2005/8/layout/hProcess4"/>
    <dgm:cxn modelId="{814262BE-FCC9-4B4E-A3B8-27276DB122BF}" type="presParOf" srcId="{77191855-EDFC-4720-AD8C-68B6A2564E8A}" destId="{D1368F2C-589C-484A-B5C3-23E929CCF4F1}" srcOrd="0" destOrd="0" presId="urn:microsoft.com/office/officeart/2005/8/layout/hProcess4"/>
    <dgm:cxn modelId="{E532C3D3-6861-4E00-B9DD-1D178D209A4A}" type="presParOf" srcId="{77191855-EDFC-4720-AD8C-68B6A2564E8A}" destId="{BF38BD83-FC5F-4C71-85E2-4D50D71B7A88}" srcOrd="1" destOrd="0" presId="urn:microsoft.com/office/officeart/2005/8/layout/hProcess4"/>
    <dgm:cxn modelId="{B1EF9F37-CC76-4470-BF7A-C21B1A97706F}" type="presParOf" srcId="{77191855-EDFC-4720-AD8C-68B6A2564E8A}" destId="{D2582530-187A-45DB-8E55-ABC86440188A}" srcOrd="2" destOrd="0" presId="urn:microsoft.com/office/officeart/2005/8/layout/hProcess4"/>
    <dgm:cxn modelId="{0E4E2D51-F037-4E8B-B895-8E66A79A0EC3}" type="presParOf" srcId="{D2582530-187A-45DB-8E55-ABC86440188A}" destId="{BB49954C-00CF-49BC-B60A-68AFBF2000C6}" srcOrd="0" destOrd="0" presId="urn:microsoft.com/office/officeart/2005/8/layout/hProcess4"/>
    <dgm:cxn modelId="{6A9ED519-B1E9-4A83-A239-3E77CA36A5D7}" type="presParOf" srcId="{BB49954C-00CF-49BC-B60A-68AFBF2000C6}" destId="{16B51FE2-DEE5-499B-8008-5F9D08BBCBC9}" srcOrd="0" destOrd="0" presId="urn:microsoft.com/office/officeart/2005/8/layout/hProcess4"/>
    <dgm:cxn modelId="{BAB3525C-0519-4FAE-BA30-4A7039BCA378}" type="presParOf" srcId="{BB49954C-00CF-49BC-B60A-68AFBF2000C6}" destId="{4B965A55-786E-4C02-B347-C06D8C46FF8E}" srcOrd="1" destOrd="0" presId="urn:microsoft.com/office/officeart/2005/8/layout/hProcess4"/>
    <dgm:cxn modelId="{AEC4E9CD-4A3C-4FD3-893C-4E9C35C12C3E}" type="presParOf" srcId="{BB49954C-00CF-49BC-B60A-68AFBF2000C6}" destId="{3CF741EC-2013-41BA-A86D-2F021BDF3E92}" srcOrd="2" destOrd="0" presId="urn:microsoft.com/office/officeart/2005/8/layout/hProcess4"/>
    <dgm:cxn modelId="{93E9074C-DAF9-4CA9-ACE3-B476348C2065}" type="presParOf" srcId="{BB49954C-00CF-49BC-B60A-68AFBF2000C6}" destId="{9E34C2BB-9600-41A5-93A0-64A3601AA816}" srcOrd="3" destOrd="0" presId="urn:microsoft.com/office/officeart/2005/8/layout/hProcess4"/>
    <dgm:cxn modelId="{7393D867-19F1-4D9B-9A5A-2EE3C6E8672E}" type="presParOf" srcId="{BB49954C-00CF-49BC-B60A-68AFBF2000C6}" destId="{3A6DC133-6B33-46FA-A9EB-2F889F8458A8}" srcOrd="4" destOrd="0" presId="urn:microsoft.com/office/officeart/2005/8/layout/hProcess4"/>
    <dgm:cxn modelId="{A7012307-F235-4976-9D62-BB394F0A54CF}" type="presParOf" srcId="{D2582530-187A-45DB-8E55-ABC86440188A}" destId="{F4FBEBA1-055C-4620-A2E3-549E0C9B7D17}" srcOrd="1" destOrd="0" presId="urn:microsoft.com/office/officeart/2005/8/layout/hProcess4"/>
    <dgm:cxn modelId="{A7294DE2-E269-48CF-87AD-9C60A39B53B2}" type="presParOf" srcId="{D2582530-187A-45DB-8E55-ABC86440188A}" destId="{F4B4508C-C659-438A-B431-372BDF3989DC}" srcOrd="2" destOrd="0" presId="urn:microsoft.com/office/officeart/2005/8/layout/hProcess4"/>
    <dgm:cxn modelId="{ABD157E2-DE56-44DF-980F-3D0B0F4BE89F}" type="presParOf" srcId="{F4B4508C-C659-438A-B431-372BDF3989DC}" destId="{6E84C9C4-64A7-4AB6-9619-CD7AE66F9294}" srcOrd="0" destOrd="0" presId="urn:microsoft.com/office/officeart/2005/8/layout/hProcess4"/>
    <dgm:cxn modelId="{B13EEF6D-FD59-4B84-B354-9A15BFD44D29}" type="presParOf" srcId="{F4B4508C-C659-438A-B431-372BDF3989DC}" destId="{3B9C8FDE-CEA6-4C40-AEA4-1CB0A305F3F8}" srcOrd="1" destOrd="0" presId="urn:microsoft.com/office/officeart/2005/8/layout/hProcess4"/>
    <dgm:cxn modelId="{0F1E3159-8094-4B85-9A4B-060DE1CBF2EE}" type="presParOf" srcId="{F4B4508C-C659-438A-B431-372BDF3989DC}" destId="{491DC2D5-F3A5-4029-89C9-1F4AC86BD51F}" srcOrd="2" destOrd="0" presId="urn:microsoft.com/office/officeart/2005/8/layout/hProcess4"/>
    <dgm:cxn modelId="{BEA3D2CF-AE22-42BE-83AA-B64F37CFC073}" type="presParOf" srcId="{F4B4508C-C659-438A-B431-372BDF3989DC}" destId="{E3D2D362-749A-4451-AB36-439613E81529}" srcOrd="3" destOrd="0" presId="urn:microsoft.com/office/officeart/2005/8/layout/hProcess4"/>
    <dgm:cxn modelId="{D776AEBE-A576-4132-AAED-933CFF92AD75}" type="presParOf" srcId="{F4B4508C-C659-438A-B431-372BDF3989DC}" destId="{98DE7DDE-3F6F-4446-B45D-B2D3497BE4FE}" srcOrd="4" destOrd="0" presId="urn:microsoft.com/office/officeart/2005/8/layout/hProcess4"/>
    <dgm:cxn modelId="{047174A1-BFB2-488F-956C-CA05E0E3C631}" type="presParOf" srcId="{D2582530-187A-45DB-8E55-ABC86440188A}" destId="{2FB6DB4A-C4D7-4A80-8202-214006460B0A}" srcOrd="3" destOrd="0" presId="urn:microsoft.com/office/officeart/2005/8/layout/hProcess4"/>
    <dgm:cxn modelId="{C28BCD20-6E2A-442B-893E-1352C4AB5A21}" type="presParOf" srcId="{D2582530-187A-45DB-8E55-ABC86440188A}" destId="{90A1B89E-EF7C-4AFC-B6F4-DA1BB49CDC2A}" srcOrd="4" destOrd="0" presId="urn:microsoft.com/office/officeart/2005/8/layout/hProcess4"/>
    <dgm:cxn modelId="{26648DD5-3773-4DC6-B46A-376D018609DB}" type="presParOf" srcId="{90A1B89E-EF7C-4AFC-B6F4-DA1BB49CDC2A}" destId="{6505E8A7-35AF-4DAD-85DB-C57E9118FF13}" srcOrd="0" destOrd="0" presId="urn:microsoft.com/office/officeart/2005/8/layout/hProcess4"/>
    <dgm:cxn modelId="{3813F947-D0A4-4E0E-8E1B-6261D1C79709}" type="presParOf" srcId="{90A1B89E-EF7C-4AFC-B6F4-DA1BB49CDC2A}" destId="{0996EAF9-34D5-4E8D-A59F-1089321214AD}" srcOrd="1" destOrd="0" presId="urn:microsoft.com/office/officeart/2005/8/layout/hProcess4"/>
    <dgm:cxn modelId="{8BE4B284-2962-43DC-B4F6-F544720436C4}" type="presParOf" srcId="{90A1B89E-EF7C-4AFC-B6F4-DA1BB49CDC2A}" destId="{8B9253FA-5A84-4972-8691-F5B567084FF7}" srcOrd="2" destOrd="0" presId="urn:microsoft.com/office/officeart/2005/8/layout/hProcess4"/>
    <dgm:cxn modelId="{B99924BB-E1F4-40D8-88EB-CF95C8ABC740}" type="presParOf" srcId="{90A1B89E-EF7C-4AFC-B6F4-DA1BB49CDC2A}" destId="{CBF7AA5F-60D9-40A7-959D-B44772903346}" srcOrd="3" destOrd="0" presId="urn:microsoft.com/office/officeart/2005/8/layout/hProcess4"/>
    <dgm:cxn modelId="{642D3C97-9936-483A-8F12-7E9385ABB583}" type="presParOf" srcId="{90A1B89E-EF7C-4AFC-B6F4-DA1BB49CDC2A}" destId="{48BC7F51-3478-4916-89DC-FB650374CB1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DEA774-C84E-407E-8D7F-FD8FB5F5E2DA}"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7A8A94C0-89FE-4B7A-94FF-E1662185DC18}">
      <dgm:prSet phldrT="[Text]"/>
      <dgm:spPr/>
      <dgm:t>
        <a:bodyPr/>
        <a:lstStyle/>
        <a:p>
          <a:r>
            <a:rPr lang="en-US" dirty="0"/>
            <a:t>Jan. 2022</a:t>
          </a:r>
        </a:p>
      </dgm:t>
    </dgm:pt>
    <dgm:pt modelId="{BD1C995F-0A5B-428E-BF09-ACC00DCC2B1B}" type="parTrans" cxnId="{3CAB0D80-1AC6-414E-9103-E105EDF2A403}">
      <dgm:prSet/>
      <dgm:spPr/>
      <dgm:t>
        <a:bodyPr/>
        <a:lstStyle/>
        <a:p>
          <a:endParaRPr lang="en-US"/>
        </a:p>
      </dgm:t>
    </dgm:pt>
    <dgm:pt modelId="{DD4D93A2-E20F-4EC1-B992-585865B5A03A}" type="sibTrans" cxnId="{3CAB0D80-1AC6-414E-9103-E105EDF2A403}">
      <dgm:prSet/>
      <dgm:spPr/>
      <dgm:t>
        <a:bodyPr/>
        <a:lstStyle/>
        <a:p>
          <a:endParaRPr lang="en-US"/>
        </a:p>
      </dgm:t>
    </dgm:pt>
    <dgm:pt modelId="{DD1FBDAE-6BD6-4433-8C3E-D366278C5B83}">
      <dgm:prSet phldrT="[Text]"/>
      <dgm:spPr/>
      <dgm:t>
        <a:bodyPr/>
        <a:lstStyle/>
        <a:p>
          <a:r>
            <a:rPr lang="en-US" dirty="0"/>
            <a:t>Urban Ward 7/8 work begins</a:t>
          </a:r>
        </a:p>
      </dgm:t>
    </dgm:pt>
    <dgm:pt modelId="{BCE14549-A7A6-4161-9B4E-55DE4C4C261D}" type="parTrans" cxnId="{CC603569-EE30-47B8-B3D4-3E7E6FB0E681}">
      <dgm:prSet/>
      <dgm:spPr/>
      <dgm:t>
        <a:bodyPr/>
        <a:lstStyle/>
        <a:p>
          <a:endParaRPr lang="en-US"/>
        </a:p>
      </dgm:t>
    </dgm:pt>
    <dgm:pt modelId="{8188CD9C-AE7F-4464-942F-C4DCA593A16D}" type="sibTrans" cxnId="{CC603569-EE30-47B8-B3D4-3E7E6FB0E681}">
      <dgm:prSet/>
      <dgm:spPr/>
      <dgm:t>
        <a:bodyPr/>
        <a:lstStyle/>
        <a:p>
          <a:endParaRPr lang="en-US"/>
        </a:p>
      </dgm:t>
    </dgm:pt>
    <dgm:pt modelId="{24F8B6BC-1AD9-4A70-8DDC-B3F70065E40F}">
      <dgm:prSet phldrT="[Text]"/>
      <dgm:spPr>
        <a:solidFill>
          <a:schemeClr val="accent3"/>
        </a:solidFill>
      </dgm:spPr>
      <dgm:t>
        <a:bodyPr/>
        <a:lstStyle/>
        <a:p>
          <a:r>
            <a:rPr lang="en-US" dirty="0"/>
            <a:t>Feb. 2022</a:t>
          </a:r>
        </a:p>
      </dgm:t>
    </dgm:pt>
    <dgm:pt modelId="{4800F947-CB3A-436F-990E-F9E6A3AEF0D2}" type="parTrans" cxnId="{EF0BBF62-2FB1-4EE1-A51B-D38DAE80A955}">
      <dgm:prSet/>
      <dgm:spPr/>
      <dgm:t>
        <a:bodyPr/>
        <a:lstStyle/>
        <a:p>
          <a:endParaRPr lang="en-US"/>
        </a:p>
      </dgm:t>
    </dgm:pt>
    <dgm:pt modelId="{CFC7D06F-C219-4430-806E-14FD84B6160B}" type="sibTrans" cxnId="{EF0BBF62-2FB1-4EE1-A51B-D38DAE80A955}">
      <dgm:prSet/>
      <dgm:spPr/>
      <dgm:t>
        <a:bodyPr/>
        <a:lstStyle/>
        <a:p>
          <a:endParaRPr lang="en-US"/>
        </a:p>
      </dgm:t>
    </dgm:pt>
    <dgm:pt modelId="{6B9050AE-F5D7-49E7-A39C-54C99DD59263}">
      <dgm:prSet phldrT="[Text]"/>
      <dgm:spPr>
        <a:ln>
          <a:solidFill>
            <a:schemeClr val="accent3"/>
          </a:solidFill>
        </a:ln>
      </dgm:spPr>
      <dgm:t>
        <a:bodyPr/>
        <a:lstStyle/>
        <a:p>
          <a:r>
            <a:rPr lang="en-US" dirty="0"/>
            <a:t>W8CED conducts survey</a:t>
          </a:r>
        </a:p>
      </dgm:t>
    </dgm:pt>
    <dgm:pt modelId="{31C12540-C240-4653-AED1-2AE9A36253FA}" type="parTrans" cxnId="{59AA5EF6-94C1-4A72-B356-03A987847125}">
      <dgm:prSet/>
      <dgm:spPr/>
      <dgm:t>
        <a:bodyPr/>
        <a:lstStyle/>
        <a:p>
          <a:endParaRPr lang="en-US"/>
        </a:p>
      </dgm:t>
    </dgm:pt>
    <dgm:pt modelId="{19AE30F9-0046-41D7-9CF7-AD43CDB5B644}" type="sibTrans" cxnId="{59AA5EF6-94C1-4A72-B356-03A987847125}">
      <dgm:prSet/>
      <dgm:spPr/>
      <dgm:t>
        <a:bodyPr/>
        <a:lstStyle/>
        <a:p>
          <a:endParaRPr lang="en-US"/>
        </a:p>
      </dgm:t>
    </dgm:pt>
    <dgm:pt modelId="{102F9BE0-D9A3-4A2B-BF67-3C927DA48065}">
      <dgm:prSet phldrT="[Text]"/>
      <dgm:spPr/>
      <dgm:t>
        <a:bodyPr/>
        <a:lstStyle/>
        <a:p>
          <a:r>
            <a:rPr lang="en-US" dirty="0"/>
            <a:t>July 8, 2022</a:t>
          </a:r>
        </a:p>
      </dgm:t>
    </dgm:pt>
    <dgm:pt modelId="{F24FC8BD-2619-4B73-8B70-D55C1C1AF329}" type="parTrans" cxnId="{4828BC7B-0988-4782-A070-B7E600162159}">
      <dgm:prSet/>
      <dgm:spPr/>
      <dgm:t>
        <a:bodyPr/>
        <a:lstStyle/>
        <a:p>
          <a:endParaRPr lang="en-US"/>
        </a:p>
      </dgm:t>
    </dgm:pt>
    <dgm:pt modelId="{CB5663F0-1F08-4A9B-A9DF-2959E4A04D93}" type="sibTrans" cxnId="{4828BC7B-0988-4782-A070-B7E600162159}">
      <dgm:prSet/>
      <dgm:spPr/>
      <dgm:t>
        <a:bodyPr/>
        <a:lstStyle/>
        <a:p>
          <a:endParaRPr lang="en-US"/>
        </a:p>
      </dgm:t>
    </dgm:pt>
    <dgm:pt modelId="{2DA3B837-3701-4B99-B667-B313BE16165F}">
      <dgm:prSet phldrT="[Text]"/>
      <dgm:spPr/>
      <dgm:t>
        <a:bodyPr/>
        <a:lstStyle/>
        <a:p>
          <a:r>
            <a:rPr lang="en-US" b="1" dirty="0"/>
            <a:t>Mary reaches out to W8CED</a:t>
          </a:r>
        </a:p>
      </dgm:t>
    </dgm:pt>
    <dgm:pt modelId="{A351A27B-1FE6-408A-A260-07F24E43594F}" type="parTrans" cxnId="{76762E04-B4ED-4B9D-9057-6A93C09BA2BE}">
      <dgm:prSet/>
      <dgm:spPr/>
      <dgm:t>
        <a:bodyPr/>
        <a:lstStyle/>
        <a:p>
          <a:endParaRPr lang="en-US"/>
        </a:p>
      </dgm:t>
    </dgm:pt>
    <dgm:pt modelId="{01601C33-9001-4B88-929F-E54F7D54DAD1}" type="sibTrans" cxnId="{76762E04-B4ED-4B9D-9057-6A93C09BA2BE}">
      <dgm:prSet/>
      <dgm:spPr/>
      <dgm:t>
        <a:bodyPr/>
        <a:lstStyle/>
        <a:p>
          <a:endParaRPr lang="en-US"/>
        </a:p>
      </dgm:t>
    </dgm:pt>
    <dgm:pt modelId="{77191855-EDFC-4720-AD8C-68B6A2564E8A}" type="pres">
      <dgm:prSet presAssocID="{37DEA774-C84E-407E-8D7F-FD8FB5F5E2DA}" presName="Name0" presStyleCnt="0">
        <dgm:presLayoutVars>
          <dgm:dir/>
          <dgm:animLvl val="lvl"/>
          <dgm:resizeHandles val="exact"/>
        </dgm:presLayoutVars>
      </dgm:prSet>
      <dgm:spPr/>
    </dgm:pt>
    <dgm:pt modelId="{D1368F2C-589C-484A-B5C3-23E929CCF4F1}" type="pres">
      <dgm:prSet presAssocID="{37DEA774-C84E-407E-8D7F-FD8FB5F5E2DA}" presName="tSp" presStyleCnt="0"/>
      <dgm:spPr/>
    </dgm:pt>
    <dgm:pt modelId="{BF38BD83-FC5F-4C71-85E2-4D50D71B7A88}" type="pres">
      <dgm:prSet presAssocID="{37DEA774-C84E-407E-8D7F-FD8FB5F5E2DA}" presName="bSp" presStyleCnt="0"/>
      <dgm:spPr/>
    </dgm:pt>
    <dgm:pt modelId="{D2582530-187A-45DB-8E55-ABC86440188A}" type="pres">
      <dgm:prSet presAssocID="{37DEA774-C84E-407E-8D7F-FD8FB5F5E2DA}" presName="process" presStyleCnt="0"/>
      <dgm:spPr/>
    </dgm:pt>
    <dgm:pt modelId="{BB49954C-00CF-49BC-B60A-68AFBF2000C6}" type="pres">
      <dgm:prSet presAssocID="{7A8A94C0-89FE-4B7A-94FF-E1662185DC18}" presName="composite1" presStyleCnt="0"/>
      <dgm:spPr/>
    </dgm:pt>
    <dgm:pt modelId="{16B51FE2-DEE5-499B-8008-5F9D08BBCBC9}" type="pres">
      <dgm:prSet presAssocID="{7A8A94C0-89FE-4B7A-94FF-E1662185DC18}" presName="dummyNode1" presStyleLbl="node1" presStyleIdx="0" presStyleCnt="3"/>
      <dgm:spPr/>
    </dgm:pt>
    <dgm:pt modelId="{4B965A55-786E-4C02-B347-C06D8C46FF8E}" type="pres">
      <dgm:prSet presAssocID="{7A8A94C0-89FE-4B7A-94FF-E1662185DC18}" presName="childNode1" presStyleLbl="bgAcc1" presStyleIdx="0" presStyleCnt="3" custScaleY="104164">
        <dgm:presLayoutVars>
          <dgm:bulletEnabled val="1"/>
        </dgm:presLayoutVars>
      </dgm:prSet>
      <dgm:spPr/>
    </dgm:pt>
    <dgm:pt modelId="{3CF741EC-2013-41BA-A86D-2F021BDF3E92}" type="pres">
      <dgm:prSet presAssocID="{7A8A94C0-89FE-4B7A-94FF-E1662185DC18}" presName="childNode1tx" presStyleLbl="bgAcc1" presStyleIdx="0" presStyleCnt="3">
        <dgm:presLayoutVars>
          <dgm:bulletEnabled val="1"/>
        </dgm:presLayoutVars>
      </dgm:prSet>
      <dgm:spPr/>
    </dgm:pt>
    <dgm:pt modelId="{9E34C2BB-9600-41A5-93A0-64A3601AA816}" type="pres">
      <dgm:prSet presAssocID="{7A8A94C0-89FE-4B7A-94FF-E1662185DC18}" presName="parentNode1" presStyleLbl="node1" presStyleIdx="0" presStyleCnt="3">
        <dgm:presLayoutVars>
          <dgm:chMax val="1"/>
          <dgm:bulletEnabled val="1"/>
        </dgm:presLayoutVars>
      </dgm:prSet>
      <dgm:spPr/>
    </dgm:pt>
    <dgm:pt modelId="{3A6DC133-6B33-46FA-A9EB-2F889F8458A8}" type="pres">
      <dgm:prSet presAssocID="{7A8A94C0-89FE-4B7A-94FF-E1662185DC18}" presName="connSite1" presStyleCnt="0"/>
      <dgm:spPr/>
    </dgm:pt>
    <dgm:pt modelId="{F4FBEBA1-055C-4620-A2E3-549E0C9B7D17}" type="pres">
      <dgm:prSet presAssocID="{DD4D93A2-E20F-4EC1-B992-585865B5A03A}" presName="Name9" presStyleLbl="sibTrans2D1" presStyleIdx="0" presStyleCnt="2"/>
      <dgm:spPr/>
    </dgm:pt>
    <dgm:pt modelId="{F4B4508C-C659-438A-B431-372BDF3989DC}" type="pres">
      <dgm:prSet presAssocID="{24F8B6BC-1AD9-4A70-8DDC-B3F70065E40F}" presName="composite2" presStyleCnt="0"/>
      <dgm:spPr/>
    </dgm:pt>
    <dgm:pt modelId="{6E84C9C4-64A7-4AB6-9619-CD7AE66F9294}" type="pres">
      <dgm:prSet presAssocID="{24F8B6BC-1AD9-4A70-8DDC-B3F70065E40F}" presName="dummyNode2" presStyleLbl="node1" presStyleIdx="0" presStyleCnt="3"/>
      <dgm:spPr/>
    </dgm:pt>
    <dgm:pt modelId="{3B9C8FDE-CEA6-4C40-AEA4-1CB0A305F3F8}" type="pres">
      <dgm:prSet presAssocID="{24F8B6BC-1AD9-4A70-8DDC-B3F70065E40F}" presName="childNode2" presStyleLbl="bgAcc1" presStyleIdx="1" presStyleCnt="3" custLinFactNeighborY="0">
        <dgm:presLayoutVars>
          <dgm:bulletEnabled val="1"/>
        </dgm:presLayoutVars>
      </dgm:prSet>
      <dgm:spPr/>
    </dgm:pt>
    <dgm:pt modelId="{491DC2D5-F3A5-4029-89C9-1F4AC86BD51F}" type="pres">
      <dgm:prSet presAssocID="{24F8B6BC-1AD9-4A70-8DDC-B3F70065E40F}" presName="childNode2tx" presStyleLbl="bgAcc1" presStyleIdx="1" presStyleCnt="3">
        <dgm:presLayoutVars>
          <dgm:bulletEnabled val="1"/>
        </dgm:presLayoutVars>
      </dgm:prSet>
      <dgm:spPr/>
    </dgm:pt>
    <dgm:pt modelId="{E3D2D362-749A-4451-AB36-439613E81529}" type="pres">
      <dgm:prSet presAssocID="{24F8B6BC-1AD9-4A70-8DDC-B3F70065E40F}" presName="parentNode2" presStyleLbl="node1" presStyleIdx="1" presStyleCnt="3">
        <dgm:presLayoutVars>
          <dgm:chMax val="0"/>
          <dgm:bulletEnabled val="1"/>
        </dgm:presLayoutVars>
      </dgm:prSet>
      <dgm:spPr/>
    </dgm:pt>
    <dgm:pt modelId="{98DE7DDE-3F6F-4446-B45D-B2D3497BE4FE}" type="pres">
      <dgm:prSet presAssocID="{24F8B6BC-1AD9-4A70-8DDC-B3F70065E40F}" presName="connSite2" presStyleCnt="0"/>
      <dgm:spPr/>
    </dgm:pt>
    <dgm:pt modelId="{2FB6DB4A-C4D7-4A80-8202-214006460B0A}" type="pres">
      <dgm:prSet presAssocID="{CFC7D06F-C219-4430-806E-14FD84B6160B}" presName="Name18" presStyleLbl="sibTrans2D1" presStyleIdx="1" presStyleCnt="2"/>
      <dgm:spPr/>
    </dgm:pt>
    <dgm:pt modelId="{90A1B89E-EF7C-4AFC-B6F4-DA1BB49CDC2A}" type="pres">
      <dgm:prSet presAssocID="{102F9BE0-D9A3-4A2B-BF67-3C927DA48065}" presName="composite1" presStyleCnt="0"/>
      <dgm:spPr/>
    </dgm:pt>
    <dgm:pt modelId="{6505E8A7-35AF-4DAD-85DB-C57E9118FF13}" type="pres">
      <dgm:prSet presAssocID="{102F9BE0-D9A3-4A2B-BF67-3C927DA48065}" presName="dummyNode1" presStyleLbl="node1" presStyleIdx="1" presStyleCnt="3"/>
      <dgm:spPr/>
    </dgm:pt>
    <dgm:pt modelId="{0996EAF9-34D5-4E8D-A59F-1089321214AD}" type="pres">
      <dgm:prSet presAssocID="{102F9BE0-D9A3-4A2B-BF67-3C927DA48065}" presName="childNode1" presStyleLbl="bgAcc1" presStyleIdx="2" presStyleCnt="3">
        <dgm:presLayoutVars>
          <dgm:bulletEnabled val="1"/>
        </dgm:presLayoutVars>
      </dgm:prSet>
      <dgm:spPr/>
    </dgm:pt>
    <dgm:pt modelId="{8B9253FA-5A84-4972-8691-F5B567084FF7}" type="pres">
      <dgm:prSet presAssocID="{102F9BE0-D9A3-4A2B-BF67-3C927DA48065}" presName="childNode1tx" presStyleLbl="bgAcc1" presStyleIdx="2" presStyleCnt="3">
        <dgm:presLayoutVars>
          <dgm:bulletEnabled val="1"/>
        </dgm:presLayoutVars>
      </dgm:prSet>
      <dgm:spPr/>
    </dgm:pt>
    <dgm:pt modelId="{CBF7AA5F-60D9-40A7-959D-B44772903346}" type="pres">
      <dgm:prSet presAssocID="{102F9BE0-D9A3-4A2B-BF67-3C927DA48065}" presName="parentNode1" presStyleLbl="node1" presStyleIdx="2" presStyleCnt="3">
        <dgm:presLayoutVars>
          <dgm:chMax val="1"/>
          <dgm:bulletEnabled val="1"/>
        </dgm:presLayoutVars>
      </dgm:prSet>
      <dgm:spPr/>
    </dgm:pt>
    <dgm:pt modelId="{48BC7F51-3478-4916-89DC-FB650374CB1D}" type="pres">
      <dgm:prSet presAssocID="{102F9BE0-D9A3-4A2B-BF67-3C927DA48065}" presName="connSite1" presStyleCnt="0"/>
      <dgm:spPr/>
    </dgm:pt>
  </dgm:ptLst>
  <dgm:cxnLst>
    <dgm:cxn modelId="{76762E04-B4ED-4B9D-9057-6A93C09BA2BE}" srcId="{102F9BE0-D9A3-4A2B-BF67-3C927DA48065}" destId="{2DA3B837-3701-4B99-B667-B313BE16165F}" srcOrd="0" destOrd="0" parTransId="{A351A27B-1FE6-408A-A260-07F24E43594F}" sibTransId="{01601C33-9001-4B88-929F-E54F7D54DAD1}"/>
    <dgm:cxn modelId="{620F8A10-CA71-4BB0-838C-F5E1236D0F82}" type="presOf" srcId="{24F8B6BC-1AD9-4A70-8DDC-B3F70065E40F}" destId="{E3D2D362-749A-4451-AB36-439613E81529}" srcOrd="0" destOrd="0" presId="urn:microsoft.com/office/officeart/2005/8/layout/hProcess4"/>
    <dgm:cxn modelId="{271FF517-1CA0-4270-961F-E3793A0AE25C}" type="presOf" srcId="{2DA3B837-3701-4B99-B667-B313BE16165F}" destId="{8B9253FA-5A84-4972-8691-F5B567084FF7}" srcOrd="1" destOrd="0" presId="urn:microsoft.com/office/officeart/2005/8/layout/hProcess4"/>
    <dgm:cxn modelId="{722EB35E-507E-4B96-B90C-A1F0A8F2E711}" type="presOf" srcId="{102F9BE0-D9A3-4A2B-BF67-3C927DA48065}" destId="{CBF7AA5F-60D9-40A7-959D-B44772903346}" srcOrd="0" destOrd="0" presId="urn:microsoft.com/office/officeart/2005/8/layout/hProcess4"/>
    <dgm:cxn modelId="{EF0BBF62-2FB1-4EE1-A51B-D38DAE80A955}" srcId="{37DEA774-C84E-407E-8D7F-FD8FB5F5E2DA}" destId="{24F8B6BC-1AD9-4A70-8DDC-B3F70065E40F}" srcOrd="1" destOrd="0" parTransId="{4800F947-CB3A-436F-990E-F9E6A3AEF0D2}" sibTransId="{CFC7D06F-C219-4430-806E-14FD84B6160B}"/>
    <dgm:cxn modelId="{6A4DC646-6DE9-493B-9CE9-E9D0361CF4AD}" type="presOf" srcId="{DD1FBDAE-6BD6-4433-8C3E-D366278C5B83}" destId="{3CF741EC-2013-41BA-A86D-2F021BDF3E92}" srcOrd="1" destOrd="0" presId="urn:microsoft.com/office/officeart/2005/8/layout/hProcess4"/>
    <dgm:cxn modelId="{9B8E6847-B698-455E-B668-9B9E0BA909CF}" type="presOf" srcId="{7A8A94C0-89FE-4B7A-94FF-E1662185DC18}" destId="{9E34C2BB-9600-41A5-93A0-64A3601AA816}" srcOrd="0" destOrd="0" presId="urn:microsoft.com/office/officeart/2005/8/layout/hProcess4"/>
    <dgm:cxn modelId="{C2CB5548-79D5-4686-A248-A4F9F5D596EF}" type="presOf" srcId="{CFC7D06F-C219-4430-806E-14FD84B6160B}" destId="{2FB6DB4A-C4D7-4A80-8202-214006460B0A}" srcOrd="0" destOrd="0" presId="urn:microsoft.com/office/officeart/2005/8/layout/hProcess4"/>
    <dgm:cxn modelId="{CC603569-EE30-47B8-B3D4-3E7E6FB0E681}" srcId="{7A8A94C0-89FE-4B7A-94FF-E1662185DC18}" destId="{DD1FBDAE-6BD6-4433-8C3E-D366278C5B83}" srcOrd="0" destOrd="0" parTransId="{BCE14549-A7A6-4161-9B4E-55DE4C4C261D}" sibTransId="{8188CD9C-AE7F-4464-942F-C4DCA593A16D}"/>
    <dgm:cxn modelId="{45184774-5F96-432E-9EBC-65145812628D}" type="presOf" srcId="{6B9050AE-F5D7-49E7-A39C-54C99DD59263}" destId="{491DC2D5-F3A5-4029-89C9-1F4AC86BD51F}" srcOrd="1" destOrd="0" presId="urn:microsoft.com/office/officeart/2005/8/layout/hProcess4"/>
    <dgm:cxn modelId="{4828BC7B-0988-4782-A070-B7E600162159}" srcId="{37DEA774-C84E-407E-8D7F-FD8FB5F5E2DA}" destId="{102F9BE0-D9A3-4A2B-BF67-3C927DA48065}" srcOrd="2" destOrd="0" parTransId="{F24FC8BD-2619-4B73-8B70-D55C1C1AF329}" sibTransId="{CB5663F0-1F08-4A9B-A9DF-2959E4A04D93}"/>
    <dgm:cxn modelId="{3CAB0D80-1AC6-414E-9103-E105EDF2A403}" srcId="{37DEA774-C84E-407E-8D7F-FD8FB5F5E2DA}" destId="{7A8A94C0-89FE-4B7A-94FF-E1662185DC18}" srcOrd="0" destOrd="0" parTransId="{BD1C995F-0A5B-428E-BF09-ACC00DCC2B1B}" sibTransId="{DD4D93A2-E20F-4EC1-B992-585865B5A03A}"/>
    <dgm:cxn modelId="{AFA77C89-F5F4-48B7-80B7-154A6A8B7C09}" type="presOf" srcId="{6B9050AE-F5D7-49E7-A39C-54C99DD59263}" destId="{3B9C8FDE-CEA6-4C40-AEA4-1CB0A305F3F8}" srcOrd="0" destOrd="0" presId="urn:microsoft.com/office/officeart/2005/8/layout/hProcess4"/>
    <dgm:cxn modelId="{75704B95-0C54-4290-8D43-34ADB913AD31}" type="presOf" srcId="{DD1FBDAE-6BD6-4433-8C3E-D366278C5B83}" destId="{4B965A55-786E-4C02-B347-C06D8C46FF8E}" srcOrd="0" destOrd="0" presId="urn:microsoft.com/office/officeart/2005/8/layout/hProcess4"/>
    <dgm:cxn modelId="{CEDC02BA-FED0-411C-9F3E-1508442E55FA}" type="presOf" srcId="{2DA3B837-3701-4B99-B667-B313BE16165F}" destId="{0996EAF9-34D5-4E8D-A59F-1089321214AD}" srcOrd="0" destOrd="0" presId="urn:microsoft.com/office/officeart/2005/8/layout/hProcess4"/>
    <dgm:cxn modelId="{53F5B1E4-1405-48B0-9EFB-7EE810412DD7}" type="presOf" srcId="{DD4D93A2-E20F-4EC1-B992-585865B5A03A}" destId="{F4FBEBA1-055C-4620-A2E3-549E0C9B7D17}" srcOrd="0" destOrd="0" presId="urn:microsoft.com/office/officeart/2005/8/layout/hProcess4"/>
    <dgm:cxn modelId="{59AA5EF6-94C1-4A72-B356-03A987847125}" srcId="{24F8B6BC-1AD9-4A70-8DDC-B3F70065E40F}" destId="{6B9050AE-F5D7-49E7-A39C-54C99DD59263}" srcOrd="0" destOrd="0" parTransId="{31C12540-C240-4653-AED1-2AE9A36253FA}" sibTransId="{19AE30F9-0046-41D7-9CF7-AD43CDB5B644}"/>
    <dgm:cxn modelId="{0F0F6FF9-9A37-4CFC-9AF3-30738A064116}" type="presOf" srcId="{37DEA774-C84E-407E-8D7F-FD8FB5F5E2DA}" destId="{77191855-EDFC-4720-AD8C-68B6A2564E8A}" srcOrd="0" destOrd="0" presId="urn:microsoft.com/office/officeart/2005/8/layout/hProcess4"/>
    <dgm:cxn modelId="{814262BE-FCC9-4B4E-A3B8-27276DB122BF}" type="presParOf" srcId="{77191855-EDFC-4720-AD8C-68B6A2564E8A}" destId="{D1368F2C-589C-484A-B5C3-23E929CCF4F1}" srcOrd="0" destOrd="0" presId="urn:microsoft.com/office/officeart/2005/8/layout/hProcess4"/>
    <dgm:cxn modelId="{E532C3D3-6861-4E00-B9DD-1D178D209A4A}" type="presParOf" srcId="{77191855-EDFC-4720-AD8C-68B6A2564E8A}" destId="{BF38BD83-FC5F-4C71-85E2-4D50D71B7A88}" srcOrd="1" destOrd="0" presId="urn:microsoft.com/office/officeart/2005/8/layout/hProcess4"/>
    <dgm:cxn modelId="{B1EF9F37-CC76-4470-BF7A-C21B1A97706F}" type="presParOf" srcId="{77191855-EDFC-4720-AD8C-68B6A2564E8A}" destId="{D2582530-187A-45DB-8E55-ABC86440188A}" srcOrd="2" destOrd="0" presId="urn:microsoft.com/office/officeart/2005/8/layout/hProcess4"/>
    <dgm:cxn modelId="{0E4E2D51-F037-4E8B-B895-8E66A79A0EC3}" type="presParOf" srcId="{D2582530-187A-45DB-8E55-ABC86440188A}" destId="{BB49954C-00CF-49BC-B60A-68AFBF2000C6}" srcOrd="0" destOrd="0" presId="urn:microsoft.com/office/officeart/2005/8/layout/hProcess4"/>
    <dgm:cxn modelId="{6A9ED519-B1E9-4A83-A239-3E77CA36A5D7}" type="presParOf" srcId="{BB49954C-00CF-49BC-B60A-68AFBF2000C6}" destId="{16B51FE2-DEE5-499B-8008-5F9D08BBCBC9}" srcOrd="0" destOrd="0" presId="urn:microsoft.com/office/officeart/2005/8/layout/hProcess4"/>
    <dgm:cxn modelId="{BAB3525C-0519-4FAE-BA30-4A7039BCA378}" type="presParOf" srcId="{BB49954C-00CF-49BC-B60A-68AFBF2000C6}" destId="{4B965A55-786E-4C02-B347-C06D8C46FF8E}" srcOrd="1" destOrd="0" presId="urn:microsoft.com/office/officeart/2005/8/layout/hProcess4"/>
    <dgm:cxn modelId="{AEC4E9CD-4A3C-4FD3-893C-4E9C35C12C3E}" type="presParOf" srcId="{BB49954C-00CF-49BC-B60A-68AFBF2000C6}" destId="{3CF741EC-2013-41BA-A86D-2F021BDF3E92}" srcOrd="2" destOrd="0" presId="urn:microsoft.com/office/officeart/2005/8/layout/hProcess4"/>
    <dgm:cxn modelId="{93E9074C-DAF9-4CA9-ACE3-B476348C2065}" type="presParOf" srcId="{BB49954C-00CF-49BC-B60A-68AFBF2000C6}" destId="{9E34C2BB-9600-41A5-93A0-64A3601AA816}" srcOrd="3" destOrd="0" presId="urn:microsoft.com/office/officeart/2005/8/layout/hProcess4"/>
    <dgm:cxn modelId="{7393D867-19F1-4D9B-9A5A-2EE3C6E8672E}" type="presParOf" srcId="{BB49954C-00CF-49BC-B60A-68AFBF2000C6}" destId="{3A6DC133-6B33-46FA-A9EB-2F889F8458A8}" srcOrd="4" destOrd="0" presId="urn:microsoft.com/office/officeart/2005/8/layout/hProcess4"/>
    <dgm:cxn modelId="{A7012307-F235-4976-9D62-BB394F0A54CF}" type="presParOf" srcId="{D2582530-187A-45DB-8E55-ABC86440188A}" destId="{F4FBEBA1-055C-4620-A2E3-549E0C9B7D17}" srcOrd="1" destOrd="0" presId="urn:microsoft.com/office/officeart/2005/8/layout/hProcess4"/>
    <dgm:cxn modelId="{A7294DE2-E269-48CF-87AD-9C60A39B53B2}" type="presParOf" srcId="{D2582530-187A-45DB-8E55-ABC86440188A}" destId="{F4B4508C-C659-438A-B431-372BDF3989DC}" srcOrd="2" destOrd="0" presId="urn:microsoft.com/office/officeart/2005/8/layout/hProcess4"/>
    <dgm:cxn modelId="{ABD157E2-DE56-44DF-980F-3D0B0F4BE89F}" type="presParOf" srcId="{F4B4508C-C659-438A-B431-372BDF3989DC}" destId="{6E84C9C4-64A7-4AB6-9619-CD7AE66F9294}" srcOrd="0" destOrd="0" presId="urn:microsoft.com/office/officeart/2005/8/layout/hProcess4"/>
    <dgm:cxn modelId="{B13EEF6D-FD59-4B84-B354-9A15BFD44D29}" type="presParOf" srcId="{F4B4508C-C659-438A-B431-372BDF3989DC}" destId="{3B9C8FDE-CEA6-4C40-AEA4-1CB0A305F3F8}" srcOrd="1" destOrd="0" presId="urn:microsoft.com/office/officeart/2005/8/layout/hProcess4"/>
    <dgm:cxn modelId="{0F1E3159-8094-4B85-9A4B-060DE1CBF2EE}" type="presParOf" srcId="{F4B4508C-C659-438A-B431-372BDF3989DC}" destId="{491DC2D5-F3A5-4029-89C9-1F4AC86BD51F}" srcOrd="2" destOrd="0" presId="urn:microsoft.com/office/officeart/2005/8/layout/hProcess4"/>
    <dgm:cxn modelId="{BEA3D2CF-AE22-42BE-83AA-B64F37CFC073}" type="presParOf" srcId="{F4B4508C-C659-438A-B431-372BDF3989DC}" destId="{E3D2D362-749A-4451-AB36-439613E81529}" srcOrd="3" destOrd="0" presId="urn:microsoft.com/office/officeart/2005/8/layout/hProcess4"/>
    <dgm:cxn modelId="{D776AEBE-A576-4132-AAED-933CFF92AD75}" type="presParOf" srcId="{F4B4508C-C659-438A-B431-372BDF3989DC}" destId="{98DE7DDE-3F6F-4446-B45D-B2D3497BE4FE}" srcOrd="4" destOrd="0" presId="urn:microsoft.com/office/officeart/2005/8/layout/hProcess4"/>
    <dgm:cxn modelId="{047174A1-BFB2-488F-956C-CA05E0E3C631}" type="presParOf" srcId="{D2582530-187A-45DB-8E55-ABC86440188A}" destId="{2FB6DB4A-C4D7-4A80-8202-214006460B0A}" srcOrd="3" destOrd="0" presId="urn:microsoft.com/office/officeart/2005/8/layout/hProcess4"/>
    <dgm:cxn modelId="{C28BCD20-6E2A-442B-893E-1352C4AB5A21}" type="presParOf" srcId="{D2582530-187A-45DB-8E55-ABC86440188A}" destId="{90A1B89E-EF7C-4AFC-B6F4-DA1BB49CDC2A}" srcOrd="4" destOrd="0" presId="urn:microsoft.com/office/officeart/2005/8/layout/hProcess4"/>
    <dgm:cxn modelId="{26648DD5-3773-4DC6-B46A-376D018609DB}" type="presParOf" srcId="{90A1B89E-EF7C-4AFC-B6F4-DA1BB49CDC2A}" destId="{6505E8A7-35AF-4DAD-85DB-C57E9118FF13}" srcOrd="0" destOrd="0" presId="urn:microsoft.com/office/officeart/2005/8/layout/hProcess4"/>
    <dgm:cxn modelId="{3813F947-D0A4-4E0E-8E1B-6261D1C79709}" type="presParOf" srcId="{90A1B89E-EF7C-4AFC-B6F4-DA1BB49CDC2A}" destId="{0996EAF9-34D5-4E8D-A59F-1089321214AD}" srcOrd="1" destOrd="0" presId="urn:microsoft.com/office/officeart/2005/8/layout/hProcess4"/>
    <dgm:cxn modelId="{8BE4B284-2962-43DC-B4F6-F544720436C4}" type="presParOf" srcId="{90A1B89E-EF7C-4AFC-B6F4-DA1BB49CDC2A}" destId="{8B9253FA-5A84-4972-8691-F5B567084FF7}" srcOrd="2" destOrd="0" presId="urn:microsoft.com/office/officeart/2005/8/layout/hProcess4"/>
    <dgm:cxn modelId="{B99924BB-E1F4-40D8-88EB-CF95C8ABC740}" type="presParOf" srcId="{90A1B89E-EF7C-4AFC-B6F4-DA1BB49CDC2A}" destId="{CBF7AA5F-60D9-40A7-959D-B44772903346}" srcOrd="3" destOrd="0" presId="urn:microsoft.com/office/officeart/2005/8/layout/hProcess4"/>
    <dgm:cxn modelId="{642D3C97-9936-483A-8F12-7E9385ABB583}" type="presParOf" srcId="{90A1B89E-EF7C-4AFC-B6F4-DA1BB49CDC2A}" destId="{48BC7F51-3478-4916-89DC-FB650374CB1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23C10B-7516-4244-856C-98F72CA85B07}"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F073A29C-7AAE-4F46-97B4-A32B68A838E5}">
      <dgm:prSet phldrT="[Text]"/>
      <dgm:spPr/>
      <dgm:t>
        <a:bodyPr/>
        <a:lstStyle/>
        <a:p>
          <a:r>
            <a:rPr lang="en-US" b="1" dirty="0"/>
            <a:t>Urban</a:t>
          </a:r>
        </a:p>
      </dgm:t>
    </dgm:pt>
    <dgm:pt modelId="{43E576A4-52B1-4C6C-AABE-E2DD3D722391}" type="parTrans" cxnId="{B0A635F8-6688-4F77-9EDD-68213B17427B}">
      <dgm:prSet/>
      <dgm:spPr/>
      <dgm:t>
        <a:bodyPr/>
        <a:lstStyle/>
        <a:p>
          <a:endParaRPr lang="en-US"/>
        </a:p>
      </dgm:t>
    </dgm:pt>
    <dgm:pt modelId="{F265019C-7B9B-408F-9F14-430E9D0D52F6}" type="sibTrans" cxnId="{B0A635F8-6688-4F77-9EDD-68213B17427B}">
      <dgm:prSet/>
      <dgm:spPr/>
      <dgm:t>
        <a:bodyPr/>
        <a:lstStyle/>
        <a:p>
          <a:endParaRPr lang="en-US"/>
        </a:p>
      </dgm:t>
    </dgm:pt>
    <dgm:pt modelId="{80728D69-2097-4B40-A73C-AD69EA8D9866}">
      <dgm:prSet phldrT="[Text]"/>
      <dgm:spPr>
        <a:solidFill>
          <a:schemeClr val="accent3">
            <a:lumMod val="40000"/>
            <a:lumOff val="60000"/>
          </a:schemeClr>
        </a:solidFill>
      </dgm:spPr>
      <dgm:t>
        <a:bodyPr/>
        <a:lstStyle/>
        <a:p>
          <a:r>
            <a:rPr lang="en-US" b="1" dirty="0"/>
            <a:t>W8CED</a:t>
          </a:r>
          <a:r>
            <a:rPr lang="en-US" dirty="0"/>
            <a:t> </a:t>
          </a:r>
        </a:p>
      </dgm:t>
    </dgm:pt>
    <dgm:pt modelId="{FE3DF451-CC3C-4D25-BDD8-A78BB565B9D3}" type="parTrans" cxnId="{EEEF9376-4275-4DE4-ADDC-BD2D24953D6B}">
      <dgm:prSet/>
      <dgm:spPr/>
      <dgm:t>
        <a:bodyPr/>
        <a:lstStyle/>
        <a:p>
          <a:endParaRPr lang="en-US"/>
        </a:p>
      </dgm:t>
    </dgm:pt>
    <dgm:pt modelId="{78B38547-5704-4616-BA33-B13E4DB05E0E}" type="sibTrans" cxnId="{EEEF9376-4275-4DE4-ADDC-BD2D24953D6B}">
      <dgm:prSet/>
      <dgm:spPr/>
      <dgm:t>
        <a:bodyPr/>
        <a:lstStyle/>
        <a:p>
          <a:endParaRPr lang="en-US"/>
        </a:p>
      </dgm:t>
    </dgm:pt>
    <dgm:pt modelId="{0CAE7FDF-A214-4162-BA43-9ABB438D5575}">
      <dgm:prSet phldrT="[Text]"/>
      <dgm:spPr/>
      <dgm:t>
        <a:bodyPr/>
        <a:lstStyle/>
        <a:p>
          <a:r>
            <a:rPr lang="en-US" dirty="0"/>
            <a:t>Analyzes survey data</a:t>
          </a:r>
        </a:p>
      </dgm:t>
    </dgm:pt>
    <dgm:pt modelId="{144C7623-52F8-400B-9AC8-2467BDB07DA3}" type="parTrans" cxnId="{F7A77DB4-E04C-4AE7-B4D4-BEDF3D1E938D}">
      <dgm:prSet/>
      <dgm:spPr/>
      <dgm:t>
        <a:bodyPr/>
        <a:lstStyle/>
        <a:p>
          <a:endParaRPr lang="en-US"/>
        </a:p>
      </dgm:t>
    </dgm:pt>
    <dgm:pt modelId="{DEBAF821-3ECF-46FF-A3B3-83E8A64F2F8C}" type="sibTrans" cxnId="{F7A77DB4-E04C-4AE7-B4D4-BEDF3D1E938D}">
      <dgm:prSet/>
      <dgm:spPr/>
      <dgm:t>
        <a:bodyPr/>
        <a:lstStyle/>
        <a:p>
          <a:endParaRPr lang="en-US"/>
        </a:p>
      </dgm:t>
    </dgm:pt>
    <dgm:pt modelId="{0174BBD3-AA6A-454F-8847-96F7B6B00C6E}">
      <dgm:prSet phldrT="[Text]"/>
      <dgm:spPr/>
      <dgm:t>
        <a:bodyPr/>
        <a:lstStyle/>
        <a:p>
          <a:r>
            <a:rPr lang="en-US" dirty="0"/>
            <a:t>Produces posters</a:t>
          </a:r>
        </a:p>
      </dgm:t>
    </dgm:pt>
    <dgm:pt modelId="{52681A24-BB26-40BB-8C6C-F695A5996D82}" type="parTrans" cxnId="{187A2931-3845-41C9-84AF-9C626C17FB93}">
      <dgm:prSet/>
      <dgm:spPr/>
      <dgm:t>
        <a:bodyPr/>
        <a:lstStyle/>
        <a:p>
          <a:endParaRPr lang="en-US"/>
        </a:p>
      </dgm:t>
    </dgm:pt>
    <dgm:pt modelId="{68E2E568-0A8C-49DC-A75D-F45F8AE88804}" type="sibTrans" cxnId="{187A2931-3845-41C9-84AF-9C626C17FB93}">
      <dgm:prSet/>
      <dgm:spPr/>
      <dgm:t>
        <a:bodyPr/>
        <a:lstStyle/>
        <a:p>
          <a:endParaRPr lang="en-US"/>
        </a:p>
      </dgm:t>
    </dgm:pt>
    <dgm:pt modelId="{D88ED7DE-EB80-4817-BA38-FE626D6F25D4}">
      <dgm:prSet phldrT="[Text]"/>
      <dgm:spPr/>
      <dgm:t>
        <a:bodyPr/>
        <a:lstStyle/>
        <a:p>
          <a:r>
            <a:rPr lang="en-US" dirty="0"/>
            <a:t>Facilitates data walk</a:t>
          </a:r>
        </a:p>
      </dgm:t>
    </dgm:pt>
    <dgm:pt modelId="{452D1295-E406-4D57-A368-1EC05C6AA5F5}" type="parTrans" cxnId="{9823917B-E04F-47A4-831E-B3754E8F1F54}">
      <dgm:prSet/>
      <dgm:spPr/>
      <dgm:t>
        <a:bodyPr/>
        <a:lstStyle/>
        <a:p>
          <a:endParaRPr lang="en-US"/>
        </a:p>
      </dgm:t>
    </dgm:pt>
    <dgm:pt modelId="{1984DA58-C087-41B5-9A25-65E33053A00E}" type="sibTrans" cxnId="{9823917B-E04F-47A4-831E-B3754E8F1F54}">
      <dgm:prSet/>
      <dgm:spPr/>
      <dgm:t>
        <a:bodyPr/>
        <a:lstStyle/>
        <a:p>
          <a:endParaRPr lang="en-US"/>
        </a:p>
      </dgm:t>
    </dgm:pt>
    <dgm:pt modelId="{B47FADE7-BECF-4480-B3E8-EDF807F40409}">
      <dgm:prSet phldrT="[Text]"/>
      <dgm:spPr>
        <a:solidFill>
          <a:schemeClr val="accent3">
            <a:lumMod val="40000"/>
            <a:lumOff val="60000"/>
          </a:schemeClr>
        </a:solidFill>
      </dgm:spPr>
      <dgm:t>
        <a:bodyPr/>
        <a:lstStyle/>
        <a:p>
          <a:r>
            <a:rPr lang="en-US" dirty="0"/>
            <a:t>Allows Urban to use survey results in community priority research</a:t>
          </a:r>
        </a:p>
      </dgm:t>
    </dgm:pt>
    <dgm:pt modelId="{6E3597D4-727E-48A2-962B-20673989D457}" type="parTrans" cxnId="{9CDD2369-A2FB-48B5-9520-CDD7864ED605}">
      <dgm:prSet/>
      <dgm:spPr/>
      <dgm:t>
        <a:bodyPr/>
        <a:lstStyle/>
        <a:p>
          <a:endParaRPr lang="en-US"/>
        </a:p>
      </dgm:t>
    </dgm:pt>
    <dgm:pt modelId="{B871A87D-0FFA-47DF-89BA-A037A37D44D4}" type="sibTrans" cxnId="{9CDD2369-A2FB-48B5-9520-CDD7864ED605}">
      <dgm:prSet/>
      <dgm:spPr/>
      <dgm:t>
        <a:bodyPr/>
        <a:lstStyle/>
        <a:p>
          <a:endParaRPr lang="en-US"/>
        </a:p>
      </dgm:t>
    </dgm:pt>
    <dgm:pt modelId="{3416A695-CA27-40D0-889F-83959E8112B1}">
      <dgm:prSet phldrT="[Text]"/>
      <dgm:spPr/>
      <dgm:t>
        <a:bodyPr/>
        <a:lstStyle/>
        <a:p>
          <a:endParaRPr lang="en-US" dirty="0"/>
        </a:p>
      </dgm:t>
    </dgm:pt>
    <dgm:pt modelId="{0DEC8D6D-559D-407D-B572-83D6974B2D81}" type="parTrans" cxnId="{A31AB15F-5B81-4B4C-98CF-7D05861CB000}">
      <dgm:prSet/>
      <dgm:spPr/>
      <dgm:t>
        <a:bodyPr/>
        <a:lstStyle/>
        <a:p>
          <a:endParaRPr lang="en-US"/>
        </a:p>
      </dgm:t>
    </dgm:pt>
    <dgm:pt modelId="{703BEB6C-4079-4D13-816F-ACB95A228FAF}" type="sibTrans" cxnId="{A31AB15F-5B81-4B4C-98CF-7D05861CB000}">
      <dgm:prSet/>
      <dgm:spPr/>
      <dgm:t>
        <a:bodyPr/>
        <a:lstStyle/>
        <a:p>
          <a:endParaRPr lang="en-US"/>
        </a:p>
      </dgm:t>
    </dgm:pt>
    <dgm:pt modelId="{185A8DCD-3DEE-49F0-A30D-67286E2DFA09}" type="pres">
      <dgm:prSet presAssocID="{4323C10B-7516-4244-856C-98F72CA85B07}" presName="Name0" presStyleCnt="0">
        <dgm:presLayoutVars>
          <dgm:chMax val="2"/>
          <dgm:chPref val="2"/>
          <dgm:animLvl val="lvl"/>
        </dgm:presLayoutVars>
      </dgm:prSet>
      <dgm:spPr/>
    </dgm:pt>
    <dgm:pt modelId="{502689BD-946E-451F-BDD4-9C85C1E26852}" type="pres">
      <dgm:prSet presAssocID="{4323C10B-7516-4244-856C-98F72CA85B07}" presName="LeftText" presStyleLbl="revTx" presStyleIdx="0" presStyleCnt="0">
        <dgm:presLayoutVars>
          <dgm:bulletEnabled val="1"/>
        </dgm:presLayoutVars>
      </dgm:prSet>
      <dgm:spPr/>
    </dgm:pt>
    <dgm:pt modelId="{115E5E1C-1084-436A-BB44-EAEED1E34C54}" type="pres">
      <dgm:prSet presAssocID="{4323C10B-7516-4244-856C-98F72CA85B07}" presName="LeftNode" presStyleLbl="bgImgPlace1" presStyleIdx="0" presStyleCnt="2" custScaleX="213598" custLinFactNeighborX="-57032" custLinFactNeighborY="-537">
        <dgm:presLayoutVars>
          <dgm:chMax val="2"/>
          <dgm:chPref val="2"/>
        </dgm:presLayoutVars>
      </dgm:prSet>
      <dgm:spPr/>
    </dgm:pt>
    <dgm:pt modelId="{47B5F786-2974-420B-A22A-E884B6D3A2CF}" type="pres">
      <dgm:prSet presAssocID="{4323C10B-7516-4244-856C-98F72CA85B07}" presName="RightText" presStyleLbl="revTx" presStyleIdx="0" presStyleCnt="0">
        <dgm:presLayoutVars>
          <dgm:bulletEnabled val="1"/>
        </dgm:presLayoutVars>
      </dgm:prSet>
      <dgm:spPr/>
    </dgm:pt>
    <dgm:pt modelId="{A723A3D7-0C6D-4F52-AE6F-87A3709E8FA9}" type="pres">
      <dgm:prSet presAssocID="{4323C10B-7516-4244-856C-98F72CA85B07}" presName="RightNode" presStyleLbl="bgImgPlace1" presStyleIdx="1" presStyleCnt="2" custScaleX="247244" custLinFactNeighborX="77099" custLinFactNeighborY="528">
        <dgm:presLayoutVars>
          <dgm:chMax val="0"/>
          <dgm:chPref val="0"/>
        </dgm:presLayoutVars>
      </dgm:prSet>
      <dgm:spPr/>
    </dgm:pt>
    <dgm:pt modelId="{8EA8914A-F7FB-4BF5-91AD-75E2AE0C1D38}" type="pres">
      <dgm:prSet presAssocID="{4323C10B-7516-4244-856C-98F72CA85B07}" presName="TopArrow" presStyleLbl="node1" presStyleIdx="0" presStyleCnt="2"/>
      <dgm:spPr/>
    </dgm:pt>
    <dgm:pt modelId="{786B1B2E-243B-45B0-B32C-5B1D626D651C}" type="pres">
      <dgm:prSet presAssocID="{4323C10B-7516-4244-856C-98F72CA85B07}" presName="BottomArrow" presStyleLbl="node1" presStyleIdx="1" presStyleCnt="2"/>
      <dgm:spPr/>
    </dgm:pt>
  </dgm:ptLst>
  <dgm:cxnLst>
    <dgm:cxn modelId="{BC972728-DD92-4A30-80BC-C46EE259BCD2}" type="presOf" srcId="{0174BBD3-AA6A-454F-8847-96F7B6B00C6E}" destId="{115E5E1C-1084-436A-BB44-EAEED1E34C54}" srcOrd="1" destOrd="2" presId="urn:microsoft.com/office/officeart/2009/layout/ReverseList"/>
    <dgm:cxn modelId="{187A2931-3845-41C9-84AF-9C626C17FB93}" srcId="{F073A29C-7AAE-4F46-97B4-A32B68A838E5}" destId="{0174BBD3-AA6A-454F-8847-96F7B6B00C6E}" srcOrd="1" destOrd="0" parTransId="{52681A24-BB26-40BB-8C6C-F695A5996D82}" sibTransId="{68E2E568-0A8C-49DC-A75D-F45F8AE88804}"/>
    <dgm:cxn modelId="{A31AB15F-5B81-4B4C-98CF-7D05861CB000}" srcId="{4323C10B-7516-4244-856C-98F72CA85B07}" destId="{3416A695-CA27-40D0-889F-83959E8112B1}" srcOrd="2" destOrd="0" parTransId="{0DEC8D6D-559D-407D-B572-83D6974B2D81}" sibTransId="{703BEB6C-4079-4D13-816F-ACB95A228FAF}"/>
    <dgm:cxn modelId="{43516442-2B9C-452F-B08A-5055B6E2018F}" type="presOf" srcId="{D88ED7DE-EB80-4817-BA38-FE626D6F25D4}" destId="{502689BD-946E-451F-BDD4-9C85C1E26852}" srcOrd="0" destOrd="3" presId="urn:microsoft.com/office/officeart/2009/layout/ReverseList"/>
    <dgm:cxn modelId="{D979C747-3286-4077-9CDA-5DD1D9A08926}" type="presOf" srcId="{0CAE7FDF-A214-4162-BA43-9ABB438D5575}" destId="{115E5E1C-1084-436A-BB44-EAEED1E34C54}" srcOrd="1" destOrd="1" presId="urn:microsoft.com/office/officeart/2009/layout/ReverseList"/>
    <dgm:cxn modelId="{9CDD2369-A2FB-48B5-9520-CDD7864ED605}" srcId="{80728D69-2097-4B40-A73C-AD69EA8D9866}" destId="{B47FADE7-BECF-4480-B3E8-EDF807F40409}" srcOrd="0" destOrd="0" parTransId="{6E3597D4-727E-48A2-962B-20673989D457}" sibTransId="{B871A87D-0FFA-47DF-89BA-A037A37D44D4}"/>
    <dgm:cxn modelId="{EEEF9376-4275-4DE4-ADDC-BD2D24953D6B}" srcId="{4323C10B-7516-4244-856C-98F72CA85B07}" destId="{80728D69-2097-4B40-A73C-AD69EA8D9866}" srcOrd="1" destOrd="0" parTransId="{FE3DF451-CC3C-4D25-BDD8-A78BB565B9D3}" sibTransId="{78B38547-5704-4616-BA33-B13E4DB05E0E}"/>
    <dgm:cxn modelId="{9823917B-E04F-47A4-831E-B3754E8F1F54}" srcId="{F073A29C-7AAE-4F46-97B4-A32B68A838E5}" destId="{D88ED7DE-EB80-4817-BA38-FE626D6F25D4}" srcOrd="2" destOrd="0" parTransId="{452D1295-E406-4D57-A368-1EC05C6AA5F5}" sibTransId="{1984DA58-C087-41B5-9A25-65E33053A00E}"/>
    <dgm:cxn modelId="{1839B487-E58C-4EB2-AD12-005DD279B26F}" type="presOf" srcId="{B47FADE7-BECF-4480-B3E8-EDF807F40409}" destId="{47B5F786-2974-420B-A22A-E884B6D3A2CF}" srcOrd="0" destOrd="1" presId="urn:microsoft.com/office/officeart/2009/layout/ReverseList"/>
    <dgm:cxn modelId="{B0CD70A3-4362-4DB4-9249-43C6E1892573}" type="presOf" srcId="{0CAE7FDF-A214-4162-BA43-9ABB438D5575}" destId="{502689BD-946E-451F-BDD4-9C85C1E26852}" srcOrd="0" destOrd="1" presId="urn:microsoft.com/office/officeart/2009/layout/ReverseList"/>
    <dgm:cxn modelId="{5CE553A3-B5A9-45E0-8939-4D5A71AF18BE}" type="presOf" srcId="{D88ED7DE-EB80-4817-BA38-FE626D6F25D4}" destId="{115E5E1C-1084-436A-BB44-EAEED1E34C54}" srcOrd="1" destOrd="3" presId="urn:microsoft.com/office/officeart/2009/layout/ReverseList"/>
    <dgm:cxn modelId="{F7A77DB4-E04C-4AE7-B4D4-BEDF3D1E938D}" srcId="{F073A29C-7AAE-4F46-97B4-A32B68A838E5}" destId="{0CAE7FDF-A214-4162-BA43-9ABB438D5575}" srcOrd="0" destOrd="0" parTransId="{144C7623-52F8-400B-9AC8-2467BDB07DA3}" sibTransId="{DEBAF821-3ECF-46FF-A3B3-83E8A64F2F8C}"/>
    <dgm:cxn modelId="{5C7EDCBE-BE45-4461-A368-53CFAB264526}" type="presOf" srcId="{0174BBD3-AA6A-454F-8847-96F7B6B00C6E}" destId="{502689BD-946E-451F-BDD4-9C85C1E26852}" srcOrd="0" destOrd="2" presId="urn:microsoft.com/office/officeart/2009/layout/ReverseList"/>
    <dgm:cxn modelId="{21666DC7-E0EA-49EF-8180-B4B53BCB3520}" type="presOf" srcId="{4323C10B-7516-4244-856C-98F72CA85B07}" destId="{185A8DCD-3DEE-49F0-A30D-67286E2DFA09}" srcOrd="0" destOrd="0" presId="urn:microsoft.com/office/officeart/2009/layout/ReverseList"/>
    <dgm:cxn modelId="{02195ECA-2F82-40C8-88F3-14D617E0DA2D}" type="presOf" srcId="{80728D69-2097-4B40-A73C-AD69EA8D9866}" destId="{A723A3D7-0C6D-4F52-AE6F-87A3709E8FA9}" srcOrd="1" destOrd="0" presId="urn:microsoft.com/office/officeart/2009/layout/ReverseList"/>
    <dgm:cxn modelId="{29C9ABD2-1ECF-45A1-BBE7-C0F5DFDB06D7}" type="presOf" srcId="{80728D69-2097-4B40-A73C-AD69EA8D9866}" destId="{47B5F786-2974-420B-A22A-E884B6D3A2CF}" srcOrd="0" destOrd="0" presId="urn:microsoft.com/office/officeart/2009/layout/ReverseList"/>
    <dgm:cxn modelId="{4DF868EB-26B4-480C-9EFA-D7B145C4B039}" type="presOf" srcId="{F073A29C-7AAE-4F46-97B4-A32B68A838E5}" destId="{502689BD-946E-451F-BDD4-9C85C1E26852}" srcOrd="0" destOrd="0" presId="urn:microsoft.com/office/officeart/2009/layout/ReverseList"/>
    <dgm:cxn modelId="{ACE162F1-2B77-43A4-80EB-F60A0C0E11D7}" type="presOf" srcId="{B47FADE7-BECF-4480-B3E8-EDF807F40409}" destId="{A723A3D7-0C6D-4F52-AE6F-87A3709E8FA9}" srcOrd="1" destOrd="1" presId="urn:microsoft.com/office/officeart/2009/layout/ReverseList"/>
    <dgm:cxn modelId="{B0A635F8-6688-4F77-9EDD-68213B17427B}" srcId="{4323C10B-7516-4244-856C-98F72CA85B07}" destId="{F073A29C-7AAE-4F46-97B4-A32B68A838E5}" srcOrd="0" destOrd="0" parTransId="{43E576A4-52B1-4C6C-AABE-E2DD3D722391}" sibTransId="{F265019C-7B9B-408F-9F14-430E9D0D52F6}"/>
    <dgm:cxn modelId="{7A06DFF9-1A76-42E3-AD86-0BADCB4E59CF}" type="presOf" srcId="{F073A29C-7AAE-4F46-97B4-A32B68A838E5}" destId="{115E5E1C-1084-436A-BB44-EAEED1E34C54}" srcOrd="1" destOrd="0" presId="urn:microsoft.com/office/officeart/2009/layout/ReverseList"/>
    <dgm:cxn modelId="{DAB6D7AB-B4E3-45AA-85E1-860B8423DECF}" type="presParOf" srcId="{185A8DCD-3DEE-49F0-A30D-67286E2DFA09}" destId="{502689BD-946E-451F-BDD4-9C85C1E26852}" srcOrd="0" destOrd="0" presId="urn:microsoft.com/office/officeart/2009/layout/ReverseList"/>
    <dgm:cxn modelId="{13E1EBC2-04AB-4A68-8835-5ACF120C8428}" type="presParOf" srcId="{185A8DCD-3DEE-49F0-A30D-67286E2DFA09}" destId="{115E5E1C-1084-436A-BB44-EAEED1E34C54}" srcOrd="1" destOrd="0" presId="urn:microsoft.com/office/officeart/2009/layout/ReverseList"/>
    <dgm:cxn modelId="{D34E748B-4D8B-4649-AE7B-EB2DF1B1C241}" type="presParOf" srcId="{185A8DCD-3DEE-49F0-A30D-67286E2DFA09}" destId="{47B5F786-2974-420B-A22A-E884B6D3A2CF}" srcOrd="2" destOrd="0" presId="urn:microsoft.com/office/officeart/2009/layout/ReverseList"/>
    <dgm:cxn modelId="{D64FEA27-16CF-484D-BFD9-D302474CDFC5}" type="presParOf" srcId="{185A8DCD-3DEE-49F0-A30D-67286E2DFA09}" destId="{A723A3D7-0C6D-4F52-AE6F-87A3709E8FA9}" srcOrd="3" destOrd="0" presId="urn:microsoft.com/office/officeart/2009/layout/ReverseList"/>
    <dgm:cxn modelId="{7FC8078D-E059-429B-A4D6-E4FEC9FA9BA2}" type="presParOf" srcId="{185A8DCD-3DEE-49F0-A30D-67286E2DFA09}" destId="{8EA8914A-F7FB-4BF5-91AD-75E2AE0C1D38}" srcOrd="4" destOrd="0" presId="urn:microsoft.com/office/officeart/2009/layout/ReverseList"/>
    <dgm:cxn modelId="{60B2FCD7-B039-4FF6-9392-B523C6E5E5B8}" type="presParOf" srcId="{185A8DCD-3DEE-49F0-A30D-67286E2DFA09}" destId="{786B1B2E-243B-45B0-B32C-5B1D626D651C}"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DEA774-C84E-407E-8D7F-FD8FB5F5E2DA}"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7A8A94C0-89FE-4B7A-94FF-E1662185DC18}">
      <dgm:prSet phldrT="[Text]"/>
      <dgm:spPr/>
      <dgm:t>
        <a:bodyPr/>
        <a:lstStyle/>
        <a:p>
          <a:r>
            <a:rPr lang="en-US" dirty="0"/>
            <a:t>Jul. 20 2022</a:t>
          </a:r>
        </a:p>
      </dgm:t>
    </dgm:pt>
    <dgm:pt modelId="{BD1C995F-0A5B-428E-BF09-ACC00DCC2B1B}" type="parTrans" cxnId="{3CAB0D80-1AC6-414E-9103-E105EDF2A403}">
      <dgm:prSet/>
      <dgm:spPr/>
      <dgm:t>
        <a:bodyPr/>
        <a:lstStyle/>
        <a:p>
          <a:endParaRPr lang="en-US"/>
        </a:p>
      </dgm:t>
    </dgm:pt>
    <dgm:pt modelId="{DD4D93A2-E20F-4EC1-B992-585865B5A03A}" type="sibTrans" cxnId="{3CAB0D80-1AC6-414E-9103-E105EDF2A403}">
      <dgm:prSet/>
      <dgm:spPr/>
      <dgm:t>
        <a:bodyPr/>
        <a:lstStyle/>
        <a:p>
          <a:endParaRPr lang="en-US"/>
        </a:p>
      </dgm:t>
    </dgm:pt>
    <dgm:pt modelId="{DD1FBDAE-6BD6-4433-8C3E-D366278C5B83}">
      <dgm:prSet phldrT="[Text]"/>
      <dgm:spPr/>
      <dgm:t>
        <a:bodyPr/>
        <a:lstStyle/>
        <a:p>
          <a:r>
            <a:rPr lang="en-US" dirty="0"/>
            <a:t>First joint Urban-W8CED meeting</a:t>
          </a:r>
        </a:p>
      </dgm:t>
    </dgm:pt>
    <dgm:pt modelId="{BCE14549-A7A6-4161-9B4E-55DE4C4C261D}" type="parTrans" cxnId="{CC603569-EE30-47B8-B3D4-3E7E6FB0E681}">
      <dgm:prSet/>
      <dgm:spPr/>
      <dgm:t>
        <a:bodyPr/>
        <a:lstStyle/>
        <a:p>
          <a:endParaRPr lang="en-US"/>
        </a:p>
      </dgm:t>
    </dgm:pt>
    <dgm:pt modelId="{8188CD9C-AE7F-4464-942F-C4DCA593A16D}" type="sibTrans" cxnId="{CC603569-EE30-47B8-B3D4-3E7E6FB0E681}">
      <dgm:prSet/>
      <dgm:spPr/>
      <dgm:t>
        <a:bodyPr/>
        <a:lstStyle/>
        <a:p>
          <a:endParaRPr lang="en-US"/>
        </a:p>
      </dgm:t>
    </dgm:pt>
    <dgm:pt modelId="{24F8B6BC-1AD9-4A70-8DDC-B3F70065E40F}">
      <dgm:prSet phldrT="[Text]"/>
      <dgm:spPr>
        <a:solidFill>
          <a:schemeClr val="accent3"/>
        </a:solidFill>
      </dgm:spPr>
      <dgm:t>
        <a:bodyPr/>
        <a:lstStyle/>
        <a:p>
          <a:r>
            <a:rPr lang="en-US" dirty="0"/>
            <a:t>7/21-8/25</a:t>
          </a:r>
        </a:p>
      </dgm:t>
    </dgm:pt>
    <dgm:pt modelId="{4800F947-CB3A-436F-990E-F9E6A3AEF0D2}" type="parTrans" cxnId="{EF0BBF62-2FB1-4EE1-A51B-D38DAE80A955}">
      <dgm:prSet/>
      <dgm:spPr/>
      <dgm:t>
        <a:bodyPr/>
        <a:lstStyle/>
        <a:p>
          <a:endParaRPr lang="en-US"/>
        </a:p>
      </dgm:t>
    </dgm:pt>
    <dgm:pt modelId="{CFC7D06F-C219-4430-806E-14FD84B6160B}" type="sibTrans" cxnId="{EF0BBF62-2FB1-4EE1-A51B-D38DAE80A955}">
      <dgm:prSet/>
      <dgm:spPr/>
      <dgm:t>
        <a:bodyPr/>
        <a:lstStyle/>
        <a:p>
          <a:endParaRPr lang="en-US"/>
        </a:p>
      </dgm:t>
    </dgm:pt>
    <dgm:pt modelId="{6B9050AE-F5D7-49E7-A39C-54C99DD59263}">
      <dgm:prSet phldrT="[Text]"/>
      <dgm:spPr>
        <a:ln>
          <a:solidFill>
            <a:schemeClr val="accent3"/>
          </a:solidFill>
        </a:ln>
      </dgm:spPr>
      <dgm:t>
        <a:bodyPr/>
        <a:lstStyle/>
        <a:p>
          <a:r>
            <a:rPr lang="en-US" b="0" dirty="0"/>
            <a:t>7 additional joint meetings</a:t>
          </a:r>
        </a:p>
      </dgm:t>
    </dgm:pt>
    <dgm:pt modelId="{31C12540-C240-4653-AED1-2AE9A36253FA}" type="parTrans" cxnId="{59AA5EF6-94C1-4A72-B356-03A987847125}">
      <dgm:prSet/>
      <dgm:spPr/>
      <dgm:t>
        <a:bodyPr/>
        <a:lstStyle/>
        <a:p>
          <a:endParaRPr lang="en-US"/>
        </a:p>
      </dgm:t>
    </dgm:pt>
    <dgm:pt modelId="{19AE30F9-0046-41D7-9CF7-AD43CDB5B644}" type="sibTrans" cxnId="{59AA5EF6-94C1-4A72-B356-03A987847125}">
      <dgm:prSet/>
      <dgm:spPr/>
      <dgm:t>
        <a:bodyPr/>
        <a:lstStyle/>
        <a:p>
          <a:endParaRPr lang="en-US"/>
        </a:p>
      </dgm:t>
    </dgm:pt>
    <dgm:pt modelId="{102F9BE0-D9A3-4A2B-BF67-3C927DA48065}">
      <dgm:prSet phldrT="[Text]" custT="1"/>
      <dgm:spPr/>
      <dgm:t>
        <a:bodyPr/>
        <a:lstStyle/>
        <a:p>
          <a:r>
            <a:rPr lang="en-US" sz="2800" dirty="0"/>
            <a:t>Aug. 31, 2022</a:t>
          </a:r>
        </a:p>
      </dgm:t>
    </dgm:pt>
    <dgm:pt modelId="{F24FC8BD-2619-4B73-8B70-D55C1C1AF329}" type="parTrans" cxnId="{4828BC7B-0988-4782-A070-B7E600162159}">
      <dgm:prSet/>
      <dgm:spPr/>
      <dgm:t>
        <a:bodyPr/>
        <a:lstStyle/>
        <a:p>
          <a:endParaRPr lang="en-US"/>
        </a:p>
      </dgm:t>
    </dgm:pt>
    <dgm:pt modelId="{CB5663F0-1F08-4A9B-A9DF-2959E4A04D93}" type="sibTrans" cxnId="{4828BC7B-0988-4782-A070-B7E600162159}">
      <dgm:prSet/>
      <dgm:spPr/>
      <dgm:t>
        <a:bodyPr/>
        <a:lstStyle/>
        <a:p>
          <a:endParaRPr lang="en-US"/>
        </a:p>
      </dgm:t>
    </dgm:pt>
    <dgm:pt modelId="{2DA3B837-3701-4B99-B667-B313BE16165F}">
      <dgm:prSet phldrT="[Text]"/>
      <dgm:spPr/>
      <dgm:t>
        <a:bodyPr/>
        <a:lstStyle/>
        <a:p>
          <a:r>
            <a:rPr lang="en-US" dirty="0"/>
            <a:t>W8CED Data Walk!</a:t>
          </a:r>
        </a:p>
      </dgm:t>
    </dgm:pt>
    <dgm:pt modelId="{A351A27B-1FE6-408A-A260-07F24E43594F}" type="parTrans" cxnId="{76762E04-B4ED-4B9D-9057-6A93C09BA2BE}">
      <dgm:prSet/>
      <dgm:spPr/>
      <dgm:t>
        <a:bodyPr/>
        <a:lstStyle/>
        <a:p>
          <a:endParaRPr lang="en-US"/>
        </a:p>
      </dgm:t>
    </dgm:pt>
    <dgm:pt modelId="{01601C33-9001-4B88-929F-E54F7D54DAD1}" type="sibTrans" cxnId="{76762E04-B4ED-4B9D-9057-6A93C09BA2BE}">
      <dgm:prSet/>
      <dgm:spPr/>
      <dgm:t>
        <a:bodyPr/>
        <a:lstStyle/>
        <a:p>
          <a:endParaRPr lang="en-US"/>
        </a:p>
      </dgm:t>
    </dgm:pt>
    <dgm:pt modelId="{77191855-EDFC-4720-AD8C-68B6A2564E8A}" type="pres">
      <dgm:prSet presAssocID="{37DEA774-C84E-407E-8D7F-FD8FB5F5E2DA}" presName="Name0" presStyleCnt="0">
        <dgm:presLayoutVars>
          <dgm:dir/>
          <dgm:animLvl val="lvl"/>
          <dgm:resizeHandles val="exact"/>
        </dgm:presLayoutVars>
      </dgm:prSet>
      <dgm:spPr/>
    </dgm:pt>
    <dgm:pt modelId="{D1368F2C-589C-484A-B5C3-23E929CCF4F1}" type="pres">
      <dgm:prSet presAssocID="{37DEA774-C84E-407E-8D7F-FD8FB5F5E2DA}" presName="tSp" presStyleCnt="0"/>
      <dgm:spPr/>
    </dgm:pt>
    <dgm:pt modelId="{BF38BD83-FC5F-4C71-85E2-4D50D71B7A88}" type="pres">
      <dgm:prSet presAssocID="{37DEA774-C84E-407E-8D7F-FD8FB5F5E2DA}" presName="bSp" presStyleCnt="0"/>
      <dgm:spPr/>
    </dgm:pt>
    <dgm:pt modelId="{D2582530-187A-45DB-8E55-ABC86440188A}" type="pres">
      <dgm:prSet presAssocID="{37DEA774-C84E-407E-8D7F-FD8FB5F5E2DA}" presName="process" presStyleCnt="0"/>
      <dgm:spPr/>
    </dgm:pt>
    <dgm:pt modelId="{BB49954C-00CF-49BC-B60A-68AFBF2000C6}" type="pres">
      <dgm:prSet presAssocID="{7A8A94C0-89FE-4B7A-94FF-E1662185DC18}" presName="composite1" presStyleCnt="0"/>
      <dgm:spPr/>
    </dgm:pt>
    <dgm:pt modelId="{16B51FE2-DEE5-499B-8008-5F9D08BBCBC9}" type="pres">
      <dgm:prSet presAssocID="{7A8A94C0-89FE-4B7A-94FF-E1662185DC18}" presName="dummyNode1" presStyleLbl="node1" presStyleIdx="0" presStyleCnt="3"/>
      <dgm:spPr/>
    </dgm:pt>
    <dgm:pt modelId="{4B965A55-786E-4C02-B347-C06D8C46FF8E}" type="pres">
      <dgm:prSet presAssocID="{7A8A94C0-89FE-4B7A-94FF-E1662185DC18}" presName="childNode1" presStyleLbl="bgAcc1" presStyleIdx="0" presStyleCnt="3" custScaleY="104164">
        <dgm:presLayoutVars>
          <dgm:bulletEnabled val="1"/>
        </dgm:presLayoutVars>
      </dgm:prSet>
      <dgm:spPr/>
    </dgm:pt>
    <dgm:pt modelId="{3CF741EC-2013-41BA-A86D-2F021BDF3E92}" type="pres">
      <dgm:prSet presAssocID="{7A8A94C0-89FE-4B7A-94FF-E1662185DC18}" presName="childNode1tx" presStyleLbl="bgAcc1" presStyleIdx="0" presStyleCnt="3">
        <dgm:presLayoutVars>
          <dgm:bulletEnabled val="1"/>
        </dgm:presLayoutVars>
      </dgm:prSet>
      <dgm:spPr/>
    </dgm:pt>
    <dgm:pt modelId="{9E34C2BB-9600-41A5-93A0-64A3601AA816}" type="pres">
      <dgm:prSet presAssocID="{7A8A94C0-89FE-4B7A-94FF-E1662185DC18}" presName="parentNode1" presStyleLbl="node1" presStyleIdx="0" presStyleCnt="3">
        <dgm:presLayoutVars>
          <dgm:chMax val="1"/>
          <dgm:bulletEnabled val="1"/>
        </dgm:presLayoutVars>
      </dgm:prSet>
      <dgm:spPr/>
    </dgm:pt>
    <dgm:pt modelId="{3A6DC133-6B33-46FA-A9EB-2F889F8458A8}" type="pres">
      <dgm:prSet presAssocID="{7A8A94C0-89FE-4B7A-94FF-E1662185DC18}" presName="connSite1" presStyleCnt="0"/>
      <dgm:spPr/>
    </dgm:pt>
    <dgm:pt modelId="{F4FBEBA1-055C-4620-A2E3-549E0C9B7D17}" type="pres">
      <dgm:prSet presAssocID="{DD4D93A2-E20F-4EC1-B992-585865B5A03A}" presName="Name9" presStyleLbl="sibTrans2D1" presStyleIdx="0" presStyleCnt="2"/>
      <dgm:spPr/>
    </dgm:pt>
    <dgm:pt modelId="{F4B4508C-C659-438A-B431-372BDF3989DC}" type="pres">
      <dgm:prSet presAssocID="{24F8B6BC-1AD9-4A70-8DDC-B3F70065E40F}" presName="composite2" presStyleCnt="0"/>
      <dgm:spPr/>
    </dgm:pt>
    <dgm:pt modelId="{6E84C9C4-64A7-4AB6-9619-CD7AE66F9294}" type="pres">
      <dgm:prSet presAssocID="{24F8B6BC-1AD9-4A70-8DDC-B3F70065E40F}" presName="dummyNode2" presStyleLbl="node1" presStyleIdx="0" presStyleCnt="3"/>
      <dgm:spPr/>
    </dgm:pt>
    <dgm:pt modelId="{3B9C8FDE-CEA6-4C40-AEA4-1CB0A305F3F8}" type="pres">
      <dgm:prSet presAssocID="{24F8B6BC-1AD9-4A70-8DDC-B3F70065E40F}" presName="childNode2" presStyleLbl="bgAcc1" presStyleIdx="1" presStyleCnt="3" custLinFactNeighborY="0">
        <dgm:presLayoutVars>
          <dgm:bulletEnabled val="1"/>
        </dgm:presLayoutVars>
      </dgm:prSet>
      <dgm:spPr/>
    </dgm:pt>
    <dgm:pt modelId="{491DC2D5-F3A5-4029-89C9-1F4AC86BD51F}" type="pres">
      <dgm:prSet presAssocID="{24F8B6BC-1AD9-4A70-8DDC-B3F70065E40F}" presName="childNode2tx" presStyleLbl="bgAcc1" presStyleIdx="1" presStyleCnt="3">
        <dgm:presLayoutVars>
          <dgm:bulletEnabled val="1"/>
        </dgm:presLayoutVars>
      </dgm:prSet>
      <dgm:spPr/>
    </dgm:pt>
    <dgm:pt modelId="{E3D2D362-749A-4451-AB36-439613E81529}" type="pres">
      <dgm:prSet presAssocID="{24F8B6BC-1AD9-4A70-8DDC-B3F70065E40F}" presName="parentNode2" presStyleLbl="node1" presStyleIdx="1" presStyleCnt="3">
        <dgm:presLayoutVars>
          <dgm:chMax val="0"/>
          <dgm:bulletEnabled val="1"/>
        </dgm:presLayoutVars>
      </dgm:prSet>
      <dgm:spPr/>
    </dgm:pt>
    <dgm:pt modelId="{98DE7DDE-3F6F-4446-B45D-B2D3497BE4FE}" type="pres">
      <dgm:prSet presAssocID="{24F8B6BC-1AD9-4A70-8DDC-B3F70065E40F}" presName="connSite2" presStyleCnt="0"/>
      <dgm:spPr/>
    </dgm:pt>
    <dgm:pt modelId="{2FB6DB4A-C4D7-4A80-8202-214006460B0A}" type="pres">
      <dgm:prSet presAssocID="{CFC7D06F-C219-4430-806E-14FD84B6160B}" presName="Name18" presStyleLbl="sibTrans2D1" presStyleIdx="1" presStyleCnt="2"/>
      <dgm:spPr/>
    </dgm:pt>
    <dgm:pt modelId="{90A1B89E-EF7C-4AFC-B6F4-DA1BB49CDC2A}" type="pres">
      <dgm:prSet presAssocID="{102F9BE0-D9A3-4A2B-BF67-3C927DA48065}" presName="composite1" presStyleCnt="0"/>
      <dgm:spPr/>
    </dgm:pt>
    <dgm:pt modelId="{6505E8A7-35AF-4DAD-85DB-C57E9118FF13}" type="pres">
      <dgm:prSet presAssocID="{102F9BE0-D9A3-4A2B-BF67-3C927DA48065}" presName="dummyNode1" presStyleLbl="node1" presStyleIdx="1" presStyleCnt="3"/>
      <dgm:spPr/>
    </dgm:pt>
    <dgm:pt modelId="{0996EAF9-34D5-4E8D-A59F-1089321214AD}" type="pres">
      <dgm:prSet presAssocID="{102F9BE0-D9A3-4A2B-BF67-3C927DA48065}" presName="childNode1" presStyleLbl="bgAcc1" presStyleIdx="2" presStyleCnt="3">
        <dgm:presLayoutVars>
          <dgm:bulletEnabled val="1"/>
        </dgm:presLayoutVars>
      </dgm:prSet>
      <dgm:spPr/>
    </dgm:pt>
    <dgm:pt modelId="{8B9253FA-5A84-4972-8691-F5B567084FF7}" type="pres">
      <dgm:prSet presAssocID="{102F9BE0-D9A3-4A2B-BF67-3C927DA48065}" presName="childNode1tx" presStyleLbl="bgAcc1" presStyleIdx="2" presStyleCnt="3">
        <dgm:presLayoutVars>
          <dgm:bulletEnabled val="1"/>
        </dgm:presLayoutVars>
      </dgm:prSet>
      <dgm:spPr/>
    </dgm:pt>
    <dgm:pt modelId="{CBF7AA5F-60D9-40A7-959D-B44772903346}" type="pres">
      <dgm:prSet presAssocID="{102F9BE0-D9A3-4A2B-BF67-3C927DA48065}" presName="parentNode1" presStyleLbl="node1" presStyleIdx="2" presStyleCnt="3">
        <dgm:presLayoutVars>
          <dgm:chMax val="1"/>
          <dgm:bulletEnabled val="1"/>
        </dgm:presLayoutVars>
      </dgm:prSet>
      <dgm:spPr/>
    </dgm:pt>
    <dgm:pt modelId="{48BC7F51-3478-4916-89DC-FB650374CB1D}" type="pres">
      <dgm:prSet presAssocID="{102F9BE0-D9A3-4A2B-BF67-3C927DA48065}" presName="connSite1" presStyleCnt="0"/>
      <dgm:spPr/>
    </dgm:pt>
  </dgm:ptLst>
  <dgm:cxnLst>
    <dgm:cxn modelId="{76762E04-B4ED-4B9D-9057-6A93C09BA2BE}" srcId="{102F9BE0-D9A3-4A2B-BF67-3C927DA48065}" destId="{2DA3B837-3701-4B99-B667-B313BE16165F}" srcOrd="0" destOrd="0" parTransId="{A351A27B-1FE6-408A-A260-07F24E43594F}" sibTransId="{01601C33-9001-4B88-929F-E54F7D54DAD1}"/>
    <dgm:cxn modelId="{620F8A10-CA71-4BB0-838C-F5E1236D0F82}" type="presOf" srcId="{24F8B6BC-1AD9-4A70-8DDC-B3F70065E40F}" destId="{E3D2D362-749A-4451-AB36-439613E81529}" srcOrd="0" destOrd="0" presId="urn:microsoft.com/office/officeart/2005/8/layout/hProcess4"/>
    <dgm:cxn modelId="{271FF517-1CA0-4270-961F-E3793A0AE25C}" type="presOf" srcId="{2DA3B837-3701-4B99-B667-B313BE16165F}" destId="{8B9253FA-5A84-4972-8691-F5B567084FF7}" srcOrd="1" destOrd="0" presId="urn:microsoft.com/office/officeart/2005/8/layout/hProcess4"/>
    <dgm:cxn modelId="{722EB35E-507E-4B96-B90C-A1F0A8F2E711}" type="presOf" srcId="{102F9BE0-D9A3-4A2B-BF67-3C927DA48065}" destId="{CBF7AA5F-60D9-40A7-959D-B44772903346}" srcOrd="0" destOrd="0" presId="urn:microsoft.com/office/officeart/2005/8/layout/hProcess4"/>
    <dgm:cxn modelId="{EF0BBF62-2FB1-4EE1-A51B-D38DAE80A955}" srcId="{37DEA774-C84E-407E-8D7F-FD8FB5F5E2DA}" destId="{24F8B6BC-1AD9-4A70-8DDC-B3F70065E40F}" srcOrd="1" destOrd="0" parTransId="{4800F947-CB3A-436F-990E-F9E6A3AEF0D2}" sibTransId="{CFC7D06F-C219-4430-806E-14FD84B6160B}"/>
    <dgm:cxn modelId="{6A4DC646-6DE9-493B-9CE9-E9D0361CF4AD}" type="presOf" srcId="{DD1FBDAE-6BD6-4433-8C3E-D366278C5B83}" destId="{3CF741EC-2013-41BA-A86D-2F021BDF3E92}" srcOrd="1" destOrd="0" presId="urn:microsoft.com/office/officeart/2005/8/layout/hProcess4"/>
    <dgm:cxn modelId="{9B8E6847-B698-455E-B668-9B9E0BA909CF}" type="presOf" srcId="{7A8A94C0-89FE-4B7A-94FF-E1662185DC18}" destId="{9E34C2BB-9600-41A5-93A0-64A3601AA816}" srcOrd="0" destOrd="0" presId="urn:microsoft.com/office/officeart/2005/8/layout/hProcess4"/>
    <dgm:cxn modelId="{C2CB5548-79D5-4686-A248-A4F9F5D596EF}" type="presOf" srcId="{CFC7D06F-C219-4430-806E-14FD84B6160B}" destId="{2FB6DB4A-C4D7-4A80-8202-214006460B0A}" srcOrd="0" destOrd="0" presId="urn:microsoft.com/office/officeart/2005/8/layout/hProcess4"/>
    <dgm:cxn modelId="{CC603569-EE30-47B8-B3D4-3E7E6FB0E681}" srcId="{7A8A94C0-89FE-4B7A-94FF-E1662185DC18}" destId="{DD1FBDAE-6BD6-4433-8C3E-D366278C5B83}" srcOrd="0" destOrd="0" parTransId="{BCE14549-A7A6-4161-9B4E-55DE4C4C261D}" sibTransId="{8188CD9C-AE7F-4464-942F-C4DCA593A16D}"/>
    <dgm:cxn modelId="{45184774-5F96-432E-9EBC-65145812628D}" type="presOf" srcId="{6B9050AE-F5D7-49E7-A39C-54C99DD59263}" destId="{491DC2D5-F3A5-4029-89C9-1F4AC86BD51F}" srcOrd="1" destOrd="0" presId="urn:microsoft.com/office/officeart/2005/8/layout/hProcess4"/>
    <dgm:cxn modelId="{4828BC7B-0988-4782-A070-B7E600162159}" srcId="{37DEA774-C84E-407E-8D7F-FD8FB5F5E2DA}" destId="{102F9BE0-D9A3-4A2B-BF67-3C927DA48065}" srcOrd="2" destOrd="0" parTransId="{F24FC8BD-2619-4B73-8B70-D55C1C1AF329}" sibTransId="{CB5663F0-1F08-4A9B-A9DF-2959E4A04D93}"/>
    <dgm:cxn modelId="{3CAB0D80-1AC6-414E-9103-E105EDF2A403}" srcId="{37DEA774-C84E-407E-8D7F-FD8FB5F5E2DA}" destId="{7A8A94C0-89FE-4B7A-94FF-E1662185DC18}" srcOrd="0" destOrd="0" parTransId="{BD1C995F-0A5B-428E-BF09-ACC00DCC2B1B}" sibTransId="{DD4D93A2-E20F-4EC1-B992-585865B5A03A}"/>
    <dgm:cxn modelId="{AFA77C89-F5F4-48B7-80B7-154A6A8B7C09}" type="presOf" srcId="{6B9050AE-F5D7-49E7-A39C-54C99DD59263}" destId="{3B9C8FDE-CEA6-4C40-AEA4-1CB0A305F3F8}" srcOrd="0" destOrd="0" presId="urn:microsoft.com/office/officeart/2005/8/layout/hProcess4"/>
    <dgm:cxn modelId="{75704B95-0C54-4290-8D43-34ADB913AD31}" type="presOf" srcId="{DD1FBDAE-6BD6-4433-8C3E-D366278C5B83}" destId="{4B965A55-786E-4C02-B347-C06D8C46FF8E}" srcOrd="0" destOrd="0" presId="urn:microsoft.com/office/officeart/2005/8/layout/hProcess4"/>
    <dgm:cxn modelId="{CEDC02BA-FED0-411C-9F3E-1508442E55FA}" type="presOf" srcId="{2DA3B837-3701-4B99-B667-B313BE16165F}" destId="{0996EAF9-34D5-4E8D-A59F-1089321214AD}" srcOrd="0" destOrd="0" presId="urn:microsoft.com/office/officeart/2005/8/layout/hProcess4"/>
    <dgm:cxn modelId="{53F5B1E4-1405-48B0-9EFB-7EE810412DD7}" type="presOf" srcId="{DD4D93A2-E20F-4EC1-B992-585865B5A03A}" destId="{F4FBEBA1-055C-4620-A2E3-549E0C9B7D17}" srcOrd="0" destOrd="0" presId="urn:microsoft.com/office/officeart/2005/8/layout/hProcess4"/>
    <dgm:cxn modelId="{59AA5EF6-94C1-4A72-B356-03A987847125}" srcId="{24F8B6BC-1AD9-4A70-8DDC-B3F70065E40F}" destId="{6B9050AE-F5D7-49E7-A39C-54C99DD59263}" srcOrd="0" destOrd="0" parTransId="{31C12540-C240-4653-AED1-2AE9A36253FA}" sibTransId="{19AE30F9-0046-41D7-9CF7-AD43CDB5B644}"/>
    <dgm:cxn modelId="{0F0F6FF9-9A37-4CFC-9AF3-30738A064116}" type="presOf" srcId="{37DEA774-C84E-407E-8D7F-FD8FB5F5E2DA}" destId="{77191855-EDFC-4720-AD8C-68B6A2564E8A}" srcOrd="0" destOrd="0" presId="urn:microsoft.com/office/officeart/2005/8/layout/hProcess4"/>
    <dgm:cxn modelId="{814262BE-FCC9-4B4E-A3B8-27276DB122BF}" type="presParOf" srcId="{77191855-EDFC-4720-AD8C-68B6A2564E8A}" destId="{D1368F2C-589C-484A-B5C3-23E929CCF4F1}" srcOrd="0" destOrd="0" presId="urn:microsoft.com/office/officeart/2005/8/layout/hProcess4"/>
    <dgm:cxn modelId="{E532C3D3-6861-4E00-B9DD-1D178D209A4A}" type="presParOf" srcId="{77191855-EDFC-4720-AD8C-68B6A2564E8A}" destId="{BF38BD83-FC5F-4C71-85E2-4D50D71B7A88}" srcOrd="1" destOrd="0" presId="urn:microsoft.com/office/officeart/2005/8/layout/hProcess4"/>
    <dgm:cxn modelId="{B1EF9F37-CC76-4470-BF7A-C21B1A97706F}" type="presParOf" srcId="{77191855-EDFC-4720-AD8C-68B6A2564E8A}" destId="{D2582530-187A-45DB-8E55-ABC86440188A}" srcOrd="2" destOrd="0" presId="urn:microsoft.com/office/officeart/2005/8/layout/hProcess4"/>
    <dgm:cxn modelId="{0E4E2D51-F037-4E8B-B895-8E66A79A0EC3}" type="presParOf" srcId="{D2582530-187A-45DB-8E55-ABC86440188A}" destId="{BB49954C-00CF-49BC-B60A-68AFBF2000C6}" srcOrd="0" destOrd="0" presId="urn:microsoft.com/office/officeart/2005/8/layout/hProcess4"/>
    <dgm:cxn modelId="{6A9ED519-B1E9-4A83-A239-3E77CA36A5D7}" type="presParOf" srcId="{BB49954C-00CF-49BC-B60A-68AFBF2000C6}" destId="{16B51FE2-DEE5-499B-8008-5F9D08BBCBC9}" srcOrd="0" destOrd="0" presId="urn:microsoft.com/office/officeart/2005/8/layout/hProcess4"/>
    <dgm:cxn modelId="{BAB3525C-0519-4FAE-BA30-4A7039BCA378}" type="presParOf" srcId="{BB49954C-00CF-49BC-B60A-68AFBF2000C6}" destId="{4B965A55-786E-4C02-B347-C06D8C46FF8E}" srcOrd="1" destOrd="0" presId="urn:microsoft.com/office/officeart/2005/8/layout/hProcess4"/>
    <dgm:cxn modelId="{AEC4E9CD-4A3C-4FD3-893C-4E9C35C12C3E}" type="presParOf" srcId="{BB49954C-00CF-49BC-B60A-68AFBF2000C6}" destId="{3CF741EC-2013-41BA-A86D-2F021BDF3E92}" srcOrd="2" destOrd="0" presId="urn:microsoft.com/office/officeart/2005/8/layout/hProcess4"/>
    <dgm:cxn modelId="{93E9074C-DAF9-4CA9-ACE3-B476348C2065}" type="presParOf" srcId="{BB49954C-00CF-49BC-B60A-68AFBF2000C6}" destId="{9E34C2BB-9600-41A5-93A0-64A3601AA816}" srcOrd="3" destOrd="0" presId="urn:microsoft.com/office/officeart/2005/8/layout/hProcess4"/>
    <dgm:cxn modelId="{7393D867-19F1-4D9B-9A5A-2EE3C6E8672E}" type="presParOf" srcId="{BB49954C-00CF-49BC-B60A-68AFBF2000C6}" destId="{3A6DC133-6B33-46FA-A9EB-2F889F8458A8}" srcOrd="4" destOrd="0" presId="urn:microsoft.com/office/officeart/2005/8/layout/hProcess4"/>
    <dgm:cxn modelId="{A7012307-F235-4976-9D62-BB394F0A54CF}" type="presParOf" srcId="{D2582530-187A-45DB-8E55-ABC86440188A}" destId="{F4FBEBA1-055C-4620-A2E3-549E0C9B7D17}" srcOrd="1" destOrd="0" presId="urn:microsoft.com/office/officeart/2005/8/layout/hProcess4"/>
    <dgm:cxn modelId="{A7294DE2-E269-48CF-87AD-9C60A39B53B2}" type="presParOf" srcId="{D2582530-187A-45DB-8E55-ABC86440188A}" destId="{F4B4508C-C659-438A-B431-372BDF3989DC}" srcOrd="2" destOrd="0" presId="urn:microsoft.com/office/officeart/2005/8/layout/hProcess4"/>
    <dgm:cxn modelId="{ABD157E2-DE56-44DF-980F-3D0B0F4BE89F}" type="presParOf" srcId="{F4B4508C-C659-438A-B431-372BDF3989DC}" destId="{6E84C9C4-64A7-4AB6-9619-CD7AE66F9294}" srcOrd="0" destOrd="0" presId="urn:microsoft.com/office/officeart/2005/8/layout/hProcess4"/>
    <dgm:cxn modelId="{B13EEF6D-FD59-4B84-B354-9A15BFD44D29}" type="presParOf" srcId="{F4B4508C-C659-438A-B431-372BDF3989DC}" destId="{3B9C8FDE-CEA6-4C40-AEA4-1CB0A305F3F8}" srcOrd="1" destOrd="0" presId="urn:microsoft.com/office/officeart/2005/8/layout/hProcess4"/>
    <dgm:cxn modelId="{0F1E3159-8094-4B85-9A4B-060DE1CBF2EE}" type="presParOf" srcId="{F4B4508C-C659-438A-B431-372BDF3989DC}" destId="{491DC2D5-F3A5-4029-89C9-1F4AC86BD51F}" srcOrd="2" destOrd="0" presId="urn:microsoft.com/office/officeart/2005/8/layout/hProcess4"/>
    <dgm:cxn modelId="{BEA3D2CF-AE22-42BE-83AA-B64F37CFC073}" type="presParOf" srcId="{F4B4508C-C659-438A-B431-372BDF3989DC}" destId="{E3D2D362-749A-4451-AB36-439613E81529}" srcOrd="3" destOrd="0" presId="urn:microsoft.com/office/officeart/2005/8/layout/hProcess4"/>
    <dgm:cxn modelId="{D776AEBE-A576-4132-AAED-933CFF92AD75}" type="presParOf" srcId="{F4B4508C-C659-438A-B431-372BDF3989DC}" destId="{98DE7DDE-3F6F-4446-B45D-B2D3497BE4FE}" srcOrd="4" destOrd="0" presId="urn:microsoft.com/office/officeart/2005/8/layout/hProcess4"/>
    <dgm:cxn modelId="{047174A1-BFB2-488F-956C-CA05E0E3C631}" type="presParOf" srcId="{D2582530-187A-45DB-8E55-ABC86440188A}" destId="{2FB6DB4A-C4D7-4A80-8202-214006460B0A}" srcOrd="3" destOrd="0" presId="urn:microsoft.com/office/officeart/2005/8/layout/hProcess4"/>
    <dgm:cxn modelId="{C28BCD20-6E2A-442B-893E-1352C4AB5A21}" type="presParOf" srcId="{D2582530-187A-45DB-8E55-ABC86440188A}" destId="{90A1B89E-EF7C-4AFC-B6F4-DA1BB49CDC2A}" srcOrd="4" destOrd="0" presId="urn:microsoft.com/office/officeart/2005/8/layout/hProcess4"/>
    <dgm:cxn modelId="{26648DD5-3773-4DC6-B46A-376D018609DB}" type="presParOf" srcId="{90A1B89E-EF7C-4AFC-B6F4-DA1BB49CDC2A}" destId="{6505E8A7-35AF-4DAD-85DB-C57E9118FF13}" srcOrd="0" destOrd="0" presId="urn:microsoft.com/office/officeart/2005/8/layout/hProcess4"/>
    <dgm:cxn modelId="{3813F947-D0A4-4E0E-8E1B-6261D1C79709}" type="presParOf" srcId="{90A1B89E-EF7C-4AFC-B6F4-DA1BB49CDC2A}" destId="{0996EAF9-34D5-4E8D-A59F-1089321214AD}" srcOrd="1" destOrd="0" presId="urn:microsoft.com/office/officeart/2005/8/layout/hProcess4"/>
    <dgm:cxn modelId="{8BE4B284-2962-43DC-B4F6-F544720436C4}" type="presParOf" srcId="{90A1B89E-EF7C-4AFC-B6F4-DA1BB49CDC2A}" destId="{8B9253FA-5A84-4972-8691-F5B567084FF7}" srcOrd="2" destOrd="0" presId="urn:microsoft.com/office/officeart/2005/8/layout/hProcess4"/>
    <dgm:cxn modelId="{B99924BB-E1F4-40D8-88EB-CF95C8ABC740}" type="presParOf" srcId="{90A1B89E-EF7C-4AFC-B6F4-DA1BB49CDC2A}" destId="{CBF7AA5F-60D9-40A7-959D-B44772903346}" srcOrd="3" destOrd="0" presId="urn:microsoft.com/office/officeart/2005/8/layout/hProcess4"/>
    <dgm:cxn modelId="{642D3C97-9936-483A-8F12-7E9385ABB583}" type="presParOf" srcId="{90A1B89E-EF7C-4AFC-B6F4-DA1BB49CDC2A}" destId="{48BC7F51-3478-4916-89DC-FB650374CB1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A021D-EC1F-4DF3-B485-179B54CE4936}">
      <dsp:nvSpPr>
        <dsp:cNvPr id="0" name=""/>
        <dsp:cNvSpPr/>
      </dsp:nvSpPr>
      <dsp:spPr>
        <a:xfrm>
          <a:off x="1839" y="2401529"/>
          <a:ext cx="2438056" cy="2438056"/>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Community Priority Scan</a:t>
          </a:r>
        </a:p>
      </dsp:txBody>
      <dsp:txXfrm>
        <a:off x="358884" y="2758574"/>
        <a:ext cx="1723966" cy="1723966"/>
      </dsp:txXfrm>
    </dsp:sp>
    <dsp:sp modelId="{512EE911-9B07-4EC3-AAE0-A16CFA7C0498}">
      <dsp:nvSpPr>
        <dsp:cNvPr id="0" name=""/>
        <dsp:cNvSpPr/>
      </dsp:nvSpPr>
      <dsp:spPr>
        <a:xfrm>
          <a:off x="2637866" y="2913521"/>
          <a:ext cx="1414072" cy="141407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825301" y="3454262"/>
        <a:ext cx="1039202" cy="332590"/>
      </dsp:txXfrm>
    </dsp:sp>
    <dsp:sp modelId="{C13F46D4-AD7C-4A6F-AE34-E78C38B2918F}">
      <dsp:nvSpPr>
        <dsp:cNvPr id="0" name=""/>
        <dsp:cNvSpPr/>
      </dsp:nvSpPr>
      <dsp:spPr>
        <a:xfrm>
          <a:off x="4249909" y="2401529"/>
          <a:ext cx="2438056" cy="24380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Philanthropic Giving Survey</a:t>
          </a:r>
        </a:p>
      </dsp:txBody>
      <dsp:txXfrm>
        <a:off x="4606954" y="2758574"/>
        <a:ext cx="1723966" cy="1723966"/>
      </dsp:txXfrm>
    </dsp:sp>
    <dsp:sp modelId="{EAF5CF95-754F-4514-B81C-FD02B687D4FF}">
      <dsp:nvSpPr>
        <dsp:cNvPr id="0" name=""/>
        <dsp:cNvSpPr/>
      </dsp:nvSpPr>
      <dsp:spPr>
        <a:xfrm>
          <a:off x="6885936" y="2913521"/>
          <a:ext cx="1414072" cy="1414072"/>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073371" y="3204820"/>
        <a:ext cx="1039202" cy="831474"/>
      </dsp:txXfrm>
    </dsp:sp>
    <dsp:sp modelId="{A40922C6-9E8B-43D4-9BBD-403DB0E4826A}">
      <dsp:nvSpPr>
        <dsp:cNvPr id="0" name=""/>
        <dsp:cNvSpPr/>
      </dsp:nvSpPr>
      <dsp:spPr>
        <a:xfrm>
          <a:off x="8497979" y="2401529"/>
          <a:ext cx="2438056" cy="24380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Gap Analysis</a:t>
          </a:r>
        </a:p>
      </dsp:txBody>
      <dsp:txXfrm>
        <a:off x="8855024" y="2758574"/>
        <a:ext cx="1723966" cy="1723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65A55-786E-4C02-B347-C06D8C46FF8E}">
      <dsp:nvSpPr>
        <dsp:cNvPr id="0" name=""/>
        <dsp:cNvSpPr/>
      </dsp:nvSpPr>
      <dsp:spPr>
        <a:xfrm>
          <a:off x="176" y="2164503"/>
          <a:ext cx="2826200" cy="24280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865" tIns="62865" rIns="62865" bIns="62865" numCol="1" spcCol="1270" anchor="t" anchorCtr="0">
          <a:noAutofit/>
        </a:bodyPr>
        <a:lstStyle/>
        <a:p>
          <a:pPr marL="285750" lvl="1" indent="-285750" algn="l" defTabSz="1466850">
            <a:lnSpc>
              <a:spcPct val="90000"/>
            </a:lnSpc>
            <a:spcBef>
              <a:spcPct val="0"/>
            </a:spcBef>
            <a:spcAft>
              <a:spcPct val="15000"/>
            </a:spcAft>
            <a:buChar char="•"/>
          </a:pPr>
          <a:r>
            <a:rPr lang="en-US" sz="3300" kern="1200" dirty="0"/>
            <a:t>Urban Ward 7/8 work begins</a:t>
          </a:r>
        </a:p>
      </dsp:txBody>
      <dsp:txXfrm>
        <a:off x="56053" y="2220380"/>
        <a:ext cx="2714446" cy="1796029"/>
      </dsp:txXfrm>
    </dsp:sp>
    <dsp:sp modelId="{F4FBEBA1-055C-4620-A2E3-549E0C9B7D17}">
      <dsp:nvSpPr>
        <dsp:cNvPr id="0" name=""/>
        <dsp:cNvSpPr/>
      </dsp:nvSpPr>
      <dsp:spPr>
        <a:xfrm>
          <a:off x="1622019" y="2889040"/>
          <a:ext cx="2938019" cy="2938019"/>
        </a:xfrm>
        <a:prstGeom prst="leftCircularArrow">
          <a:avLst>
            <a:gd name="adj1" fmla="val 2550"/>
            <a:gd name="adj2" fmla="val 309429"/>
            <a:gd name="adj3" fmla="val 2084446"/>
            <a:gd name="adj4" fmla="val 9023996"/>
            <a:gd name="adj5" fmla="val 297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34C2BB-9600-41A5-93A0-64A3601AA816}">
      <dsp:nvSpPr>
        <dsp:cNvPr id="0" name=""/>
        <dsp:cNvSpPr/>
      </dsp:nvSpPr>
      <dsp:spPr>
        <a:xfrm>
          <a:off x="628221" y="4044554"/>
          <a:ext cx="2512178" cy="9990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Jan. 2022</a:t>
          </a:r>
        </a:p>
      </dsp:txBody>
      <dsp:txXfrm>
        <a:off x="657481" y="4073814"/>
        <a:ext cx="2453658" cy="940490"/>
      </dsp:txXfrm>
    </dsp:sp>
    <dsp:sp modelId="{3B9C8FDE-CEA6-4C40-AEA4-1CB0A305F3F8}">
      <dsp:nvSpPr>
        <dsp:cNvPr id="0" name=""/>
        <dsp:cNvSpPr/>
      </dsp:nvSpPr>
      <dsp:spPr>
        <a:xfrm>
          <a:off x="3497189" y="2212688"/>
          <a:ext cx="2826200" cy="2331024"/>
        </a:xfrm>
        <a:prstGeom prst="roundRect">
          <a:avLst>
            <a:gd name="adj" fmla="val 10000"/>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865" tIns="62865" rIns="62865" bIns="62865" numCol="1" spcCol="1270" anchor="t" anchorCtr="0">
          <a:noAutofit/>
        </a:bodyPr>
        <a:lstStyle/>
        <a:p>
          <a:pPr marL="285750" lvl="1" indent="-285750" algn="l" defTabSz="1466850">
            <a:lnSpc>
              <a:spcPct val="90000"/>
            </a:lnSpc>
            <a:spcBef>
              <a:spcPct val="0"/>
            </a:spcBef>
            <a:spcAft>
              <a:spcPct val="15000"/>
            </a:spcAft>
            <a:buChar char="•"/>
          </a:pPr>
          <a:r>
            <a:rPr lang="en-US" sz="3300" b="1" kern="1200" dirty="0"/>
            <a:t>W8CED conducts survey</a:t>
          </a:r>
        </a:p>
      </dsp:txBody>
      <dsp:txXfrm>
        <a:off x="3550832" y="2765836"/>
        <a:ext cx="2718914" cy="1724233"/>
      </dsp:txXfrm>
    </dsp:sp>
    <dsp:sp modelId="{2FB6DB4A-C4D7-4A80-8202-214006460B0A}">
      <dsp:nvSpPr>
        <dsp:cNvPr id="0" name=""/>
        <dsp:cNvSpPr/>
      </dsp:nvSpPr>
      <dsp:spPr>
        <a:xfrm>
          <a:off x="5095578" y="838116"/>
          <a:ext cx="3299145" cy="3299145"/>
        </a:xfrm>
        <a:prstGeom prst="circularArrow">
          <a:avLst>
            <a:gd name="adj1" fmla="val 2271"/>
            <a:gd name="adj2" fmla="val 273786"/>
            <a:gd name="adj3" fmla="val 19550703"/>
            <a:gd name="adj4" fmla="val 12575511"/>
            <a:gd name="adj5" fmla="val 265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D2D362-749A-4451-AB36-439613E81529}">
      <dsp:nvSpPr>
        <dsp:cNvPr id="0" name=""/>
        <dsp:cNvSpPr/>
      </dsp:nvSpPr>
      <dsp:spPr>
        <a:xfrm>
          <a:off x="4125233" y="1713183"/>
          <a:ext cx="2512178" cy="999010"/>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Feb. 2022</a:t>
          </a:r>
        </a:p>
      </dsp:txBody>
      <dsp:txXfrm>
        <a:off x="4154493" y="1742443"/>
        <a:ext cx="2453658" cy="940490"/>
      </dsp:txXfrm>
    </dsp:sp>
    <dsp:sp modelId="{0996EAF9-34D5-4E8D-A59F-1089321214AD}">
      <dsp:nvSpPr>
        <dsp:cNvPr id="0" name=""/>
        <dsp:cNvSpPr/>
      </dsp:nvSpPr>
      <dsp:spPr>
        <a:xfrm>
          <a:off x="6994201" y="2212688"/>
          <a:ext cx="2826200" cy="23310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865" tIns="62865" rIns="62865" bIns="62865" numCol="1" spcCol="1270" anchor="t" anchorCtr="0">
          <a:noAutofit/>
        </a:bodyPr>
        <a:lstStyle/>
        <a:p>
          <a:pPr marL="285750" lvl="1" indent="-285750" algn="l" defTabSz="1466850">
            <a:lnSpc>
              <a:spcPct val="90000"/>
            </a:lnSpc>
            <a:spcBef>
              <a:spcPct val="0"/>
            </a:spcBef>
            <a:spcAft>
              <a:spcPct val="15000"/>
            </a:spcAft>
            <a:buChar char="•"/>
          </a:pPr>
          <a:r>
            <a:rPr lang="en-US" sz="3300" kern="1200" dirty="0"/>
            <a:t>Mary reaches out to W8CED</a:t>
          </a:r>
        </a:p>
      </dsp:txBody>
      <dsp:txXfrm>
        <a:off x="7047844" y="2266331"/>
        <a:ext cx="2718914" cy="1724233"/>
      </dsp:txXfrm>
    </dsp:sp>
    <dsp:sp modelId="{CBF7AA5F-60D9-40A7-959D-B44772903346}">
      <dsp:nvSpPr>
        <dsp:cNvPr id="0" name=""/>
        <dsp:cNvSpPr/>
      </dsp:nvSpPr>
      <dsp:spPr>
        <a:xfrm>
          <a:off x="7622245" y="4044207"/>
          <a:ext cx="2512178" cy="9990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July 8, 2022</a:t>
          </a:r>
        </a:p>
      </dsp:txBody>
      <dsp:txXfrm>
        <a:off x="7651505" y="4073467"/>
        <a:ext cx="2453658" cy="9404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65A55-786E-4C02-B347-C06D8C46FF8E}">
      <dsp:nvSpPr>
        <dsp:cNvPr id="0" name=""/>
        <dsp:cNvSpPr/>
      </dsp:nvSpPr>
      <dsp:spPr>
        <a:xfrm>
          <a:off x="176" y="2164503"/>
          <a:ext cx="2826200" cy="24280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Urban Ward 7/8 work begins</a:t>
          </a:r>
        </a:p>
      </dsp:txBody>
      <dsp:txXfrm>
        <a:off x="56053" y="2220380"/>
        <a:ext cx="2714446" cy="1796029"/>
      </dsp:txXfrm>
    </dsp:sp>
    <dsp:sp modelId="{F4FBEBA1-055C-4620-A2E3-549E0C9B7D17}">
      <dsp:nvSpPr>
        <dsp:cNvPr id="0" name=""/>
        <dsp:cNvSpPr/>
      </dsp:nvSpPr>
      <dsp:spPr>
        <a:xfrm>
          <a:off x="1622019" y="2889040"/>
          <a:ext cx="2938019" cy="2938019"/>
        </a:xfrm>
        <a:prstGeom prst="leftCircularArrow">
          <a:avLst>
            <a:gd name="adj1" fmla="val 2550"/>
            <a:gd name="adj2" fmla="val 309429"/>
            <a:gd name="adj3" fmla="val 2084446"/>
            <a:gd name="adj4" fmla="val 9023996"/>
            <a:gd name="adj5" fmla="val 297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34C2BB-9600-41A5-93A0-64A3601AA816}">
      <dsp:nvSpPr>
        <dsp:cNvPr id="0" name=""/>
        <dsp:cNvSpPr/>
      </dsp:nvSpPr>
      <dsp:spPr>
        <a:xfrm>
          <a:off x="628221" y="4044554"/>
          <a:ext cx="2512178" cy="9990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Jan. 2022</a:t>
          </a:r>
        </a:p>
      </dsp:txBody>
      <dsp:txXfrm>
        <a:off x="657481" y="4073814"/>
        <a:ext cx="2453658" cy="940490"/>
      </dsp:txXfrm>
    </dsp:sp>
    <dsp:sp modelId="{3B9C8FDE-CEA6-4C40-AEA4-1CB0A305F3F8}">
      <dsp:nvSpPr>
        <dsp:cNvPr id="0" name=""/>
        <dsp:cNvSpPr/>
      </dsp:nvSpPr>
      <dsp:spPr>
        <a:xfrm>
          <a:off x="3497189" y="2212688"/>
          <a:ext cx="2826200" cy="2331024"/>
        </a:xfrm>
        <a:prstGeom prst="roundRect">
          <a:avLst>
            <a:gd name="adj" fmla="val 10000"/>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W8CED conducts survey</a:t>
          </a:r>
        </a:p>
      </dsp:txBody>
      <dsp:txXfrm>
        <a:off x="3550832" y="2765836"/>
        <a:ext cx="2718914" cy="1724233"/>
      </dsp:txXfrm>
    </dsp:sp>
    <dsp:sp modelId="{2FB6DB4A-C4D7-4A80-8202-214006460B0A}">
      <dsp:nvSpPr>
        <dsp:cNvPr id="0" name=""/>
        <dsp:cNvSpPr/>
      </dsp:nvSpPr>
      <dsp:spPr>
        <a:xfrm>
          <a:off x="5095578" y="838116"/>
          <a:ext cx="3299145" cy="3299145"/>
        </a:xfrm>
        <a:prstGeom prst="circularArrow">
          <a:avLst>
            <a:gd name="adj1" fmla="val 2271"/>
            <a:gd name="adj2" fmla="val 273786"/>
            <a:gd name="adj3" fmla="val 19550703"/>
            <a:gd name="adj4" fmla="val 12575511"/>
            <a:gd name="adj5" fmla="val 265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D2D362-749A-4451-AB36-439613E81529}">
      <dsp:nvSpPr>
        <dsp:cNvPr id="0" name=""/>
        <dsp:cNvSpPr/>
      </dsp:nvSpPr>
      <dsp:spPr>
        <a:xfrm>
          <a:off x="4125233" y="1713183"/>
          <a:ext cx="2512178" cy="999010"/>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Feb. 2022</a:t>
          </a:r>
        </a:p>
      </dsp:txBody>
      <dsp:txXfrm>
        <a:off x="4154493" y="1742443"/>
        <a:ext cx="2453658" cy="940490"/>
      </dsp:txXfrm>
    </dsp:sp>
    <dsp:sp modelId="{0996EAF9-34D5-4E8D-A59F-1089321214AD}">
      <dsp:nvSpPr>
        <dsp:cNvPr id="0" name=""/>
        <dsp:cNvSpPr/>
      </dsp:nvSpPr>
      <dsp:spPr>
        <a:xfrm>
          <a:off x="6994201" y="2212688"/>
          <a:ext cx="2826200" cy="23310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285750" lvl="1" indent="-285750" algn="l" defTabSz="1422400">
            <a:lnSpc>
              <a:spcPct val="90000"/>
            </a:lnSpc>
            <a:spcBef>
              <a:spcPct val="0"/>
            </a:spcBef>
            <a:spcAft>
              <a:spcPct val="15000"/>
            </a:spcAft>
            <a:buChar char="•"/>
          </a:pPr>
          <a:r>
            <a:rPr lang="en-US" sz="3200" b="1" kern="1200" dirty="0"/>
            <a:t>Mary reaches out to W8CED</a:t>
          </a:r>
        </a:p>
      </dsp:txBody>
      <dsp:txXfrm>
        <a:off x="7047844" y="2266331"/>
        <a:ext cx="2718914" cy="1724233"/>
      </dsp:txXfrm>
    </dsp:sp>
    <dsp:sp modelId="{CBF7AA5F-60D9-40A7-959D-B44772903346}">
      <dsp:nvSpPr>
        <dsp:cNvPr id="0" name=""/>
        <dsp:cNvSpPr/>
      </dsp:nvSpPr>
      <dsp:spPr>
        <a:xfrm>
          <a:off x="7622245" y="4044207"/>
          <a:ext cx="2512178" cy="9990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July 8, 2022</a:t>
          </a:r>
        </a:p>
      </dsp:txBody>
      <dsp:txXfrm>
        <a:off x="7651505" y="4073467"/>
        <a:ext cx="2453658" cy="9404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E5E1C-1084-436A-BB44-EAEED1E34C54}">
      <dsp:nvSpPr>
        <dsp:cNvPr id="0" name=""/>
        <dsp:cNvSpPr/>
      </dsp:nvSpPr>
      <dsp:spPr>
        <a:xfrm rot="16200000">
          <a:off x="1083553" y="432028"/>
          <a:ext cx="3606888" cy="4708107"/>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254000" rIns="228600" bIns="254000" numCol="1" spcCol="1270" anchor="t" anchorCtr="0">
          <a:noAutofit/>
        </a:bodyPr>
        <a:lstStyle/>
        <a:p>
          <a:pPr marL="0" lvl="0" indent="0" algn="l" defTabSz="1778000">
            <a:lnSpc>
              <a:spcPct val="90000"/>
            </a:lnSpc>
            <a:spcBef>
              <a:spcPct val="0"/>
            </a:spcBef>
            <a:spcAft>
              <a:spcPct val="35000"/>
            </a:spcAft>
            <a:buNone/>
          </a:pPr>
          <a:r>
            <a:rPr lang="en-US" sz="4000" b="1" kern="1200" dirty="0"/>
            <a:t>Urban</a:t>
          </a:r>
        </a:p>
        <a:p>
          <a:pPr marL="285750" lvl="1" indent="-285750" algn="l" defTabSz="1377950">
            <a:lnSpc>
              <a:spcPct val="90000"/>
            </a:lnSpc>
            <a:spcBef>
              <a:spcPct val="0"/>
            </a:spcBef>
            <a:spcAft>
              <a:spcPct val="15000"/>
            </a:spcAft>
            <a:buChar char="•"/>
          </a:pPr>
          <a:r>
            <a:rPr lang="en-US" sz="3100" kern="1200" dirty="0"/>
            <a:t>Analyzes survey data</a:t>
          </a:r>
        </a:p>
        <a:p>
          <a:pPr marL="285750" lvl="1" indent="-285750" algn="l" defTabSz="1377950">
            <a:lnSpc>
              <a:spcPct val="90000"/>
            </a:lnSpc>
            <a:spcBef>
              <a:spcPct val="0"/>
            </a:spcBef>
            <a:spcAft>
              <a:spcPct val="15000"/>
            </a:spcAft>
            <a:buChar char="•"/>
          </a:pPr>
          <a:r>
            <a:rPr lang="en-US" sz="3100" kern="1200" dirty="0"/>
            <a:t>Produces posters</a:t>
          </a:r>
        </a:p>
        <a:p>
          <a:pPr marL="285750" lvl="1" indent="-285750" algn="l" defTabSz="1377950">
            <a:lnSpc>
              <a:spcPct val="90000"/>
            </a:lnSpc>
            <a:spcBef>
              <a:spcPct val="0"/>
            </a:spcBef>
            <a:spcAft>
              <a:spcPct val="15000"/>
            </a:spcAft>
            <a:buChar char="•"/>
          </a:pPr>
          <a:r>
            <a:rPr lang="en-US" sz="3100" kern="1200" dirty="0"/>
            <a:t>Facilitates data walk</a:t>
          </a:r>
        </a:p>
      </dsp:txBody>
      <dsp:txXfrm rot="5400000">
        <a:off x="709049" y="1158743"/>
        <a:ext cx="4532002" cy="3254678"/>
      </dsp:txXfrm>
    </dsp:sp>
    <dsp:sp modelId="{A723A3D7-0C6D-4F52-AE6F-87A3709E8FA9}">
      <dsp:nvSpPr>
        <dsp:cNvPr id="0" name=""/>
        <dsp:cNvSpPr/>
      </dsp:nvSpPr>
      <dsp:spPr>
        <a:xfrm rot="5400000">
          <a:off x="6344336" y="99630"/>
          <a:ext cx="3606888" cy="5449729"/>
        </a:xfrm>
        <a:prstGeom prst="round2SameRect">
          <a:avLst>
            <a:gd name="adj1" fmla="val 16670"/>
            <a:gd name="adj2" fmla="val 0"/>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54000" rIns="152400" bIns="254000" numCol="1" spcCol="1270" anchor="t" anchorCtr="0">
          <a:noAutofit/>
        </a:bodyPr>
        <a:lstStyle/>
        <a:p>
          <a:pPr marL="0" lvl="0" indent="0" algn="l" defTabSz="1778000">
            <a:lnSpc>
              <a:spcPct val="90000"/>
            </a:lnSpc>
            <a:spcBef>
              <a:spcPct val="0"/>
            </a:spcBef>
            <a:spcAft>
              <a:spcPct val="35000"/>
            </a:spcAft>
            <a:buNone/>
          </a:pPr>
          <a:r>
            <a:rPr lang="en-US" sz="4000" b="1" kern="1200" dirty="0"/>
            <a:t>W8CED</a:t>
          </a:r>
          <a:r>
            <a:rPr lang="en-US" sz="4000" kern="1200" dirty="0"/>
            <a:t> </a:t>
          </a:r>
        </a:p>
        <a:p>
          <a:pPr marL="285750" lvl="1" indent="-285750" algn="l" defTabSz="1377950">
            <a:lnSpc>
              <a:spcPct val="90000"/>
            </a:lnSpc>
            <a:spcBef>
              <a:spcPct val="0"/>
            </a:spcBef>
            <a:spcAft>
              <a:spcPct val="15000"/>
            </a:spcAft>
            <a:buChar char="•"/>
          </a:pPr>
          <a:r>
            <a:rPr lang="en-US" sz="3100" kern="1200" dirty="0"/>
            <a:t>Allows Urban to use survey results in community priority research</a:t>
          </a:r>
        </a:p>
      </dsp:txBody>
      <dsp:txXfrm rot="-5400000">
        <a:off x="5422916" y="1197156"/>
        <a:ext cx="5273624" cy="3254678"/>
      </dsp:txXfrm>
    </dsp:sp>
    <dsp:sp modelId="{8EA8914A-F7FB-4BF5-91AD-75E2AE0C1D38}">
      <dsp:nvSpPr>
        <dsp:cNvPr id="0" name=""/>
        <dsp:cNvSpPr/>
      </dsp:nvSpPr>
      <dsp:spPr>
        <a:xfrm>
          <a:off x="4143866" y="0"/>
          <a:ext cx="2304279" cy="2304167"/>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6B1B2E-243B-45B0-B32C-5B1D626D651C}">
      <dsp:nvSpPr>
        <dsp:cNvPr id="0" name=""/>
        <dsp:cNvSpPr/>
      </dsp:nvSpPr>
      <dsp:spPr>
        <a:xfrm rot="10800000">
          <a:off x="4143866" y="3306173"/>
          <a:ext cx="2304279" cy="2304167"/>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65A55-786E-4C02-B347-C06D8C46FF8E}">
      <dsp:nvSpPr>
        <dsp:cNvPr id="0" name=""/>
        <dsp:cNvSpPr/>
      </dsp:nvSpPr>
      <dsp:spPr>
        <a:xfrm>
          <a:off x="176" y="2164503"/>
          <a:ext cx="2826200" cy="24280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055" tIns="59055" rIns="59055" bIns="5905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First joint Urban-W8CED meeting</a:t>
          </a:r>
        </a:p>
      </dsp:txBody>
      <dsp:txXfrm>
        <a:off x="56053" y="2220380"/>
        <a:ext cx="2714446" cy="1796029"/>
      </dsp:txXfrm>
    </dsp:sp>
    <dsp:sp modelId="{F4FBEBA1-055C-4620-A2E3-549E0C9B7D17}">
      <dsp:nvSpPr>
        <dsp:cNvPr id="0" name=""/>
        <dsp:cNvSpPr/>
      </dsp:nvSpPr>
      <dsp:spPr>
        <a:xfrm>
          <a:off x="1622019" y="2889040"/>
          <a:ext cx="2938019" cy="2938019"/>
        </a:xfrm>
        <a:prstGeom prst="leftCircularArrow">
          <a:avLst>
            <a:gd name="adj1" fmla="val 2550"/>
            <a:gd name="adj2" fmla="val 309429"/>
            <a:gd name="adj3" fmla="val 2084446"/>
            <a:gd name="adj4" fmla="val 9023996"/>
            <a:gd name="adj5" fmla="val 297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34C2BB-9600-41A5-93A0-64A3601AA816}">
      <dsp:nvSpPr>
        <dsp:cNvPr id="0" name=""/>
        <dsp:cNvSpPr/>
      </dsp:nvSpPr>
      <dsp:spPr>
        <a:xfrm>
          <a:off x="628221" y="4044554"/>
          <a:ext cx="2512178" cy="9990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Jul. 20 2022</a:t>
          </a:r>
        </a:p>
      </dsp:txBody>
      <dsp:txXfrm>
        <a:off x="657481" y="4073814"/>
        <a:ext cx="2453658" cy="940490"/>
      </dsp:txXfrm>
    </dsp:sp>
    <dsp:sp modelId="{3B9C8FDE-CEA6-4C40-AEA4-1CB0A305F3F8}">
      <dsp:nvSpPr>
        <dsp:cNvPr id="0" name=""/>
        <dsp:cNvSpPr/>
      </dsp:nvSpPr>
      <dsp:spPr>
        <a:xfrm>
          <a:off x="3497189" y="2212688"/>
          <a:ext cx="2826200" cy="2331024"/>
        </a:xfrm>
        <a:prstGeom prst="roundRect">
          <a:avLst>
            <a:gd name="adj" fmla="val 10000"/>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055" tIns="59055" rIns="59055" bIns="59055" numCol="1" spcCol="1270" anchor="t" anchorCtr="0">
          <a:noAutofit/>
        </a:bodyPr>
        <a:lstStyle/>
        <a:p>
          <a:pPr marL="285750" lvl="1" indent="-285750" algn="l" defTabSz="1377950">
            <a:lnSpc>
              <a:spcPct val="90000"/>
            </a:lnSpc>
            <a:spcBef>
              <a:spcPct val="0"/>
            </a:spcBef>
            <a:spcAft>
              <a:spcPct val="15000"/>
            </a:spcAft>
            <a:buChar char="•"/>
          </a:pPr>
          <a:r>
            <a:rPr lang="en-US" sz="3100" b="0" kern="1200" dirty="0"/>
            <a:t>7 additional joint meetings</a:t>
          </a:r>
        </a:p>
      </dsp:txBody>
      <dsp:txXfrm>
        <a:off x="3550832" y="2765836"/>
        <a:ext cx="2718914" cy="1724233"/>
      </dsp:txXfrm>
    </dsp:sp>
    <dsp:sp modelId="{2FB6DB4A-C4D7-4A80-8202-214006460B0A}">
      <dsp:nvSpPr>
        <dsp:cNvPr id="0" name=""/>
        <dsp:cNvSpPr/>
      </dsp:nvSpPr>
      <dsp:spPr>
        <a:xfrm>
          <a:off x="5095578" y="838116"/>
          <a:ext cx="3299145" cy="3299145"/>
        </a:xfrm>
        <a:prstGeom prst="circularArrow">
          <a:avLst>
            <a:gd name="adj1" fmla="val 2271"/>
            <a:gd name="adj2" fmla="val 273786"/>
            <a:gd name="adj3" fmla="val 19550703"/>
            <a:gd name="adj4" fmla="val 12575511"/>
            <a:gd name="adj5" fmla="val 265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D2D362-749A-4451-AB36-439613E81529}">
      <dsp:nvSpPr>
        <dsp:cNvPr id="0" name=""/>
        <dsp:cNvSpPr/>
      </dsp:nvSpPr>
      <dsp:spPr>
        <a:xfrm>
          <a:off x="4125233" y="1713183"/>
          <a:ext cx="2512178" cy="999010"/>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7/21-8/25</a:t>
          </a:r>
        </a:p>
      </dsp:txBody>
      <dsp:txXfrm>
        <a:off x="4154493" y="1742443"/>
        <a:ext cx="2453658" cy="940490"/>
      </dsp:txXfrm>
    </dsp:sp>
    <dsp:sp modelId="{0996EAF9-34D5-4E8D-A59F-1089321214AD}">
      <dsp:nvSpPr>
        <dsp:cNvPr id="0" name=""/>
        <dsp:cNvSpPr/>
      </dsp:nvSpPr>
      <dsp:spPr>
        <a:xfrm>
          <a:off x="6994201" y="2212688"/>
          <a:ext cx="2826200" cy="23310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055" tIns="59055" rIns="59055" bIns="5905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W8CED Data Walk!</a:t>
          </a:r>
        </a:p>
      </dsp:txBody>
      <dsp:txXfrm>
        <a:off x="7047844" y="2266331"/>
        <a:ext cx="2718914" cy="1724233"/>
      </dsp:txXfrm>
    </dsp:sp>
    <dsp:sp modelId="{CBF7AA5F-60D9-40A7-959D-B44772903346}">
      <dsp:nvSpPr>
        <dsp:cNvPr id="0" name=""/>
        <dsp:cNvSpPr/>
      </dsp:nvSpPr>
      <dsp:spPr>
        <a:xfrm>
          <a:off x="7622245" y="4044207"/>
          <a:ext cx="2512178" cy="9990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Aug. 31, 2022</a:t>
          </a:r>
        </a:p>
      </dsp:txBody>
      <dsp:txXfrm>
        <a:off x="7651505" y="4073467"/>
        <a:ext cx="2453658" cy="94049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5C684-6FD2-46B5-A3A2-D3E80077A14B}" type="datetimeFigureOut">
              <a:rPr lang="en-US" smtClean="0"/>
              <a:t>10/20/2022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6FD5B-4FF5-4AE4-976E-A8B3BD5F4177}" type="slidenum">
              <a:rPr lang="en-US" smtClean="0"/>
              <a:t>‹#›</a:t>
            </a:fld>
            <a:endParaRPr lang="en-US"/>
          </a:p>
        </p:txBody>
      </p:sp>
    </p:spTree>
    <p:extLst>
      <p:ext uri="{BB962C8B-B14F-4D97-AF65-F5344CB8AC3E}">
        <p14:creationId xmlns:p14="http://schemas.microsoft.com/office/powerpoint/2010/main" val="3708497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Good afternoon everyone, my name is Donovan Harvey and I am a research analyst in Urban's Metropolitan Housing and Communities Center. Today I'll be presenting on a collaboration between Urban Institute researchers and W8CED to put on (</a:t>
            </a:r>
            <a:r>
              <a:rPr lang="en-US" sz="1200" b="0" i="0" u="none" strike="noStrike" kern="1200" dirty="0" err="1">
                <a:solidFill>
                  <a:schemeClr val="tx1"/>
                </a:solidFill>
                <a:effectLst/>
                <a:latin typeface="+mn-lt"/>
                <a:ea typeface="+mn-ea"/>
                <a:cs typeface="+mn-cs"/>
              </a:rPr>
              <a:t>wc</a:t>
            </a:r>
            <a:r>
              <a:rPr lang="en-US" sz="1200" b="0" i="0" u="none" strike="noStrike" kern="1200" dirty="0">
                <a:solidFill>
                  <a:schemeClr val="tx1"/>
                </a:solidFill>
                <a:effectLst/>
                <a:latin typeface="+mn-lt"/>
                <a:ea typeface="+mn-ea"/>
                <a:cs typeface="+mn-cs"/>
              </a:rPr>
              <a:t>) the Ward 8 CED Data Walk</a:t>
            </a:r>
            <a:r>
              <a:rPr lang="en-US" dirty="0"/>
              <a:t> </a:t>
            </a:r>
          </a:p>
        </p:txBody>
      </p:sp>
      <p:sp>
        <p:nvSpPr>
          <p:cNvPr id="4" name="Slide Number Placeholder 3"/>
          <p:cNvSpPr>
            <a:spLocks noGrp="1"/>
          </p:cNvSpPr>
          <p:nvPr>
            <p:ph type="sldNum" sz="quarter" idx="10"/>
          </p:nvPr>
        </p:nvSpPr>
        <p:spPr/>
        <p:txBody>
          <a:bodyPr/>
          <a:lstStyle/>
          <a:p>
            <a:fld id="{EC910B79-A433-044A-A8FC-6C2E1104D2AB}" type="slidenum">
              <a:rPr lang="en-US" smtClean="0"/>
              <a:t>1</a:t>
            </a:fld>
            <a:endParaRPr lang="en-US"/>
          </a:p>
        </p:txBody>
      </p:sp>
    </p:spTree>
    <p:extLst>
      <p:ext uri="{BB962C8B-B14F-4D97-AF65-F5344CB8AC3E}">
        <p14:creationId xmlns:p14="http://schemas.microsoft.com/office/powerpoint/2010/main" val="930050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survey analysis itself was relatively straightforward; primarily consisting of reshaping the data and cross-tabbing wellbeing subcomponents on demographic variables of interest. Ultimately, the crosstabs - along with some counts - were used to create posters for the data walk</a:t>
            </a:r>
            <a:r>
              <a:rPr lang="en-US" dirty="0"/>
              <a:t> </a:t>
            </a:r>
          </a:p>
        </p:txBody>
      </p:sp>
      <p:sp>
        <p:nvSpPr>
          <p:cNvPr id="4" name="Slide Number Placeholder 3"/>
          <p:cNvSpPr>
            <a:spLocks noGrp="1"/>
          </p:cNvSpPr>
          <p:nvPr>
            <p:ph type="sldNum" sz="quarter" idx="5"/>
          </p:nvPr>
        </p:nvSpPr>
        <p:spPr/>
        <p:txBody>
          <a:bodyPr/>
          <a:lstStyle/>
          <a:p>
            <a:fld id="{BC76FD5B-4FF5-4AE4-976E-A8B3BD5F4177}" type="slidenum">
              <a:rPr lang="en-US" smtClean="0"/>
              <a:t>11</a:t>
            </a:fld>
            <a:endParaRPr lang="en-US"/>
          </a:p>
        </p:txBody>
      </p:sp>
    </p:spTree>
    <p:extLst>
      <p:ext uri="{BB962C8B-B14F-4D97-AF65-F5344CB8AC3E}">
        <p14:creationId xmlns:p14="http://schemas.microsoft.com/office/powerpoint/2010/main" val="1454046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 total, Urban prepared and printed ## of posters - like the one featured on this slide. Our team also helped staff the event. Led by Camille Braswell, Urban contributed notetakers and facilitators for the evening's 4 stations</a:t>
            </a:r>
            <a:r>
              <a:rPr lang="en-US" dirty="0"/>
              <a:t> </a:t>
            </a:r>
          </a:p>
          <a:p>
            <a:endParaRPr lang="en-US" dirty="0"/>
          </a:p>
        </p:txBody>
      </p:sp>
      <p:sp>
        <p:nvSpPr>
          <p:cNvPr id="4" name="Slide Number Placeholder 3"/>
          <p:cNvSpPr>
            <a:spLocks noGrp="1"/>
          </p:cNvSpPr>
          <p:nvPr>
            <p:ph type="sldNum" sz="quarter" idx="5"/>
          </p:nvPr>
        </p:nvSpPr>
        <p:spPr/>
        <p:txBody>
          <a:bodyPr/>
          <a:lstStyle/>
          <a:p>
            <a:fld id="{BC76FD5B-4FF5-4AE4-976E-A8B3BD5F4177}" type="slidenum">
              <a:rPr lang="en-US" smtClean="0"/>
              <a:t>12</a:t>
            </a:fld>
            <a:endParaRPr lang="en-US"/>
          </a:p>
        </p:txBody>
      </p:sp>
    </p:spTree>
    <p:extLst>
      <p:ext uri="{BB962C8B-B14F-4D97-AF65-F5344CB8AC3E}">
        <p14:creationId xmlns:p14="http://schemas.microsoft.com/office/powerpoint/2010/main" val="2363403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Takeaways: Project team and funder flexibility</a:t>
            </a:r>
          </a:p>
        </p:txBody>
      </p:sp>
      <p:sp>
        <p:nvSpPr>
          <p:cNvPr id="4" name="Slide Number Placeholder 3"/>
          <p:cNvSpPr>
            <a:spLocks noGrp="1"/>
          </p:cNvSpPr>
          <p:nvPr>
            <p:ph type="sldNum" sz="quarter" idx="5"/>
          </p:nvPr>
        </p:nvSpPr>
        <p:spPr/>
        <p:txBody>
          <a:bodyPr/>
          <a:lstStyle/>
          <a:p>
            <a:fld id="{BC76FD5B-4FF5-4AE4-976E-A8B3BD5F4177}" type="slidenum">
              <a:rPr lang="en-US" smtClean="0"/>
              <a:t>13</a:t>
            </a:fld>
            <a:endParaRPr lang="en-US"/>
          </a:p>
        </p:txBody>
      </p:sp>
    </p:spTree>
    <p:extLst>
      <p:ext uri="{BB962C8B-B14F-4D97-AF65-F5344CB8AC3E}">
        <p14:creationId xmlns:p14="http://schemas.microsoft.com/office/powerpoint/2010/main" val="877673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Takeaways: Project team and funder flexibility</a:t>
            </a:r>
          </a:p>
        </p:txBody>
      </p:sp>
      <p:sp>
        <p:nvSpPr>
          <p:cNvPr id="4" name="Slide Number Placeholder 3"/>
          <p:cNvSpPr>
            <a:spLocks noGrp="1"/>
          </p:cNvSpPr>
          <p:nvPr>
            <p:ph type="sldNum" sz="quarter" idx="5"/>
          </p:nvPr>
        </p:nvSpPr>
        <p:spPr/>
        <p:txBody>
          <a:bodyPr/>
          <a:lstStyle/>
          <a:p>
            <a:fld id="{BC76FD5B-4FF5-4AE4-976E-A8B3BD5F4177}" type="slidenum">
              <a:rPr lang="en-US" smtClean="0"/>
              <a:t>14</a:t>
            </a:fld>
            <a:endParaRPr lang="en-US"/>
          </a:p>
        </p:txBody>
      </p:sp>
    </p:spTree>
    <p:extLst>
      <p:ext uri="{BB962C8B-B14F-4D97-AF65-F5344CB8AC3E}">
        <p14:creationId xmlns:p14="http://schemas.microsoft.com/office/powerpoint/2010/main" val="2505967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Actually have David’s email</a:t>
            </a:r>
          </a:p>
        </p:txBody>
      </p:sp>
      <p:sp>
        <p:nvSpPr>
          <p:cNvPr id="4" name="Slide Number Placeholder 3"/>
          <p:cNvSpPr>
            <a:spLocks noGrp="1"/>
          </p:cNvSpPr>
          <p:nvPr>
            <p:ph type="sldNum" sz="quarter" idx="5"/>
          </p:nvPr>
        </p:nvSpPr>
        <p:spPr/>
        <p:txBody>
          <a:bodyPr/>
          <a:lstStyle/>
          <a:p>
            <a:fld id="{BC76FD5B-4FF5-4AE4-976E-A8B3BD5F4177}" type="slidenum">
              <a:rPr lang="en-US" smtClean="0"/>
              <a:t>15</a:t>
            </a:fld>
            <a:endParaRPr lang="en-US"/>
          </a:p>
        </p:txBody>
      </p:sp>
    </p:spTree>
    <p:extLst>
      <p:ext uri="{BB962C8B-B14F-4D97-AF65-F5344CB8AC3E}">
        <p14:creationId xmlns:p14="http://schemas.microsoft.com/office/powerpoint/2010/main" val="3627290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central players in our story: The Urban research team - Mary Bogle, Camille Braswell and myself. With funding from JPMorgan Chase, our team has been conducting a scan of philanthropic giving in Wards 7 &amp; 8 and comparing the results to publicly available community assets and priorities. </a:t>
            </a:r>
          </a:p>
          <a:p>
            <a:endParaRPr lang="en-US" b="0" i="0" dirty="0"/>
          </a:p>
        </p:txBody>
      </p:sp>
      <p:sp>
        <p:nvSpPr>
          <p:cNvPr id="4" name="Slide Number Placeholder 3"/>
          <p:cNvSpPr>
            <a:spLocks noGrp="1"/>
          </p:cNvSpPr>
          <p:nvPr>
            <p:ph type="sldNum" sz="quarter" idx="5"/>
          </p:nvPr>
        </p:nvSpPr>
        <p:spPr/>
        <p:txBody>
          <a:bodyPr/>
          <a:lstStyle/>
          <a:p>
            <a:fld id="{B0F3EF3C-A3E5-4528-8944-89928F0813BE}" type="slidenum">
              <a:rPr lang="en-US" smtClean="0"/>
              <a:t>2</a:t>
            </a:fld>
            <a:endParaRPr lang="en-US"/>
          </a:p>
        </p:txBody>
      </p:sp>
    </p:spTree>
    <p:extLst>
      <p:ext uri="{BB962C8B-B14F-4D97-AF65-F5344CB8AC3E}">
        <p14:creationId xmlns:p14="http://schemas.microsoft.com/office/powerpoint/2010/main" val="45481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As we began work, we quickly ran into a problem. Despite substantial surveying East of the River, which has led to a justified survey fatigue among residents, we found very few systematic efforts to collect and preserve community input.</a:t>
            </a:r>
            <a:r>
              <a:rPr lang="en-US" dirty="0"/>
              <a:t> </a:t>
            </a:r>
          </a:p>
        </p:txBody>
      </p:sp>
      <p:sp>
        <p:nvSpPr>
          <p:cNvPr id="4" name="Slide Number Placeholder 3"/>
          <p:cNvSpPr>
            <a:spLocks noGrp="1"/>
          </p:cNvSpPr>
          <p:nvPr>
            <p:ph type="sldNum" sz="quarter" idx="5"/>
          </p:nvPr>
        </p:nvSpPr>
        <p:spPr/>
        <p:txBody>
          <a:bodyPr/>
          <a:lstStyle/>
          <a:p>
            <a:fld id="{BC76FD5B-4FF5-4AE4-976E-A8B3BD5F4177}" type="slidenum">
              <a:rPr lang="en-US" smtClean="0"/>
              <a:t>3</a:t>
            </a:fld>
            <a:endParaRPr lang="en-US"/>
          </a:p>
        </p:txBody>
      </p:sp>
    </p:spTree>
    <p:extLst>
      <p:ext uri="{BB962C8B-B14F-4D97-AF65-F5344CB8AC3E}">
        <p14:creationId xmlns:p14="http://schemas.microsoft.com/office/powerpoint/2010/main" val="2499865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Unbeknowst</a:t>
            </a:r>
            <a:r>
              <a:rPr lang="en-US" sz="1200" b="0" i="0" u="none" strike="noStrike" kern="1200" dirty="0">
                <a:solidFill>
                  <a:schemeClr val="tx1"/>
                </a:solidFill>
                <a:effectLst/>
                <a:latin typeface="+mn-lt"/>
                <a:ea typeface="+mn-ea"/>
                <a:cs typeface="+mn-cs"/>
              </a:rPr>
              <a:t> to us, our work was running parallel to a community-led effort to gather the very same priorities. Here, we meet the second player in our story: W8CED, a community-based organization led by </a:t>
            </a:r>
            <a:r>
              <a:rPr lang="en-US" sz="1200" kern="1200" dirty="0">
                <a:solidFill>
                  <a:schemeClr val="tx1"/>
                </a:solidFill>
                <a:effectLst/>
                <a:latin typeface="+mn-lt"/>
                <a:ea typeface="+mn-ea"/>
                <a:cs typeface="+mn-cs"/>
              </a:rPr>
              <a:t>Mustafa Abdul-Salaam, which aims to</a:t>
            </a:r>
            <a:r>
              <a:rPr lang="en-US" sz="1200" b="0" i="0" u="none" strike="noStrike" kern="1200" dirty="0">
                <a:solidFill>
                  <a:schemeClr val="tx1"/>
                </a:solidFill>
                <a:effectLst/>
                <a:latin typeface="+mn-lt"/>
                <a:ea typeface="+mn-ea"/>
                <a:cs typeface="+mn-cs"/>
              </a:rPr>
              <a:t> create a “bottom-up” community economic development plan in Ward 8</a:t>
            </a:r>
            <a:endParaRPr lang="en-US" dirty="0"/>
          </a:p>
        </p:txBody>
      </p:sp>
      <p:sp>
        <p:nvSpPr>
          <p:cNvPr id="4" name="Slide Number Placeholder 3"/>
          <p:cNvSpPr>
            <a:spLocks noGrp="1"/>
          </p:cNvSpPr>
          <p:nvPr>
            <p:ph type="sldNum" sz="quarter" idx="5"/>
          </p:nvPr>
        </p:nvSpPr>
        <p:spPr/>
        <p:txBody>
          <a:bodyPr/>
          <a:lstStyle/>
          <a:p>
            <a:fld id="{BC76FD5B-4FF5-4AE4-976E-A8B3BD5F4177}" type="slidenum">
              <a:rPr lang="en-US" smtClean="0"/>
              <a:t>4</a:t>
            </a:fld>
            <a:endParaRPr lang="en-US"/>
          </a:p>
        </p:txBody>
      </p:sp>
    </p:spTree>
    <p:extLst>
      <p:ext uri="{BB962C8B-B14F-4D97-AF65-F5344CB8AC3E}">
        <p14:creationId xmlns:p14="http://schemas.microsoft.com/office/powerpoint/2010/main" val="2340765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71,236 / 300,829  </a:t>
            </a:r>
          </a:p>
          <a:p>
            <a:r>
              <a:rPr lang="en-US" dirty="0"/>
              <a:t>Slightly less than 25% of DCs Black Population</a:t>
            </a:r>
          </a:p>
        </p:txBody>
      </p:sp>
      <p:sp>
        <p:nvSpPr>
          <p:cNvPr id="4" name="Slide Number Placeholder 3"/>
          <p:cNvSpPr>
            <a:spLocks noGrp="1"/>
          </p:cNvSpPr>
          <p:nvPr>
            <p:ph type="sldNum" sz="quarter" idx="5"/>
          </p:nvPr>
        </p:nvSpPr>
        <p:spPr/>
        <p:txBody>
          <a:bodyPr/>
          <a:lstStyle/>
          <a:p>
            <a:fld id="{BC76FD5B-4FF5-4AE4-976E-A8B3BD5F4177}" type="slidenum">
              <a:rPr lang="en-US" smtClean="0"/>
              <a:t>5</a:t>
            </a:fld>
            <a:endParaRPr lang="en-US"/>
          </a:p>
        </p:txBody>
      </p:sp>
    </p:spTree>
    <p:extLst>
      <p:ext uri="{BB962C8B-B14F-4D97-AF65-F5344CB8AC3E}">
        <p14:creationId xmlns:p14="http://schemas.microsoft.com/office/powerpoint/2010/main" val="158991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To inform their recommendations, the organization conducted a survey…</a:t>
            </a:r>
            <a:r>
              <a:rPr lang="en-US" dirty="0"/>
              <a:t> </a:t>
            </a:r>
          </a:p>
        </p:txBody>
      </p:sp>
      <p:sp>
        <p:nvSpPr>
          <p:cNvPr id="4" name="Slide Number Placeholder 3"/>
          <p:cNvSpPr>
            <a:spLocks noGrp="1"/>
          </p:cNvSpPr>
          <p:nvPr>
            <p:ph type="sldNum" sz="quarter" idx="5"/>
          </p:nvPr>
        </p:nvSpPr>
        <p:spPr/>
        <p:txBody>
          <a:bodyPr/>
          <a:lstStyle/>
          <a:p>
            <a:fld id="{BC76FD5B-4FF5-4AE4-976E-A8B3BD5F4177}" type="slidenum">
              <a:rPr lang="en-US" smtClean="0"/>
              <a:t>7</a:t>
            </a:fld>
            <a:endParaRPr lang="en-US"/>
          </a:p>
        </p:txBody>
      </p:sp>
    </p:spTree>
    <p:extLst>
      <p:ext uri="{BB962C8B-B14F-4D97-AF65-F5344CB8AC3E}">
        <p14:creationId xmlns:p14="http://schemas.microsoft.com/office/powerpoint/2010/main" val="130314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Fortunately, Mary Bogle had a prior relationship with W8CED leaders. Shortly thereafter, the Urban research team joined a W8CED data team meeting and a plan emerged. </a:t>
            </a:r>
            <a:endParaRPr lang="en-US" dirty="0"/>
          </a:p>
        </p:txBody>
      </p:sp>
      <p:sp>
        <p:nvSpPr>
          <p:cNvPr id="4" name="Slide Number Placeholder 3"/>
          <p:cNvSpPr>
            <a:spLocks noGrp="1"/>
          </p:cNvSpPr>
          <p:nvPr>
            <p:ph type="sldNum" sz="quarter" idx="5"/>
          </p:nvPr>
        </p:nvSpPr>
        <p:spPr/>
        <p:txBody>
          <a:bodyPr/>
          <a:lstStyle/>
          <a:p>
            <a:fld id="{BC76FD5B-4FF5-4AE4-976E-A8B3BD5F4177}" type="slidenum">
              <a:rPr lang="en-US" smtClean="0"/>
              <a:t>8</a:t>
            </a:fld>
            <a:endParaRPr lang="en-US"/>
          </a:p>
        </p:txBody>
      </p:sp>
    </p:spTree>
    <p:extLst>
      <p:ext uri="{BB962C8B-B14F-4D97-AF65-F5344CB8AC3E}">
        <p14:creationId xmlns:p14="http://schemas.microsoft.com/office/powerpoint/2010/main" val="1537303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Urban team would analyze the survey data and create posters for a data walk that W8CED would host in September. In exchange, Urban would be able to use the survey results to inform our community priority research.  The Urban team would analyze the survey data and create posters for a data walk that W8CED would host in September. In exchange, Urban would be able to use the survey results to inform our community priority research. </a:t>
            </a:r>
            <a:endParaRPr lang="en-US" dirty="0"/>
          </a:p>
        </p:txBody>
      </p:sp>
      <p:sp>
        <p:nvSpPr>
          <p:cNvPr id="4" name="Slide Number Placeholder 3"/>
          <p:cNvSpPr>
            <a:spLocks noGrp="1"/>
          </p:cNvSpPr>
          <p:nvPr>
            <p:ph type="sldNum" sz="quarter" idx="5"/>
          </p:nvPr>
        </p:nvSpPr>
        <p:spPr/>
        <p:txBody>
          <a:bodyPr/>
          <a:lstStyle/>
          <a:p>
            <a:fld id="{BC76FD5B-4FF5-4AE4-976E-A8B3BD5F4177}" type="slidenum">
              <a:rPr lang="en-US" smtClean="0"/>
              <a:t>9</a:t>
            </a:fld>
            <a:endParaRPr lang="en-US"/>
          </a:p>
        </p:txBody>
      </p:sp>
    </p:spTree>
    <p:extLst>
      <p:ext uri="{BB962C8B-B14F-4D97-AF65-F5344CB8AC3E}">
        <p14:creationId xmlns:p14="http://schemas.microsoft.com/office/powerpoint/2010/main" val="2366952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From a process standpoint, our teams met on a weekly basis for [duration]. At each meeting, I presented updates on </a:t>
            </a:r>
            <a:endParaRPr lang="en-US" dirty="0"/>
          </a:p>
        </p:txBody>
      </p:sp>
      <p:sp>
        <p:nvSpPr>
          <p:cNvPr id="4" name="Slide Number Placeholder 3"/>
          <p:cNvSpPr>
            <a:spLocks noGrp="1"/>
          </p:cNvSpPr>
          <p:nvPr>
            <p:ph type="sldNum" sz="quarter" idx="5"/>
          </p:nvPr>
        </p:nvSpPr>
        <p:spPr/>
        <p:txBody>
          <a:bodyPr/>
          <a:lstStyle/>
          <a:p>
            <a:fld id="{BC76FD5B-4FF5-4AE4-976E-A8B3BD5F4177}" type="slidenum">
              <a:rPr lang="en-US" smtClean="0"/>
              <a:t>10</a:t>
            </a:fld>
            <a:endParaRPr lang="en-US"/>
          </a:p>
        </p:txBody>
      </p:sp>
    </p:spTree>
    <p:extLst>
      <p:ext uri="{BB962C8B-B14F-4D97-AF65-F5344CB8AC3E}">
        <p14:creationId xmlns:p14="http://schemas.microsoft.com/office/powerpoint/2010/main" val="4076806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Larg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9" name="Rectangle 8"/>
          <p:cNvSpPr/>
          <p:nvPr userDrawn="1"/>
        </p:nvSpPr>
        <p:spPr>
          <a:xfrm>
            <a:off x="5265861" y="812181"/>
            <a:ext cx="5908591" cy="4987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lIns="0" rIns="0" anchor="t" anchorCtr="0">
            <a:noAutofit/>
          </a:bodyPr>
          <a:lstStyle>
            <a:lvl1pPr>
              <a:defRPr sz="3400" baseline="0">
                <a:latin typeface="+mj-lt"/>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457200" y="1690688"/>
            <a:ext cx="10214658" cy="4367212"/>
          </a:xfrm>
        </p:spPr>
        <p:txBody>
          <a:bodyPr tIns="0" bIns="91440">
            <a:noAutofit/>
          </a:bodyPr>
          <a:lstStyle>
            <a:lvl1pPr marL="457200" indent="-457200">
              <a:lnSpc>
                <a:spcPct val="108000"/>
              </a:lnSpc>
              <a:spcAft>
                <a:spcPts val="1200"/>
              </a:spcAft>
              <a:defRPr sz="3200" baseline="0">
                <a:latin typeface="+mn-lt"/>
              </a:defRPr>
            </a:lvl1pPr>
            <a:lvl2pPr marL="914400" indent="-457200">
              <a:lnSpc>
                <a:spcPct val="108000"/>
              </a:lnSpc>
              <a:spcAft>
                <a:spcPts val="1200"/>
              </a:spcAft>
              <a:defRPr sz="2800" baseline="0">
                <a:latin typeface="+mn-lt"/>
              </a:defRPr>
            </a:lvl2pPr>
            <a:lvl3pPr marL="1371600" indent="-457200">
              <a:lnSpc>
                <a:spcPct val="108000"/>
              </a:lnSpc>
              <a:spcAft>
                <a:spcPts val="1200"/>
              </a:spcAft>
              <a:defRPr sz="2800" baseline="0">
                <a:latin typeface="+mn-lt"/>
              </a:defRPr>
            </a:lvl3pPr>
            <a:lvl4pPr marL="1828800" indent="-457200">
              <a:lnSpc>
                <a:spcPct val="108000"/>
              </a:lnSpc>
              <a:spcAft>
                <a:spcPts val="1200"/>
              </a:spcAft>
              <a:defRPr sz="2800" baseline="0">
                <a:latin typeface="+mn-lt"/>
              </a:defRPr>
            </a:lvl4pPr>
            <a:lvl5pPr marL="2286000" indent="-457200">
              <a:lnSpc>
                <a:spcPct val="108000"/>
              </a:lnSpc>
              <a:spcAft>
                <a:spcPts val="1200"/>
              </a:spcAft>
              <a:defRPr sz="28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userDrawn="1"/>
        </p:nvSpPr>
        <p:spPr>
          <a:xfrm>
            <a:off x="265815" y="-496181"/>
            <a:ext cx="2470098"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Title + Large Bullets</a:t>
            </a:r>
            <a:endParaRPr lang="en-US" sz="1200" b="1" dirty="0">
              <a:solidFill>
                <a:schemeClr val="accent2"/>
              </a:solidFill>
            </a:endParaRPr>
          </a:p>
        </p:txBody>
      </p:sp>
      <p:sp>
        <p:nvSpPr>
          <p:cNvPr id="10" name="Text Placeholder 2">
            <a:extLst>
              <a:ext uri="{FF2B5EF4-FFF2-40B4-BE49-F238E27FC236}">
                <a16:creationId xmlns:a16="http://schemas.microsoft.com/office/drawing/2014/main" id="{49344CE9-DF0E-244E-9177-5BB7481879A3}"/>
              </a:ext>
            </a:extLst>
          </p:cNvPr>
          <p:cNvSpPr>
            <a:spLocks noGrp="1"/>
          </p:cNvSpPr>
          <p:nvPr>
            <p:ph type="body" sz="quarter" idx="11" hasCustomPrompt="1"/>
          </p:nvPr>
        </p:nvSpPr>
        <p:spPr>
          <a:xfrm>
            <a:off x="457200" y="10511"/>
            <a:ext cx="2787943" cy="307777"/>
          </a:xfrm>
          <a:solidFill>
            <a:schemeClr val="accent1">
              <a:alpha val="5000"/>
            </a:schemeClr>
          </a:solidFill>
          <a:ln>
            <a:noFill/>
          </a:ln>
        </p:spPr>
        <p:txBody>
          <a:bodyPr wrap="none" lIns="91440" tIns="91440" rIns="91440" bIns="91440" anchor="ctr">
            <a:spAutoFit/>
          </a:bodyPr>
          <a:lstStyle>
            <a:lvl1pPr marL="0" indent="0" algn="l">
              <a:buFontTx/>
              <a:buNone/>
              <a:defRPr sz="800" b="0" cap="all" spc="100" baseline="0">
                <a:solidFill>
                  <a:schemeClr val="accent1"/>
                </a:solidFill>
                <a:latin typeface="+mj-lt"/>
              </a:defRPr>
            </a:lvl1pPr>
          </a:lstStyle>
          <a:p>
            <a:pPr lvl="0"/>
            <a:r>
              <a:rPr lang="en-US" dirty="0"/>
              <a:t>CLICK TO ADD optional SECTION HEADER</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with image">
    <p:spTree>
      <p:nvGrpSpPr>
        <p:cNvPr id="1" name=""/>
        <p:cNvGrpSpPr/>
        <p:nvPr/>
      </p:nvGrpSpPr>
      <p:grpSpPr>
        <a:xfrm>
          <a:off x="0" y="0"/>
          <a:ext cx="0" cy="0"/>
          <a:chOff x="0" y="0"/>
          <a:chExt cx="0" cy="0"/>
        </a:xfrm>
      </p:grpSpPr>
      <p:sp>
        <p:nvSpPr>
          <p:cNvPr id="2" name="Rectangle 1"/>
          <p:cNvSpPr/>
          <p:nvPr userDrawn="1"/>
        </p:nvSpPr>
        <p:spPr>
          <a:xfrm>
            <a:off x="1" y="6347637"/>
            <a:ext cx="3274828" cy="51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1" y="0"/>
            <a:ext cx="12192000" cy="3300984"/>
          </a:xfrm>
          <a:solidFill>
            <a:schemeClr val="bg2">
              <a:lumMod val="85000"/>
            </a:schemeClr>
          </a:solidFill>
        </p:spPr>
        <p:txBody>
          <a:bodyPr lIns="182880" rIns="182880" anchor="t"/>
          <a:lstStyle>
            <a:lvl1pPr marL="0" indent="0" algn="ctr">
              <a:spcAft>
                <a:spcPts val="0"/>
              </a:spcAft>
              <a:buNone/>
              <a:defRPr baseline="0">
                <a:solidFill>
                  <a:schemeClr val="bg1"/>
                </a:solidFill>
              </a:defRPr>
            </a:lvl1pPr>
          </a:lstStyle>
          <a:p>
            <a:br>
              <a:rPr lang="en-US" dirty="0"/>
            </a:br>
            <a:r>
              <a:rPr lang="en-US" dirty="0"/>
              <a:t>Drag picture to placeholder or click icon to add from a file.</a:t>
            </a:r>
            <a:br>
              <a:rPr lang="en-US" dirty="0"/>
            </a:br>
            <a:r>
              <a:rPr lang="en-US" dirty="0"/>
              <a:t>Photo will be cropped to 960x260 pixels.</a:t>
            </a:r>
          </a:p>
        </p:txBody>
      </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00" y="5488944"/>
            <a:ext cx="3721608" cy="1007936"/>
          </a:xfrm>
          <a:prstGeom prst="rect">
            <a:avLst/>
          </a:prstGeom>
        </p:spPr>
      </p:pic>
      <p:sp>
        <p:nvSpPr>
          <p:cNvPr id="6" name="TextBox 5"/>
          <p:cNvSpPr txBox="1"/>
          <p:nvPr userDrawn="1"/>
        </p:nvSpPr>
        <p:spPr>
          <a:xfrm>
            <a:off x="265815" y="-496181"/>
            <a:ext cx="2432059" cy="483989"/>
          </a:xfrm>
          <a:prstGeom prst="round2SameRect">
            <a:avLst/>
          </a:prstGeom>
          <a:solidFill>
            <a:srgbClr val="F9FAF9"/>
          </a:solidFill>
          <a:ln w="6350">
            <a:solidFill>
              <a:schemeClr val="accent2"/>
            </a:solidFill>
            <a:prstDash val="solid"/>
          </a:ln>
        </p:spPr>
        <p:txBody>
          <a:bodyPr wrap="none" lIns="182880" tIns="91440" rIns="182880" bIns="182880" rtlCol="0">
            <a:spAutoFit/>
          </a:bodyPr>
          <a:lstStyle>
            <a:defPPr>
              <a:defRPr lang="en-US"/>
            </a:defPPr>
            <a:lvl1pPr>
              <a:defRPr sz="1200" b="1">
                <a:solidFill>
                  <a:schemeClr val="accent2"/>
                </a:solidFill>
              </a:defRPr>
            </a:lvl1pPr>
          </a:lstStyle>
          <a:p>
            <a:pPr lvl="0"/>
            <a:r>
              <a:rPr lang="en-US" dirty="0"/>
              <a:t>Master: Cover B with image</a:t>
            </a:r>
          </a:p>
        </p:txBody>
      </p:sp>
      <p:sp>
        <p:nvSpPr>
          <p:cNvPr id="7" name="Text Placeholder 4">
            <a:extLst>
              <a:ext uri="{FF2B5EF4-FFF2-40B4-BE49-F238E27FC236}">
                <a16:creationId xmlns:a16="http://schemas.microsoft.com/office/drawing/2014/main" id="{59602185-155F-114D-ABC9-23953F6B44C7}"/>
              </a:ext>
            </a:extLst>
          </p:cNvPr>
          <p:cNvSpPr>
            <a:spLocks noGrp="1"/>
          </p:cNvSpPr>
          <p:nvPr>
            <p:ph type="body" sz="quarter" idx="11" hasCustomPrompt="1"/>
          </p:nvPr>
        </p:nvSpPr>
        <p:spPr>
          <a:xfrm>
            <a:off x="6096000" y="5725684"/>
            <a:ext cx="5638800" cy="417677"/>
          </a:xfrm>
        </p:spPr>
        <p:txBody>
          <a:bodyPr anchor="b">
            <a:normAutofit/>
          </a:bodyPr>
          <a:lstStyle>
            <a:lvl1pPr marL="0" indent="0" algn="r">
              <a:buNone/>
              <a:defRPr sz="1200">
                <a:solidFill>
                  <a:schemeClr val="accent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optional author</a:t>
            </a:r>
          </a:p>
        </p:txBody>
      </p:sp>
    </p:spTree>
  </p:cSld>
  <p:clrMapOvr>
    <a:masterClrMapping/>
  </p:clrMapOvr>
  <p:transition>
    <p:fade/>
  </p:transition>
  <p:extLst>
    <p:ext uri="{DCECCB84-F9BA-43D5-87BE-67443E8EF086}">
      <p15:sldGuideLst xmlns:p15="http://schemas.microsoft.com/office/powerpoint/2012/main">
        <p15:guide id="2" orient="horz" pos="2088" userDrawn="1">
          <p15:clr>
            <a:srgbClr val="FBAE40"/>
          </p15:clr>
        </p15:guide>
        <p15:guide id="3" orient="horz" pos="3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7" name="Title 6"/>
          <p:cNvSpPr>
            <a:spLocks noGrp="1"/>
          </p:cNvSpPr>
          <p:nvPr>
            <p:ph type="title"/>
          </p:nvPr>
        </p:nvSpPr>
        <p:spPr/>
        <p:txBody>
          <a:bodyPr lIns="0" rIns="0" anchor="t" anchorCtr="0">
            <a:noAutofit/>
          </a:bodyPr>
          <a:lstStyle>
            <a:lvl1pPr>
              <a:defRPr b="1" baseline="0">
                <a:latin typeface="+mj-lt"/>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457200" y="1690688"/>
            <a:ext cx="10214658" cy="4367212"/>
          </a:xfrm>
        </p:spPr>
        <p:txBody>
          <a:bodyPr tIns="0" bIns="91440">
            <a:noAutofit/>
          </a:bodyPr>
          <a:lstStyle>
            <a:lvl1pPr>
              <a:lnSpc>
                <a:spcPct val="108000"/>
              </a:lnSpc>
              <a:spcBef>
                <a:spcPts val="0"/>
              </a:spcBef>
              <a:spcAft>
                <a:spcPts val="1600"/>
              </a:spcAft>
              <a:defRPr baseline="0">
                <a:latin typeface="+mn-lt"/>
              </a:defRPr>
            </a:lvl1pPr>
            <a:lvl2pPr>
              <a:lnSpc>
                <a:spcPct val="108000"/>
              </a:lnSpc>
              <a:spcBef>
                <a:spcPts val="0"/>
              </a:spcBef>
              <a:spcAft>
                <a:spcPts val="1600"/>
              </a:spcAft>
              <a:defRPr>
                <a:latin typeface="+mn-lt"/>
              </a:defRPr>
            </a:lvl2pPr>
            <a:lvl3pPr>
              <a:lnSpc>
                <a:spcPct val="108000"/>
              </a:lnSpc>
              <a:spcBef>
                <a:spcPts val="0"/>
              </a:spcBef>
              <a:spcAft>
                <a:spcPts val="1600"/>
              </a:spcAft>
              <a:defRPr>
                <a:latin typeface="+mn-lt"/>
              </a:defRPr>
            </a:lvl3pPr>
            <a:lvl4pPr>
              <a:lnSpc>
                <a:spcPct val="108000"/>
              </a:lnSpc>
              <a:spcBef>
                <a:spcPts val="0"/>
              </a:spcBef>
              <a:spcAft>
                <a:spcPts val="1600"/>
              </a:spcAft>
              <a:defRPr>
                <a:latin typeface="+mn-lt"/>
              </a:defRPr>
            </a:lvl4pPr>
            <a:lvl5pPr>
              <a:lnSpc>
                <a:spcPct val="108000"/>
              </a:lnSpc>
              <a:spcBef>
                <a:spcPts val="0"/>
              </a:spcBef>
              <a:spcAft>
                <a:spcPts val="1600"/>
              </a:spcAf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userDrawn="1"/>
        </p:nvSpPr>
        <p:spPr>
          <a:xfrm>
            <a:off x="265815" y="-496181"/>
            <a:ext cx="1999504"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Title + Bullets</a:t>
            </a:r>
            <a:endParaRPr lang="en-US" sz="1200" b="1" dirty="0">
              <a:solidFill>
                <a:schemeClr val="accent2"/>
              </a:solidFill>
            </a:endParaRPr>
          </a:p>
        </p:txBody>
      </p:sp>
      <p:sp>
        <p:nvSpPr>
          <p:cNvPr id="8" name="Text Placeholder 2"/>
          <p:cNvSpPr>
            <a:spLocks noGrp="1"/>
          </p:cNvSpPr>
          <p:nvPr>
            <p:ph type="body" sz="quarter" idx="11" hasCustomPrompt="1"/>
          </p:nvPr>
        </p:nvSpPr>
        <p:spPr>
          <a:xfrm>
            <a:off x="457200" y="10511"/>
            <a:ext cx="2787943" cy="307777"/>
          </a:xfrm>
          <a:solidFill>
            <a:schemeClr val="accent1">
              <a:alpha val="5000"/>
            </a:schemeClr>
          </a:solidFill>
          <a:ln>
            <a:noFill/>
          </a:ln>
        </p:spPr>
        <p:txBody>
          <a:bodyPr wrap="none" lIns="91440" tIns="91440" rIns="91440" bIns="91440" anchor="ctr">
            <a:spAutoFit/>
          </a:bodyPr>
          <a:lstStyle>
            <a:lvl1pPr marL="0" indent="0" algn="l">
              <a:buFontTx/>
              <a:buNone/>
              <a:defRPr sz="800" b="0" cap="all" spc="100" baseline="0">
                <a:solidFill>
                  <a:schemeClr val="accent1"/>
                </a:solidFill>
                <a:latin typeface="+mj-lt"/>
              </a:defRPr>
            </a:lvl1pPr>
          </a:lstStyle>
          <a:p>
            <a:pPr lvl="0"/>
            <a:r>
              <a:rPr lang="en-US" dirty="0"/>
              <a:t>CLICK TO ADD optional SECTION HEADER</a:t>
            </a:r>
          </a:p>
        </p:txBody>
      </p:sp>
    </p:spTree>
    <p:extLst>
      <p:ext uri="{BB962C8B-B14F-4D97-AF65-F5344CB8AC3E}">
        <p14:creationId xmlns:p14="http://schemas.microsoft.com/office/powerpoint/2010/main" val="215959394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11277600" cy="1157288"/>
          </a:xfrm>
          <a:prstGeom prst="rect">
            <a:avLst/>
          </a:prstGeom>
        </p:spPr>
        <p:txBody>
          <a:bodyPr vert="horz" lIns="0" tIns="45720" rIns="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5625"/>
            <a:ext cx="11277600" cy="423227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pic>
        <p:nvPicPr>
          <p:cNvPr id="8" name="Picture 7"/>
          <p:cNvPicPr>
            <a:picLocks noChangeAspect="1"/>
          </p:cNvPicPr>
          <p:nvPr userDrawn="1"/>
        </p:nvPicPr>
        <p:blipFill rotWithShape="1">
          <a:blip r:embed="rId5">
            <a:extLst>
              <a:ext uri="{28A0092B-C50C-407E-A947-70E740481C1C}">
                <a14:useLocalDpi xmlns:a14="http://schemas.microsoft.com/office/drawing/2010/main"/>
              </a:ext>
            </a:extLst>
          </a:blip>
          <a:srcRect l="14990" t="-24944" r="1"/>
          <a:stretch/>
        </p:blipFill>
        <p:spPr>
          <a:xfrm>
            <a:off x="320675" y="6521450"/>
            <a:ext cx="2391113" cy="102824"/>
          </a:xfrm>
          <a:prstGeom prst="rect">
            <a:avLst/>
          </a:prstGeom>
        </p:spPr>
      </p:pic>
      <p:sp>
        <p:nvSpPr>
          <p:cNvPr id="4" name="Oval 3"/>
          <p:cNvSpPr/>
          <p:nvPr userDrawn="1"/>
        </p:nvSpPr>
        <p:spPr>
          <a:xfrm>
            <a:off x="-550072" y="117081"/>
            <a:ext cx="231648" cy="2316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7" name="Oval 6"/>
          <p:cNvSpPr/>
          <p:nvPr userDrawn="1"/>
        </p:nvSpPr>
        <p:spPr>
          <a:xfrm>
            <a:off x="-550072" y="452571"/>
            <a:ext cx="231648" cy="231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Oval 8"/>
          <p:cNvSpPr/>
          <p:nvPr userDrawn="1"/>
        </p:nvSpPr>
        <p:spPr>
          <a:xfrm>
            <a:off x="-550072" y="788061"/>
            <a:ext cx="231648" cy="2316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p:cNvSpPr/>
          <p:nvPr userDrawn="1"/>
        </p:nvSpPr>
        <p:spPr>
          <a:xfrm>
            <a:off x="-550072" y="1123551"/>
            <a:ext cx="231648" cy="2316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Oval 11"/>
          <p:cNvSpPr/>
          <p:nvPr userDrawn="1"/>
        </p:nvSpPr>
        <p:spPr>
          <a:xfrm>
            <a:off x="-550072" y="1459040"/>
            <a:ext cx="231648" cy="2316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p:cNvSpPr txBox="1"/>
          <p:nvPr userDrawn="1"/>
        </p:nvSpPr>
        <p:spPr>
          <a:xfrm>
            <a:off x="-888626" y="31354"/>
            <a:ext cx="338554" cy="1674497"/>
          </a:xfrm>
          <a:prstGeom prst="rect">
            <a:avLst/>
          </a:prstGeom>
          <a:noFill/>
        </p:spPr>
        <p:txBody>
          <a:bodyPr vert="vert270" wrap="none" rtlCol="0">
            <a:spAutoFit/>
          </a:bodyPr>
          <a:lstStyle/>
          <a:p>
            <a:r>
              <a:rPr lang="en-US" sz="1000" b="1" spc="0" dirty="0">
                <a:solidFill>
                  <a:schemeClr val="tx1">
                    <a:lumMod val="60000"/>
                    <a:lumOff val="40000"/>
                  </a:schemeClr>
                </a:solidFill>
              </a:rPr>
              <a:t>URBAN</a:t>
            </a:r>
            <a:r>
              <a:rPr lang="en-US" sz="1000" b="1" spc="0" baseline="0" dirty="0">
                <a:solidFill>
                  <a:schemeClr val="tx1">
                    <a:lumMod val="60000"/>
                    <a:lumOff val="40000"/>
                  </a:schemeClr>
                </a:solidFill>
              </a:rPr>
              <a:t> COLOR PALETTE</a:t>
            </a:r>
            <a:endParaRPr lang="en-US" sz="1000" b="1" spc="0" dirty="0">
              <a:solidFill>
                <a:schemeClr val="tx1">
                  <a:lumMod val="60000"/>
                  <a:lumOff val="40000"/>
                </a:schemeClr>
              </a:solidFill>
            </a:endParaRPr>
          </a:p>
        </p:txBody>
      </p:sp>
      <p:sp>
        <p:nvSpPr>
          <p:cNvPr id="13" name="TextBox 12"/>
          <p:cNvSpPr txBox="1"/>
          <p:nvPr userDrawn="1"/>
        </p:nvSpPr>
        <p:spPr>
          <a:xfrm>
            <a:off x="10489920" y="7020156"/>
            <a:ext cx="1733167" cy="246221"/>
          </a:xfrm>
          <a:prstGeom prst="rect">
            <a:avLst/>
          </a:prstGeom>
          <a:noFill/>
        </p:spPr>
        <p:txBody>
          <a:bodyPr vert="horz" wrap="none" rtlCol="0">
            <a:spAutoFit/>
          </a:bodyPr>
          <a:lstStyle/>
          <a:p>
            <a:pPr algn="r"/>
            <a:r>
              <a:rPr lang="en-US" sz="1000" b="1" spc="0" dirty="0">
                <a:solidFill>
                  <a:schemeClr val="tx1">
                    <a:lumMod val="60000"/>
                    <a:lumOff val="40000"/>
                  </a:schemeClr>
                </a:solidFill>
              </a:rPr>
              <a:t>TEMPLATE VERSION 2.2</a:t>
            </a:r>
            <a:endParaRPr lang="en-US" sz="1000" b="1" spc="0" dirty="0">
              <a:solidFill>
                <a:schemeClr val="tx1"/>
              </a:solidFill>
            </a:endParaRPr>
          </a:p>
        </p:txBody>
      </p:sp>
    </p:spTree>
    <p:extLst>
      <p:ext uri="{BB962C8B-B14F-4D97-AF65-F5344CB8AC3E}">
        <p14:creationId xmlns:p14="http://schemas.microsoft.com/office/powerpoint/2010/main" val="467279208"/>
      </p:ext>
    </p:extLst>
  </p:cSld>
  <p:clrMap bg1="lt1" tx1="dk1" bg2="lt2" tx2="dk2" accent1="accent1" accent2="accent2" accent3="accent3" accent4="accent4" accent5="accent5" accent6="accent6" hlink="hlink" folHlink="folHlink"/>
  <p:sldLayoutIdLst>
    <p:sldLayoutId id="2147483675" r:id="rId1"/>
    <p:sldLayoutId id="2147483678" r:id="rId2"/>
    <p:sldLayoutId id="2147483679" r:id="rId3"/>
  </p:sldLayoutIdLst>
  <p:transition>
    <p:fade/>
  </p:transition>
  <p:hf hdr="0" ftr="0" dt="0"/>
  <p:txStyles>
    <p:titleStyle>
      <a:lvl1pPr algn="l" defTabSz="914400" rtl="0" eaLnBrk="1" latinLnBrk="0" hangingPunct="1">
        <a:lnSpc>
          <a:spcPct val="90000"/>
        </a:lnSpc>
        <a:spcBef>
          <a:spcPct val="0"/>
        </a:spcBef>
        <a:buNone/>
        <a:defRPr sz="3400" b="1"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600"/>
        </a:spcAft>
        <a:buClr>
          <a:schemeClr val="accent1"/>
        </a:buClr>
        <a:buFont typeface="Wingdings"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600"/>
        </a:spcAft>
        <a:buClr>
          <a:schemeClr val="accent1"/>
        </a:buClr>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336">
          <p15:clr>
            <a:srgbClr val="F26B43"/>
          </p15:clr>
        </p15:guide>
        <p15:guide id="5" orient="horz" pos="3816">
          <p15:clr>
            <a:srgbClr val="F26B43"/>
          </p15:clr>
        </p15:guide>
        <p15:guide id="6" pos="2592">
          <p15:clr>
            <a:srgbClr val="F26B43"/>
          </p15:clr>
        </p15:guide>
        <p15:guide id="7" pos="7392">
          <p15:clr>
            <a:srgbClr val="F26B43"/>
          </p15:clr>
        </p15:guide>
        <p15:guide id="8"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27304"/>
            <a:ext cx="2849217" cy="43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63893150"/>
              </p:ext>
            </p:extLst>
          </p:nvPr>
        </p:nvGraphicFramePr>
        <p:xfrm>
          <a:off x="820717" y="3593372"/>
          <a:ext cx="10523557" cy="1859280"/>
        </p:xfrm>
        <a:graphic>
          <a:graphicData uri="http://schemas.openxmlformats.org/drawingml/2006/table">
            <a:tbl>
              <a:tblPr firstRow="1" bandRow="1">
                <a:tableStyleId>{5C22544A-7EE6-4342-B048-85BDC9FD1C3A}</a:tableStyleId>
              </a:tblPr>
              <a:tblGrid>
                <a:gridCol w="10523557">
                  <a:extLst>
                    <a:ext uri="{9D8B030D-6E8A-4147-A177-3AD203B41FA5}">
                      <a16:colId xmlns:a16="http://schemas.microsoft.com/office/drawing/2014/main" val="20000"/>
                    </a:ext>
                  </a:extLst>
                </a:gridCol>
              </a:tblGrid>
              <a:tr h="128497">
                <a:tc>
                  <a:txBody>
                    <a:bodyPr/>
                    <a:lstStyle/>
                    <a:p>
                      <a:pPr marL="0" marR="0" lvl="0" indent="0" algn="l" defTabSz="914400" rtl="0" eaLnBrk="1" fontAlgn="auto" latinLnBrk="0" hangingPunct="1">
                        <a:lnSpc>
                          <a:spcPct val="100000"/>
                        </a:lnSpc>
                        <a:spcBef>
                          <a:spcPts val="0"/>
                        </a:spcBef>
                        <a:spcAft>
                          <a:spcPts val="1600"/>
                        </a:spcAft>
                        <a:buClr>
                          <a:srgbClr val="139DEC"/>
                        </a:buClr>
                        <a:buSzTx/>
                        <a:buFontTx/>
                        <a:buNone/>
                        <a:tabLst/>
                        <a:defRPr/>
                      </a:pPr>
                      <a:endParaRPr kumimoji="0" lang="en-US" sz="1200" b="0" i="0" u="none" strike="noStrike" kern="1200" cap="none" spc="0" normalizeH="0" baseline="0" noProof="0" dirty="0">
                        <a:ln>
                          <a:noFill/>
                        </a:ln>
                        <a:solidFill>
                          <a:srgbClr val="139DEC"/>
                        </a:solidFill>
                        <a:effectLst/>
                        <a:uLnTx/>
                        <a:uFillTx/>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709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94546"/>
                          </a:solidFill>
                          <a:effectLst/>
                          <a:uLnTx/>
                          <a:uFillTx/>
                          <a:latin typeface="Lato"/>
                          <a:ea typeface="+mn-ea"/>
                          <a:cs typeface="+mn-cs"/>
                        </a:rPr>
                        <a:t>W8CED Data Walk: A Model for Researcher-Community Collaboration</a:t>
                      </a:r>
                      <a:endParaRPr lang="en-US" sz="1600"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7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39DEC"/>
                        </a:solidFill>
                        <a:effectLst/>
                        <a:uLnTx/>
                        <a:uFillTx/>
                        <a:latin typeface="+mn-lt"/>
                        <a:ea typeface="+mn-ea"/>
                        <a:cs typeface="+mn-cs"/>
                      </a:endParaRPr>
                    </a:p>
                  </a:txBody>
                  <a:tcPr marL="0" marR="0" marT="9144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4" b="24"/>
          <a:stretch>
            <a:fillRect/>
          </a:stretch>
        </p:blipFill>
        <p:spPr/>
      </p:pic>
      <p:sp>
        <p:nvSpPr>
          <p:cNvPr id="6" name="Text Placeholder 5">
            <a:extLst>
              <a:ext uri="{FF2B5EF4-FFF2-40B4-BE49-F238E27FC236}">
                <a16:creationId xmlns:a16="http://schemas.microsoft.com/office/drawing/2014/main" id="{B54F36F0-B7B9-8B48-9BE9-C081125C9C77}"/>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370550345"/>
      </p:ext>
    </p:extLst>
  </p:cSld>
  <p:clrMapOvr>
    <a:masterClrMapping/>
  </p:clrMapOvr>
  <mc:AlternateContent xmlns:mc="http://schemas.openxmlformats.org/markup-compatibility/2006" xmlns:p14="http://schemas.microsoft.com/office/powerpoint/2010/main">
    <mc:Choice Requires="p14">
      <p:transition p14:dur="0" advTm="20000"/>
    </mc:Choice>
    <mc:Fallback xmlns="">
      <p:transition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401AEF-68EC-4A5D-A63D-C029C9FCD64F}"/>
              </a:ext>
            </a:extLst>
          </p:cNvPr>
          <p:cNvSpPr>
            <a:spLocks noGrp="1"/>
          </p:cNvSpPr>
          <p:nvPr>
            <p:ph type="sldNum" sz="quarter" idx="4"/>
          </p:nvPr>
        </p:nvSpPr>
        <p:spPr/>
        <p:txBody>
          <a:bodyPr/>
          <a:lstStyle/>
          <a:p>
            <a:fld id="{B68F88C8-0A9A-DA43-95C8-7FE161A05352}" type="slidenum">
              <a:rPr lang="en-US" smtClean="0"/>
              <a:pPr/>
              <a:t>10</a:t>
            </a:fld>
            <a:endParaRPr lang="en-US"/>
          </a:p>
        </p:txBody>
      </p:sp>
      <p:sp>
        <p:nvSpPr>
          <p:cNvPr id="3" name="Title 2">
            <a:extLst>
              <a:ext uri="{FF2B5EF4-FFF2-40B4-BE49-F238E27FC236}">
                <a16:creationId xmlns:a16="http://schemas.microsoft.com/office/drawing/2014/main" id="{7C872C86-70A3-4946-9F35-CBA47C02BFD0}"/>
              </a:ext>
            </a:extLst>
          </p:cNvPr>
          <p:cNvSpPr>
            <a:spLocks noGrp="1"/>
          </p:cNvSpPr>
          <p:nvPr>
            <p:ph type="title"/>
          </p:nvPr>
        </p:nvSpPr>
        <p:spPr>
          <a:xfrm>
            <a:off x="457200" y="488753"/>
            <a:ext cx="11277600" cy="1157288"/>
          </a:xfrm>
        </p:spPr>
        <p:txBody>
          <a:bodyPr/>
          <a:lstStyle/>
          <a:p>
            <a:r>
              <a:rPr lang="en-US" dirty="0"/>
              <a:t>Collaborative Process</a:t>
            </a:r>
          </a:p>
        </p:txBody>
      </p:sp>
      <p:sp>
        <p:nvSpPr>
          <p:cNvPr id="5" name="Text Placeholder 4">
            <a:extLst>
              <a:ext uri="{FF2B5EF4-FFF2-40B4-BE49-F238E27FC236}">
                <a16:creationId xmlns:a16="http://schemas.microsoft.com/office/drawing/2014/main" id="{2BEBF01A-93E8-4EDE-992F-B7160A5AB32F}"/>
              </a:ext>
            </a:extLst>
          </p:cNvPr>
          <p:cNvSpPr>
            <a:spLocks noGrp="1"/>
          </p:cNvSpPr>
          <p:nvPr>
            <p:ph type="body" sz="quarter" idx="11"/>
          </p:nvPr>
        </p:nvSpPr>
        <p:spPr/>
        <p:txBody>
          <a:bodyPr/>
          <a:lstStyle/>
          <a:p>
            <a:endParaRPr lang="en-US"/>
          </a:p>
        </p:txBody>
      </p:sp>
      <p:graphicFrame>
        <p:nvGraphicFramePr>
          <p:cNvPr id="9" name="Diagram 8">
            <a:extLst>
              <a:ext uri="{FF2B5EF4-FFF2-40B4-BE49-F238E27FC236}">
                <a16:creationId xmlns:a16="http://schemas.microsoft.com/office/drawing/2014/main" id="{55AADB84-DA1B-41A3-9CF7-B67ECCF0DE90}"/>
              </a:ext>
            </a:extLst>
          </p:cNvPr>
          <p:cNvGraphicFramePr/>
          <p:nvPr>
            <p:extLst>
              <p:ext uri="{D42A27DB-BD31-4B8C-83A1-F6EECF244321}">
                <p14:modId xmlns:p14="http://schemas.microsoft.com/office/powerpoint/2010/main" val="3246198222"/>
              </p:ext>
            </p:extLst>
          </p:nvPr>
        </p:nvGraphicFramePr>
        <p:xfrm>
          <a:off x="1028699" y="180976"/>
          <a:ext cx="10134601" cy="6756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5567718"/>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CDEC38-6234-4F93-9D35-83433316F0BE}"/>
              </a:ext>
            </a:extLst>
          </p:cNvPr>
          <p:cNvSpPr>
            <a:spLocks noGrp="1"/>
          </p:cNvSpPr>
          <p:nvPr>
            <p:ph type="sldNum" sz="quarter" idx="4"/>
          </p:nvPr>
        </p:nvSpPr>
        <p:spPr/>
        <p:txBody>
          <a:bodyPr/>
          <a:lstStyle/>
          <a:p>
            <a:fld id="{B68F88C8-0A9A-DA43-95C8-7FE161A05352}" type="slidenum">
              <a:rPr lang="en-US" smtClean="0"/>
              <a:pPr/>
              <a:t>11</a:t>
            </a:fld>
            <a:endParaRPr lang="en-US"/>
          </a:p>
        </p:txBody>
      </p:sp>
      <p:sp>
        <p:nvSpPr>
          <p:cNvPr id="3" name="Title 2">
            <a:extLst>
              <a:ext uri="{FF2B5EF4-FFF2-40B4-BE49-F238E27FC236}">
                <a16:creationId xmlns:a16="http://schemas.microsoft.com/office/drawing/2014/main" id="{5E94DAFC-E557-466B-B5A9-66AF99FA44D7}"/>
              </a:ext>
            </a:extLst>
          </p:cNvPr>
          <p:cNvSpPr>
            <a:spLocks noGrp="1"/>
          </p:cNvSpPr>
          <p:nvPr>
            <p:ph type="title"/>
          </p:nvPr>
        </p:nvSpPr>
        <p:spPr/>
        <p:txBody>
          <a:bodyPr/>
          <a:lstStyle/>
          <a:p>
            <a:r>
              <a:rPr lang="en-US" dirty="0"/>
              <a:t>Survey Analysis</a:t>
            </a:r>
          </a:p>
        </p:txBody>
      </p:sp>
      <p:sp>
        <p:nvSpPr>
          <p:cNvPr id="4" name="Text Placeholder 3">
            <a:extLst>
              <a:ext uri="{FF2B5EF4-FFF2-40B4-BE49-F238E27FC236}">
                <a16:creationId xmlns:a16="http://schemas.microsoft.com/office/drawing/2014/main" id="{B247AB08-5D59-401D-AD33-5A22A52F92E1}"/>
              </a:ext>
            </a:extLst>
          </p:cNvPr>
          <p:cNvSpPr>
            <a:spLocks noGrp="1"/>
          </p:cNvSpPr>
          <p:nvPr>
            <p:ph type="body" sz="quarter" idx="10"/>
          </p:nvPr>
        </p:nvSpPr>
        <p:spPr>
          <a:xfrm>
            <a:off x="457200" y="1690688"/>
            <a:ext cx="5147733" cy="4367212"/>
          </a:xfrm>
        </p:spPr>
        <p:txBody>
          <a:bodyPr/>
          <a:lstStyle/>
          <a:p>
            <a:r>
              <a:rPr lang="en-US" dirty="0"/>
              <a:t>N=1009</a:t>
            </a:r>
          </a:p>
          <a:p>
            <a:r>
              <a:rPr lang="en-US" dirty="0"/>
              <a:t>Based on </a:t>
            </a:r>
            <a:r>
              <a:rPr lang="en-US" dirty="0" err="1"/>
              <a:t>Cantril’s</a:t>
            </a:r>
            <a:r>
              <a:rPr lang="en-US" dirty="0"/>
              <a:t> Ladder, which measures self-reported well-being</a:t>
            </a:r>
          </a:p>
          <a:p>
            <a:r>
              <a:rPr lang="en-US" dirty="0"/>
              <a:t>Most interested in correlation between well-being subcomponents and self-identification</a:t>
            </a:r>
          </a:p>
        </p:txBody>
      </p:sp>
      <p:sp>
        <p:nvSpPr>
          <p:cNvPr id="5" name="Text Placeholder 4">
            <a:extLst>
              <a:ext uri="{FF2B5EF4-FFF2-40B4-BE49-F238E27FC236}">
                <a16:creationId xmlns:a16="http://schemas.microsoft.com/office/drawing/2014/main" id="{30F87F6B-75E3-4FFD-86D7-F82ECE94B72F}"/>
              </a:ext>
            </a:extLst>
          </p:cNvPr>
          <p:cNvSpPr>
            <a:spLocks noGrp="1"/>
          </p:cNvSpPr>
          <p:nvPr>
            <p:ph type="body" sz="quarter" idx="11"/>
          </p:nvPr>
        </p:nvSpPr>
        <p:spPr/>
        <p:txBody>
          <a:bodyPr/>
          <a:lstStyle/>
          <a:p>
            <a:endParaRPr lang="en-US"/>
          </a:p>
        </p:txBody>
      </p:sp>
      <p:pic>
        <p:nvPicPr>
          <p:cNvPr id="6" name="Picture 6" descr="Diagram&#10;&#10;Description automatically generated">
            <a:extLst>
              <a:ext uri="{FF2B5EF4-FFF2-40B4-BE49-F238E27FC236}">
                <a16:creationId xmlns:a16="http://schemas.microsoft.com/office/drawing/2014/main" id="{0C6DE003-5568-4181-8CBA-B36658B4939D}"/>
              </a:ext>
            </a:extLst>
          </p:cNvPr>
          <p:cNvPicPr>
            <a:picLocks noChangeAspect="1"/>
          </p:cNvPicPr>
          <p:nvPr/>
        </p:nvPicPr>
        <p:blipFill rotWithShape="1">
          <a:blip r:embed="rId3"/>
          <a:srcRect l="2934" r="1800"/>
          <a:stretch/>
        </p:blipFill>
        <p:spPr>
          <a:xfrm>
            <a:off x="5444067" y="1335953"/>
            <a:ext cx="6451600" cy="4721947"/>
          </a:xfrm>
          <a:prstGeom prst="rect">
            <a:avLst/>
          </a:prstGeom>
        </p:spPr>
      </p:pic>
    </p:spTree>
    <p:extLst>
      <p:ext uri="{BB962C8B-B14F-4D97-AF65-F5344CB8AC3E}">
        <p14:creationId xmlns:p14="http://schemas.microsoft.com/office/powerpoint/2010/main" val="3681990211"/>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4AD6C2-A133-4FA4-A0B5-19783B69A9BC}"/>
              </a:ext>
            </a:extLst>
          </p:cNvPr>
          <p:cNvSpPr/>
          <p:nvPr/>
        </p:nvSpPr>
        <p:spPr>
          <a:xfrm>
            <a:off x="6409565" y="4248414"/>
            <a:ext cx="4692626" cy="1704564"/>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E271E08-C417-4FFB-8B23-1511C4A05060}"/>
              </a:ext>
            </a:extLst>
          </p:cNvPr>
          <p:cNvSpPr>
            <a:spLocks noGrp="1"/>
          </p:cNvSpPr>
          <p:nvPr>
            <p:ph type="sldNum" sz="quarter" idx="4"/>
          </p:nvPr>
        </p:nvSpPr>
        <p:spPr/>
        <p:txBody>
          <a:bodyPr/>
          <a:lstStyle/>
          <a:p>
            <a:fld id="{B68F88C8-0A9A-DA43-95C8-7FE161A05352}" type="slidenum">
              <a:rPr lang="en-US" smtClean="0"/>
              <a:pPr/>
              <a:t>12</a:t>
            </a:fld>
            <a:endParaRPr lang="en-US"/>
          </a:p>
        </p:txBody>
      </p:sp>
      <p:sp>
        <p:nvSpPr>
          <p:cNvPr id="4" name="Text Placeholder 3">
            <a:extLst>
              <a:ext uri="{FF2B5EF4-FFF2-40B4-BE49-F238E27FC236}">
                <a16:creationId xmlns:a16="http://schemas.microsoft.com/office/drawing/2014/main" id="{C726888C-F556-43B1-BDC5-E11B3F877964}"/>
              </a:ext>
            </a:extLst>
          </p:cNvPr>
          <p:cNvSpPr>
            <a:spLocks noGrp="1"/>
          </p:cNvSpPr>
          <p:nvPr>
            <p:ph type="body" sz="quarter" idx="10"/>
          </p:nvPr>
        </p:nvSpPr>
        <p:spPr>
          <a:xfrm>
            <a:off x="13011150" y="1009650"/>
            <a:ext cx="3371850" cy="3155156"/>
          </a:xfrm>
        </p:spPr>
        <p:txBody>
          <a:bodyPr/>
          <a:lstStyle/>
          <a:p>
            <a:endParaRPr lang="en-US" dirty="0"/>
          </a:p>
        </p:txBody>
      </p:sp>
      <p:graphicFrame>
        <p:nvGraphicFramePr>
          <p:cNvPr id="6" name="Chart 5">
            <a:extLst>
              <a:ext uri="{FF2B5EF4-FFF2-40B4-BE49-F238E27FC236}">
                <a16:creationId xmlns:a16="http://schemas.microsoft.com/office/drawing/2014/main" id="{DE4ED06F-883F-466D-88D0-82A48924E477}"/>
              </a:ext>
            </a:extLst>
          </p:cNvPr>
          <p:cNvGraphicFramePr>
            <a:graphicFrameLocks/>
          </p:cNvGraphicFramePr>
          <p:nvPr/>
        </p:nvGraphicFramePr>
        <p:xfrm>
          <a:off x="464916" y="473868"/>
          <a:ext cx="4930092" cy="315515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4AD75D43-2920-432F-8285-C8C01EB9F5AD}"/>
              </a:ext>
            </a:extLst>
          </p:cNvPr>
          <p:cNvSpPr/>
          <p:nvPr/>
        </p:nvSpPr>
        <p:spPr>
          <a:xfrm>
            <a:off x="5593104" y="1036832"/>
            <a:ext cx="5943600" cy="1384995"/>
          </a:xfrm>
          <a:prstGeom prst="rect">
            <a:avLst/>
          </a:prstGeom>
        </p:spPr>
        <p:txBody>
          <a:bodyPr wrap="square" lIns="91440" tIns="45720" rIns="91440" bIns="45720" anchor="t">
            <a:spAutoFit/>
          </a:bodyPr>
          <a:lstStyle/>
          <a:p>
            <a:r>
              <a:rPr lang="en-US" sz="2800" b="1" dirty="0"/>
              <a:t>586 people (58.1%) </a:t>
            </a:r>
            <a:r>
              <a:rPr lang="en-US" sz="2800" dirty="0"/>
              <a:t>said that public safety was their biggest concern in Ward 8</a:t>
            </a:r>
          </a:p>
        </p:txBody>
      </p:sp>
      <p:sp>
        <p:nvSpPr>
          <p:cNvPr id="9" name="Rectangle 8">
            <a:extLst>
              <a:ext uri="{FF2B5EF4-FFF2-40B4-BE49-F238E27FC236}">
                <a16:creationId xmlns:a16="http://schemas.microsoft.com/office/drawing/2014/main" id="{40A402A8-01DB-4B9C-811C-EB12F77CFEB6}"/>
              </a:ext>
            </a:extLst>
          </p:cNvPr>
          <p:cNvSpPr/>
          <p:nvPr/>
        </p:nvSpPr>
        <p:spPr>
          <a:xfrm>
            <a:off x="567386" y="4210311"/>
            <a:ext cx="5245101" cy="1815882"/>
          </a:xfrm>
          <a:prstGeom prst="rect">
            <a:avLst/>
          </a:prstGeom>
        </p:spPr>
        <p:txBody>
          <a:bodyPr wrap="square" lIns="91440" tIns="45720" rIns="91440" bIns="45720" anchor="t">
            <a:spAutoFit/>
          </a:bodyPr>
          <a:lstStyle/>
          <a:p>
            <a:pPr algn="r"/>
            <a:r>
              <a:rPr lang="en-US" sz="2800" b="1" dirty="0"/>
              <a:t>71 people (7%) </a:t>
            </a:r>
            <a:r>
              <a:rPr lang="en-US" sz="2800" dirty="0"/>
              <a:t>said they did not feel safe at home, and they had </a:t>
            </a:r>
            <a:r>
              <a:rPr lang="en-US" sz="2800" b="1" dirty="0"/>
              <a:t>the lowest sense of belonging </a:t>
            </a:r>
            <a:r>
              <a:rPr lang="en-US" sz="2800" dirty="0"/>
              <a:t>of all sub-groups</a:t>
            </a:r>
            <a:endParaRPr lang="en-US" sz="2800" b="1" dirty="0">
              <a:cs typeface="Arial"/>
            </a:endParaRPr>
          </a:p>
        </p:txBody>
      </p:sp>
      <p:graphicFrame>
        <p:nvGraphicFramePr>
          <p:cNvPr id="10" name="Chart 9">
            <a:extLst>
              <a:ext uri="{FF2B5EF4-FFF2-40B4-BE49-F238E27FC236}">
                <a16:creationId xmlns:a16="http://schemas.microsoft.com/office/drawing/2014/main" id="{418D1AC5-A8BC-4359-8A7C-72096DAA5991}"/>
              </a:ext>
            </a:extLst>
          </p:cNvPr>
          <p:cNvGraphicFramePr>
            <a:graphicFrameLocks/>
          </p:cNvGraphicFramePr>
          <p:nvPr/>
        </p:nvGraphicFramePr>
        <p:xfrm>
          <a:off x="6005889" y="3225654"/>
          <a:ext cx="5238747" cy="314324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634B6746-5176-4ABE-B6D7-1D9A8B152CDC}"/>
              </a:ext>
            </a:extLst>
          </p:cNvPr>
          <p:cNvSpPr txBox="1"/>
          <p:nvPr/>
        </p:nvSpPr>
        <p:spPr>
          <a:xfrm>
            <a:off x="11121206" y="3318539"/>
            <a:ext cx="415498" cy="2462179"/>
          </a:xfrm>
          <a:prstGeom prst="rect">
            <a:avLst/>
          </a:prstGeom>
          <a:noFill/>
        </p:spPr>
        <p:txBody>
          <a:bodyPr vert="vert" wrap="square" rtlCol="0">
            <a:spAutoFit/>
          </a:bodyPr>
          <a:lstStyle/>
          <a:p>
            <a:r>
              <a:rPr lang="en-US" sz="1500" b="1" dirty="0">
                <a:solidFill>
                  <a:schemeClr val="tx2"/>
                </a:solidFill>
              </a:rPr>
              <a:t>Thriving</a:t>
            </a:r>
            <a:r>
              <a:rPr lang="en-US" sz="1500" b="1" dirty="0"/>
              <a:t>      </a:t>
            </a:r>
            <a:r>
              <a:rPr lang="en-US" sz="1500" b="1" dirty="0">
                <a:ln w="1270">
                  <a:noFill/>
                </a:ln>
                <a:solidFill>
                  <a:schemeClr val="accent3"/>
                </a:solidFill>
              </a:rPr>
              <a:t>Struggling</a:t>
            </a:r>
          </a:p>
        </p:txBody>
      </p:sp>
      <p:cxnSp>
        <p:nvCxnSpPr>
          <p:cNvPr id="5" name="Straight Connector 4">
            <a:extLst>
              <a:ext uri="{FF2B5EF4-FFF2-40B4-BE49-F238E27FC236}">
                <a16:creationId xmlns:a16="http://schemas.microsoft.com/office/drawing/2014/main" id="{382BFFEF-714D-4FAD-A208-C66F3B589AC3}"/>
              </a:ext>
            </a:extLst>
          </p:cNvPr>
          <p:cNvCxnSpPr>
            <a:cxnSpLocks/>
          </p:cNvCxnSpPr>
          <p:nvPr/>
        </p:nvCxnSpPr>
        <p:spPr>
          <a:xfrm flipH="1">
            <a:off x="6409565" y="4248412"/>
            <a:ext cx="5108124"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8DAB450D-D6B5-447C-99E5-D7A4D92855B5}"/>
              </a:ext>
            </a:extLst>
          </p:cNvPr>
          <p:cNvSpPr/>
          <p:nvPr/>
        </p:nvSpPr>
        <p:spPr>
          <a:xfrm>
            <a:off x="6409565" y="3625703"/>
            <a:ext cx="4692626" cy="62271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585533"/>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173B92-5297-41F4-919A-9F57D222E807}"/>
              </a:ext>
            </a:extLst>
          </p:cNvPr>
          <p:cNvSpPr>
            <a:spLocks noGrp="1"/>
          </p:cNvSpPr>
          <p:nvPr>
            <p:ph type="sldNum" sz="quarter" idx="4"/>
          </p:nvPr>
        </p:nvSpPr>
        <p:spPr/>
        <p:txBody>
          <a:bodyPr/>
          <a:lstStyle/>
          <a:p>
            <a:fld id="{B68F88C8-0A9A-DA43-95C8-7FE161A05352}" type="slidenum">
              <a:rPr lang="en-US" smtClean="0"/>
              <a:pPr/>
              <a:t>13</a:t>
            </a:fld>
            <a:endParaRPr lang="en-US"/>
          </a:p>
        </p:txBody>
      </p:sp>
      <p:sp>
        <p:nvSpPr>
          <p:cNvPr id="3" name="Title 2">
            <a:extLst>
              <a:ext uri="{FF2B5EF4-FFF2-40B4-BE49-F238E27FC236}">
                <a16:creationId xmlns:a16="http://schemas.microsoft.com/office/drawing/2014/main" id="{D63FD2BC-582C-4E99-9F6F-3127863E37BB}"/>
              </a:ext>
            </a:extLst>
          </p:cNvPr>
          <p:cNvSpPr>
            <a:spLocks noGrp="1"/>
          </p:cNvSpPr>
          <p:nvPr>
            <p:ph type="title"/>
          </p:nvPr>
        </p:nvSpPr>
        <p:spPr/>
        <p:txBody>
          <a:bodyPr/>
          <a:lstStyle/>
          <a:p>
            <a:r>
              <a:rPr lang="en-US" dirty="0"/>
              <a:t>Takeaways</a:t>
            </a:r>
          </a:p>
        </p:txBody>
      </p:sp>
      <p:sp>
        <p:nvSpPr>
          <p:cNvPr id="4" name="Text Placeholder 3">
            <a:extLst>
              <a:ext uri="{FF2B5EF4-FFF2-40B4-BE49-F238E27FC236}">
                <a16:creationId xmlns:a16="http://schemas.microsoft.com/office/drawing/2014/main" id="{7A182A82-3660-49CA-9F89-A0828F0C4CFE}"/>
              </a:ext>
            </a:extLst>
          </p:cNvPr>
          <p:cNvSpPr>
            <a:spLocks noGrp="1"/>
          </p:cNvSpPr>
          <p:nvPr>
            <p:ph type="body" sz="quarter" idx="10"/>
          </p:nvPr>
        </p:nvSpPr>
        <p:spPr/>
        <p:txBody>
          <a:bodyPr/>
          <a:lstStyle/>
          <a:p>
            <a:r>
              <a:rPr lang="en-US" dirty="0"/>
              <a:t>Importance of researcher-community engagement</a:t>
            </a:r>
          </a:p>
          <a:p>
            <a:pPr lvl="1"/>
            <a:r>
              <a:rPr lang="en-US" dirty="0"/>
              <a:t>Mary Bogle had a prior relationship with W8CED, built through meeting attendance and ad hoc support.</a:t>
            </a:r>
          </a:p>
        </p:txBody>
      </p:sp>
      <p:sp>
        <p:nvSpPr>
          <p:cNvPr id="5" name="Text Placeholder 4">
            <a:extLst>
              <a:ext uri="{FF2B5EF4-FFF2-40B4-BE49-F238E27FC236}">
                <a16:creationId xmlns:a16="http://schemas.microsoft.com/office/drawing/2014/main" id="{7A22F7CB-F39D-405D-851E-7E827A1539C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70816911"/>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173B92-5297-41F4-919A-9F57D222E807}"/>
              </a:ext>
            </a:extLst>
          </p:cNvPr>
          <p:cNvSpPr>
            <a:spLocks noGrp="1"/>
          </p:cNvSpPr>
          <p:nvPr>
            <p:ph type="sldNum" sz="quarter" idx="4"/>
          </p:nvPr>
        </p:nvSpPr>
        <p:spPr/>
        <p:txBody>
          <a:bodyPr/>
          <a:lstStyle/>
          <a:p>
            <a:fld id="{B68F88C8-0A9A-DA43-95C8-7FE161A05352}" type="slidenum">
              <a:rPr lang="en-US" smtClean="0"/>
              <a:pPr/>
              <a:t>14</a:t>
            </a:fld>
            <a:endParaRPr lang="en-US"/>
          </a:p>
        </p:txBody>
      </p:sp>
      <p:sp>
        <p:nvSpPr>
          <p:cNvPr id="3" name="Title 2">
            <a:extLst>
              <a:ext uri="{FF2B5EF4-FFF2-40B4-BE49-F238E27FC236}">
                <a16:creationId xmlns:a16="http://schemas.microsoft.com/office/drawing/2014/main" id="{D63FD2BC-582C-4E99-9F6F-3127863E37BB}"/>
              </a:ext>
            </a:extLst>
          </p:cNvPr>
          <p:cNvSpPr>
            <a:spLocks noGrp="1"/>
          </p:cNvSpPr>
          <p:nvPr>
            <p:ph type="title"/>
          </p:nvPr>
        </p:nvSpPr>
        <p:spPr/>
        <p:txBody>
          <a:bodyPr/>
          <a:lstStyle/>
          <a:p>
            <a:r>
              <a:rPr lang="en-US" dirty="0"/>
              <a:t>Takeaways</a:t>
            </a:r>
          </a:p>
        </p:txBody>
      </p:sp>
      <p:sp>
        <p:nvSpPr>
          <p:cNvPr id="4" name="Text Placeholder 3">
            <a:extLst>
              <a:ext uri="{FF2B5EF4-FFF2-40B4-BE49-F238E27FC236}">
                <a16:creationId xmlns:a16="http://schemas.microsoft.com/office/drawing/2014/main" id="{7A182A82-3660-49CA-9F89-A0828F0C4CFE}"/>
              </a:ext>
            </a:extLst>
          </p:cNvPr>
          <p:cNvSpPr>
            <a:spLocks noGrp="1"/>
          </p:cNvSpPr>
          <p:nvPr>
            <p:ph type="body" sz="quarter" idx="10"/>
          </p:nvPr>
        </p:nvSpPr>
        <p:spPr/>
        <p:txBody>
          <a:bodyPr/>
          <a:lstStyle/>
          <a:p>
            <a:r>
              <a:rPr lang="en-US" dirty="0"/>
              <a:t>Importance of researcher-community engagement</a:t>
            </a:r>
          </a:p>
          <a:p>
            <a:pPr lvl="1"/>
            <a:r>
              <a:rPr lang="en-US" dirty="0"/>
              <a:t>Mary Bogle had a prior relationship with W8CED, built through meeting attendance and ad hoc support</a:t>
            </a:r>
          </a:p>
          <a:p>
            <a:r>
              <a:rPr lang="en-US" dirty="0"/>
              <a:t>Importance of funder and project team flexibility</a:t>
            </a:r>
          </a:p>
          <a:p>
            <a:pPr lvl="1"/>
            <a:r>
              <a:rPr lang="en-US" dirty="0"/>
              <a:t>Flexible funding from JPMC and supportive response from partners</a:t>
            </a:r>
          </a:p>
          <a:p>
            <a:pPr lvl="1"/>
            <a:r>
              <a:rPr lang="en-US" dirty="0"/>
              <a:t>Agile project team</a:t>
            </a:r>
          </a:p>
        </p:txBody>
      </p:sp>
      <p:sp>
        <p:nvSpPr>
          <p:cNvPr id="5" name="Text Placeholder 4">
            <a:extLst>
              <a:ext uri="{FF2B5EF4-FFF2-40B4-BE49-F238E27FC236}">
                <a16:creationId xmlns:a16="http://schemas.microsoft.com/office/drawing/2014/main" id="{7A22F7CB-F39D-405D-851E-7E827A1539C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02935332"/>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173B92-5297-41F4-919A-9F57D222E807}"/>
              </a:ext>
            </a:extLst>
          </p:cNvPr>
          <p:cNvSpPr>
            <a:spLocks noGrp="1"/>
          </p:cNvSpPr>
          <p:nvPr>
            <p:ph type="sldNum" sz="quarter" idx="4"/>
          </p:nvPr>
        </p:nvSpPr>
        <p:spPr/>
        <p:txBody>
          <a:bodyPr/>
          <a:lstStyle/>
          <a:p>
            <a:fld id="{B68F88C8-0A9A-DA43-95C8-7FE161A05352}" type="slidenum">
              <a:rPr lang="en-US" smtClean="0"/>
              <a:pPr/>
              <a:t>15</a:t>
            </a:fld>
            <a:endParaRPr lang="en-US"/>
          </a:p>
        </p:txBody>
      </p:sp>
      <p:sp>
        <p:nvSpPr>
          <p:cNvPr id="5" name="Text Placeholder 4">
            <a:extLst>
              <a:ext uri="{FF2B5EF4-FFF2-40B4-BE49-F238E27FC236}">
                <a16:creationId xmlns:a16="http://schemas.microsoft.com/office/drawing/2014/main" id="{7A22F7CB-F39D-405D-851E-7E827A1539C1}"/>
              </a:ext>
            </a:extLst>
          </p:cNvPr>
          <p:cNvSpPr>
            <a:spLocks noGrp="1"/>
          </p:cNvSpPr>
          <p:nvPr>
            <p:ph type="body" sz="quarter" idx="11"/>
          </p:nvPr>
        </p:nvSpPr>
        <p:spPr/>
        <p:txBody>
          <a:bodyPr/>
          <a:lstStyle/>
          <a:p>
            <a:endParaRPr lang="en-US"/>
          </a:p>
        </p:txBody>
      </p:sp>
      <p:pic>
        <p:nvPicPr>
          <p:cNvPr id="8" name="Picture 7">
            <a:extLst>
              <a:ext uri="{FF2B5EF4-FFF2-40B4-BE49-F238E27FC236}">
                <a16:creationId xmlns:a16="http://schemas.microsoft.com/office/drawing/2014/main" id="{E665CDFA-AC72-4160-AF76-DB1162EBC18A}"/>
              </a:ext>
            </a:extLst>
          </p:cNvPr>
          <p:cNvPicPr>
            <a:picLocks noChangeAspect="1"/>
          </p:cNvPicPr>
          <p:nvPr/>
        </p:nvPicPr>
        <p:blipFill>
          <a:blip r:embed="rId3"/>
          <a:stretch>
            <a:fillRect/>
          </a:stretch>
        </p:blipFill>
        <p:spPr>
          <a:xfrm>
            <a:off x="393206" y="2543175"/>
            <a:ext cx="11374932" cy="1766887"/>
          </a:xfrm>
          <a:prstGeom prst="rect">
            <a:avLst/>
          </a:prstGeom>
        </p:spPr>
      </p:pic>
    </p:spTree>
    <p:extLst>
      <p:ext uri="{BB962C8B-B14F-4D97-AF65-F5344CB8AC3E}">
        <p14:creationId xmlns:p14="http://schemas.microsoft.com/office/powerpoint/2010/main" val="1534590111"/>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8F88C8-0A9A-DA43-95C8-7FE161A05352}" type="slidenum">
              <a:rPr lang="en-US" smtClean="0"/>
              <a:pPr/>
              <a:t>2</a:t>
            </a:fld>
            <a:endParaRPr lang="en-US"/>
          </a:p>
        </p:txBody>
      </p:sp>
      <p:sp>
        <p:nvSpPr>
          <p:cNvPr id="6" name="Title 5"/>
          <p:cNvSpPr>
            <a:spLocks noGrp="1"/>
          </p:cNvSpPr>
          <p:nvPr>
            <p:ph type="title"/>
          </p:nvPr>
        </p:nvSpPr>
        <p:spPr/>
        <p:txBody>
          <a:bodyPr/>
          <a:lstStyle/>
          <a:p>
            <a:r>
              <a:rPr lang="en-US" dirty="0"/>
              <a:t>Urban Institute Research Team</a:t>
            </a:r>
          </a:p>
        </p:txBody>
      </p:sp>
      <p:grpSp>
        <p:nvGrpSpPr>
          <p:cNvPr id="9" name="Group 8">
            <a:extLst>
              <a:ext uri="{FF2B5EF4-FFF2-40B4-BE49-F238E27FC236}">
                <a16:creationId xmlns:a16="http://schemas.microsoft.com/office/drawing/2014/main" id="{FDC0DDF3-2654-4789-A7F5-93FDB9B7ECAA}"/>
              </a:ext>
            </a:extLst>
          </p:cNvPr>
          <p:cNvGrpSpPr/>
          <p:nvPr/>
        </p:nvGrpSpPr>
        <p:grpSpPr>
          <a:xfrm>
            <a:off x="5463154" y="1194335"/>
            <a:ext cx="4610100" cy="1863641"/>
            <a:chOff x="457200" y="1376864"/>
            <a:chExt cx="4610100" cy="1863641"/>
          </a:xfrm>
        </p:grpSpPr>
        <p:pic>
          <p:nvPicPr>
            <p:cNvPr id="1026" name="Picture 2">
              <a:extLst>
                <a:ext uri="{FF2B5EF4-FFF2-40B4-BE49-F238E27FC236}">
                  <a16:creationId xmlns:a16="http://schemas.microsoft.com/office/drawing/2014/main" id="{575A8F9E-42F5-4A2E-A478-7FFB43894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6864"/>
              <a:ext cx="1918054" cy="18636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B275DD3-C81E-4FAE-8318-ECD847B14EFF}"/>
                </a:ext>
              </a:extLst>
            </p:cNvPr>
            <p:cNvSpPr txBox="1"/>
            <p:nvPr/>
          </p:nvSpPr>
          <p:spPr>
            <a:xfrm>
              <a:off x="2562225" y="1457325"/>
              <a:ext cx="2505075" cy="1323439"/>
            </a:xfrm>
            <a:prstGeom prst="rect">
              <a:avLst/>
            </a:prstGeom>
            <a:noFill/>
          </p:spPr>
          <p:txBody>
            <a:bodyPr wrap="square" rtlCol="0">
              <a:spAutoFit/>
            </a:bodyPr>
            <a:lstStyle/>
            <a:p>
              <a:r>
                <a:rPr lang="en-US" sz="2000" b="1" dirty="0"/>
                <a:t>Peter Tatian </a:t>
              </a:r>
            </a:p>
            <a:p>
              <a:r>
                <a:rPr lang="en-US" sz="2000" dirty="0"/>
                <a:t>Co-Principal Investigator; Senior Fellow</a:t>
              </a:r>
            </a:p>
          </p:txBody>
        </p:sp>
      </p:grpSp>
      <p:grpSp>
        <p:nvGrpSpPr>
          <p:cNvPr id="8" name="Group 7">
            <a:extLst>
              <a:ext uri="{FF2B5EF4-FFF2-40B4-BE49-F238E27FC236}">
                <a16:creationId xmlns:a16="http://schemas.microsoft.com/office/drawing/2014/main" id="{74A4D7A9-20FD-47DF-8A47-E3072FFB5A3B}"/>
              </a:ext>
            </a:extLst>
          </p:cNvPr>
          <p:cNvGrpSpPr/>
          <p:nvPr/>
        </p:nvGrpSpPr>
        <p:grpSpPr>
          <a:xfrm>
            <a:off x="540852" y="1304123"/>
            <a:ext cx="4791778" cy="1863641"/>
            <a:chOff x="5533320" y="1283735"/>
            <a:chExt cx="4791778" cy="1863641"/>
          </a:xfrm>
        </p:grpSpPr>
        <p:pic>
          <p:nvPicPr>
            <p:cNvPr id="1030" name="Picture 6">
              <a:extLst>
                <a:ext uri="{FF2B5EF4-FFF2-40B4-BE49-F238E27FC236}">
                  <a16:creationId xmlns:a16="http://schemas.microsoft.com/office/drawing/2014/main" id="{71C7E251-464A-406D-82BC-E6914A50A0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3320" y="1283735"/>
              <a:ext cx="1918054" cy="18636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75C2AC8-9877-49E9-BA00-D44D14933C52}"/>
                </a:ext>
              </a:extLst>
            </p:cNvPr>
            <p:cNvSpPr txBox="1"/>
            <p:nvPr/>
          </p:nvSpPr>
          <p:spPr>
            <a:xfrm>
              <a:off x="7581898" y="1292225"/>
              <a:ext cx="2743200" cy="1323439"/>
            </a:xfrm>
            <a:prstGeom prst="rect">
              <a:avLst/>
            </a:prstGeom>
            <a:noFill/>
          </p:spPr>
          <p:txBody>
            <a:bodyPr wrap="square" rtlCol="0">
              <a:spAutoFit/>
            </a:bodyPr>
            <a:lstStyle/>
            <a:p>
              <a:r>
                <a:rPr lang="en-US" sz="2000" b="1" dirty="0"/>
                <a:t>Mary Bogle </a:t>
              </a:r>
            </a:p>
            <a:p>
              <a:r>
                <a:rPr lang="en-US" sz="2000" dirty="0"/>
                <a:t>Co-Principal Investigator; Principal Research Associate</a:t>
              </a:r>
            </a:p>
          </p:txBody>
        </p:sp>
      </p:grpSp>
      <p:grpSp>
        <p:nvGrpSpPr>
          <p:cNvPr id="7" name="Group 6">
            <a:extLst>
              <a:ext uri="{FF2B5EF4-FFF2-40B4-BE49-F238E27FC236}">
                <a16:creationId xmlns:a16="http://schemas.microsoft.com/office/drawing/2014/main" id="{3A47F417-B18B-4E9F-87AA-0C98873502A4}"/>
              </a:ext>
            </a:extLst>
          </p:cNvPr>
          <p:cNvGrpSpPr/>
          <p:nvPr/>
        </p:nvGrpSpPr>
        <p:grpSpPr>
          <a:xfrm>
            <a:off x="540852" y="3690237"/>
            <a:ext cx="4553654" cy="1944530"/>
            <a:chOff x="5533320" y="3800024"/>
            <a:chExt cx="4553654" cy="1944530"/>
          </a:xfrm>
        </p:grpSpPr>
        <p:pic>
          <p:nvPicPr>
            <p:cNvPr id="1032" name="Picture 8" descr="Donovan Harvey | Urban Institute">
              <a:extLst>
                <a:ext uri="{FF2B5EF4-FFF2-40B4-BE49-F238E27FC236}">
                  <a16:creationId xmlns:a16="http://schemas.microsoft.com/office/drawing/2014/main" id="{96B826D3-A725-46E0-B5D6-A1D802B0382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227" r="7210" b="984"/>
            <a:stretch/>
          </p:blipFill>
          <p:spPr bwMode="auto">
            <a:xfrm>
              <a:off x="5533320" y="3826500"/>
              <a:ext cx="1918054" cy="191805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4911917-3708-4DC3-947E-29ED17F7A0BF}"/>
                </a:ext>
              </a:extLst>
            </p:cNvPr>
            <p:cNvSpPr txBox="1"/>
            <p:nvPr/>
          </p:nvSpPr>
          <p:spPr>
            <a:xfrm>
              <a:off x="7581899" y="3800024"/>
              <a:ext cx="2505075" cy="646331"/>
            </a:xfrm>
            <a:prstGeom prst="rect">
              <a:avLst/>
            </a:prstGeom>
            <a:noFill/>
          </p:spPr>
          <p:txBody>
            <a:bodyPr wrap="square" rtlCol="0">
              <a:spAutoFit/>
            </a:bodyPr>
            <a:lstStyle/>
            <a:p>
              <a:r>
                <a:rPr lang="en-US" b="1" dirty="0"/>
                <a:t>Donovan Harvey</a:t>
              </a:r>
            </a:p>
            <a:p>
              <a:r>
                <a:rPr lang="en-US" dirty="0"/>
                <a:t>Research Analyst</a:t>
              </a:r>
            </a:p>
          </p:txBody>
        </p:sp>
      </p:grpSp>
      <p:grpSp>
        <p:nvGrpSpPr>
          <p:cNvPr id="5" name="Group 4">
            <a:extLst>
              <a:ext uri="{FF2B5EF4-FFF2-40B4-BE49-F238E27FC236}">
                <a16:creationId xmlns:a16="http://schemas.microsoft.com/office/drawing/2014/main" id="{99547EC2-4685-4474-ADCD-B7B08F3A0F79}"/>
              </a:ext>
            </a:extLst>
          </p:cNvPr>
          <p:cNvGrpSpPr/>
          <p:nvPr/>
        </p:nvGrpSpPr>
        <p:grpSpPr>
          <a:xfrm>
            <a:off x="5463154" y="3686416"/>
            <a:ext cx="4526447" cy="1948351"/>
            <a:chOff x="540852" y="3800024"/>
            <a:chExt cx="4526447" cy="1948351"/>
          </a:xfrm>
        </p:grpSpPr>
        <p:sp>
          <p:nvSpPr>
            <p:cNvPr id="10" name="TextBox 9">
              <a:extLst>
                <a:ext uri="{FF2B5EF4-FFF2-40B4-BE49-F238E27FC236}">
                  <a16:creationId xmlns:a16="http://schemas.microsoft.com/office/drawing/2014/main" id="{130A35D9-1630-4ACB-B4DE-F97285081E49}"/>
                </a:ext>
              </a:extLst>
            </p:cNvPr>
            <p:cNvSpPr txBox="1"/>
            <p:nvPr/>
          </p:nvSpPr>
          <p:spPr>
            <a:xfrm>
              <a:off x="2562224" y="3800024"/>
              <a:ext cx="2505075" cy="707886"/>
            </a:xfrm>
            <a:prstGeom prst="rect">
              <a:avLst/>
            </a:prstGeom>
            <a:noFill/>
          </p:spPr>
          <p:txBody>
            <a:bodyPr wrap="square" rtlCol="0">
              <a:spAutoFit/>
            </a:bodyPr>
            <a:lstStyle/>
            <a:p>
              <a:r>
                <a:rPr lang="en-US" sz="2000" b="1" dirty="0"/>
                <a:t>Camille Braswell</a:t>
              </a:r>
            </a:p>
            <a:p>
              <a:r>
                <a:rPr lang="en-US" sz="2000" dirty="0"/>
                <a:t>Research Assistant</a:t>
              </a:r>
            </a:p>
          </p:txBody>
        </p:sp>
        <p:pic>
          <p:nvPicPr>
            <p:cNvPr id="4" name="Picture 2" descr="Camille Braswell">
              <a:extLst>
                <a:ext uri="{FF2B5EF4-FFF2-40B4-BE49-F238E27FC236}">
                  <a16:creationId xmlns:a16="http://schemas.microsoft.com/office/drawing/2014/main" id="{83FD8025-DA72-4DD7-92DA-A26A5F92B6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852" y="3830321"/>
              <a:ext cx="1918054" cy="19180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37959477"/>
      </p:ext>
    </p:extLst>
  </p:cSld>
  <p:clrMapOvr>
    <a:masterClrMapping/>
  </p:clrMapOvr>
  <mc:AlternateContent xmlns:mc="http://schemas.openxmlformats.org/markup-compatibility/2006" xmlns:p14="http://schemas.microsoft.com/office/powerpoint/2010/main">
    <mc:Choice Requires="p14">
      <p:transition p14:dur="0" advTm="20000"/>
    </mc:Choice>
    <mc:Fallback xmlns="">
      <p:transition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8F88C8-0A9A-DA43-95C8-7FE161A05352}" type="slidenum">
              <a:rPr lang="en-US" smtClean="0"/>
              <a:pPr/>
              <a:t>3</a:t>
            </a:fld>
            <a:endParaRPr lang="en-US"/>
          </a:p>
        </p:txBody>
      </p:sp>
      <p:sp>
        <p:nvSpPr>
          <p:cNvPr id="6" name="Title 5"/>
          <p:cNvSpPr>
            <a:spLocks noGrp="1"/>
          </p:cNvSpPr>
          <p:nvPr>
            <p:ph type="title"/>
          </p:nvPr>
        </p:nvSpPr>
        <p:spPr/>
        <p:txBody>
          <a:bodyPr/>
          <a:lstStyle/>
          <a:p>
            <a:r>
              <a:rPr lang="en-US" dirty="0"/>
              <a:t>Work in Wards 7 &amp; 8</a:t>
            </a:r>
          </a:p>
        </p:txBody>
      </p:sp>
      <p:sp>
        <p:nvSpPr>
          <p:cNvPr id="3" name="Text Placeholder 2"/>
          <p:cNvSpPr>
            <a:spLocks noGrp="1"/>
          </p:cNvSpPr>
          <p:nvPr>
            <p:ph type="body" sz="quarter" idx="11"/>
          </p:nvPr>
        </p:nvSpPr>
        <p:spPr>
          <a:xfrm>
            <a:off x="457200" y="10511"/>
            <a:ext cx="1455848" cy="307777"/>
          </a:xfrm>
        </p:spPr>
        <p:txBody>
          <a:bodyPr>
            <a:spAutoFit/>
          </a:bodyPr>
          <a:lstStyle/>
          <a:p>
            <a:r>
              <a:rPr lang="en-US" dirty="0"/>
              <a:t>Adding Text Slides</a:t>
            </a:r>
          </a:p>
        </p:txBody>
      </p:sp>
      <p:graphicFrame>
        <p:nvGraphicFramePr>
          <p:cNvPr id="8" name="Diagram 7">
            <a:extLst>
              <a:ext uri="{FF2B5EF4-FFF2-40B4-BE49-F238E27FC236}">
                <a16:creationId xmlns:a16="http://schemas.microsoft.com/office/drawing/2014/main" id="{CE06BBE9-58B7-445F-948A-641D1AE3F9CD}"/>
              </a:ext>
            </a:extLst>
          </p:cNvPr>
          <p:cNvGraphicFramePr/>
          <p:nvPr>
            <p:extLst>
              <p:ext uri="{D42A27DB-BD31-4B8C-83A1-F6EECF244321}">
                <p14:modId xmlns:p14="http://schemas.microsoft.com/office/powerpoint/2010/main" val="2611414780"/>
              </p:ext>
            </p:extLst>
          </p:nvPr>
        </p:nvGraphicFramePr>
        <p:xfrm>
          <a:off x="627062" y="-191558"/>
          <a:ext cx="10937875" cy="7241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5916438"/>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8F88C8-0A9A-DA43-95C8-7FE161A05352}" type="slidenum">
              <a:rPr lang="en-US" smtClean="0"/>
              <a:pPr/>
              <a:t>4</a:t>
            </a:fld>
            <a:endParaRPr lang="en-US"/>
          </a:p>
        </p:txBody>
      </p:sp>
      <p:sp>
        <p:nvSpPr>
          <p:cNvPr id="6" name="Title 5"/>
          <p:cNvSpPr>
            <a:spLocks noGrp="1"/>
          </p:cNvSpPr>
          <p:nvPr>
            <p:ph type="title"/>
          </p:nvPr>
        </p:nvSpPr>
        <p:spPr/>
        <p:txBody>
          <a:bodyPr/>
          <a:lstStyle/>
          <a:p>
            <a:r>
              <a:rPr lang="en-US" dirty="0"/>
              <a:t>Enter W8CED</a:t>
            </a:r>
          </a:p>
        </p:txBody>
      </p:sp>
      <p:sp>
        <p:nvSpPr>
          <p:cNvPr id="7" name="Text Placeholder 6"/>
          <p:cNvSpPr>
            <a:spLocks noGrp="1"/>
          </p:cNvSpPr>
          <p:nvPr>
            <p:ph type="body" sz="quarter" idx="10"/>
          </p:nvPr>
        </p:nvSpPr>
        <p:spPr>
          <a:xfrm>
            <a:off x="457200" y="1690688"/>
            <a:ext cx="9121140" cy="4367212"/>
          </a:xfrm>
        </p:spPr>
        <p:txBody>
          <a:bodyPr/>
          <a:lstStyle/>
          <a:p>
            <a:r>
              <a:rPr lang="en-US" dirty="0"/>
              <a:t>What is it</a:t>
            </a:r>
          </a:p>
          <a:p>
            <a:r>
              <a:rPr lang="en-US" dirty="0"/>
              <a:t>Mary had prior relationship</a:t>
            </a:r>
          </a:p>
          <a:p>
            <a:r>
              <a:rPr lang="en-US" dirty="0"/>
              <a:t>Asset: Number of engaged community advocates </a:t>
            </a:r>
            <a:r>
              <a:rPr lang="en-US" dirty="0">
                <a:sym typeface="Wingdings" panose="05000000000000000000" pitchFamily="2" charset="2"/>
              </a:rPr>
              <a:t> enter W8CED</a:t>
            </a:r>
            <a:endParaRPr lang="en-US" dirty="0"/>
          </a:p>
        </p:txBody>
      </p:sp>
      <p:sp>
        <p:nvSpPr>
          <p:cNvPr id="3" name="Text Placeholder 2"/>
          <p:cNvSpPr>
            <a:spLocks noGrp="1"/>
          </p:cNvSpPr>
          <p:nvPr>
            <p:ph type="body" sz="quarter" idx="11"/>
          </p:nvPr>
        </p:nvSpPr>
        <p:spPr>
          <a:xfrm>
            <a:off x="457200" y="10511"/>
            <a:ext cx="1455848" cy="307777"/>
          </a:xfrm>
        </p:spPr>
        <p:txBody>
          <a:bodyPr>
            <a:spAutoFit/>
          </a:bodyPr>
          <a:lstStyle/>
          <a:p>
            <a:r>
              <a:rPr lang="en-US" dirty="0"/>
              <a:t>Adding Text Slides</a:t>
            </a:r>
          </a:p>
        </p:txBody>
      </p:sp>
      <p:pic>
        <p:nvPicPr>
          <p:cNvPr id="5" name="Picture 4">
            <a:extLst>
              <a:ext uri="{FF2B5EF4-FFF2-40B4-BE49-F238E27FC236}">
                <a16:creationId xmlns:a16="http://schemas.microsoft.com/office/drawing/2014/main" id="{7ECB4C02-8208-4633-8F48-905C4098F0DB}"/>
              </a:ext>
            </a:extLst>
          </p:cNvPr>
          <p:cNvPicPr>
            <a:picLocks noChangeAspect="1"/>
          </p:cNvPicPr>
          <p:nvPr/>
        </p:nvPicPr>
        <p:blipFill rotWithShape="1">
          <a:blip r:embed="rId3"/>
          <a:srcRect l="1317" t="-153" r="1317" b="153"/>
          <a:stretch/>
        </p:blipFill>
        <p:spPr>
          <a:xfrm>
            <a:off x="0" y="0"/>
            <a:ext cx="12192000" cy="6847489"/>
          </a:xfrm>
          <a:prstGeom prst="rect">
            <a:avLst/>
          </a:prstGeom>
        </p:spPr>
      </p:pic>
    </p:spTree>
    <p:extLst>
      <p:ext uri="{BB962C8B-B14F-4D97-AF65-F5344CB8AC3E}">
        <p14:creationId xmlns:p14="http://schemas.microsoft.com/office/powerpoint/2010/main" val="3135486798"/>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8F88C8-0A9A-DA43-95C8-7FE161A05352}" type="slidenum">
              <a:rPr lang="en-US" smtClean="0"/>
              <a:pPr/>
              <a:t>5</a:t>
            </a:fld>
            <a:endParaRPr lang="en-US"/>
          </a:p>
        </p:txBody>
      </p:sp>
      <p:sp>
        <p:nvSpPr>
          <p:cNvPr id="6" name="Title 5"/>
          <p:cNvSpPr>
            <a:spLocks noGrp="1"/>
          </p:cNvSpPr>
          <p:nvPr>
            <p:ph type="title"/>
          </p:nvPr>
        </p:nvSpPr>
        <p:spPr>
          <a:xfrm>
            <a:off x="457200" y="221456"/>
            <a:ext cx="11277600" cy="1157288"/>
          </a:xfrm>
        </p:spPr>
        <p:txBody>
          <a:bodyPr/>
          <a:lstStyle/>
          <a:p>
            <a:r>
              <a:rPr lang="en-US" dirty="0"/>
              <a:t>Ward 8 Background</a:t>
            </a:r>
          </a:p>
        </p:txBody>
      </p:sp>
      <p:sp>
        <p:nvSpPr>
          <p:cNvPr id="7" name="Text Placeholder 6"/>
          <p:cNvSpPr>
            <a:spLocks noGrp="1"/>
          </p:cNvSpPr>
          <p:nvPr>
            <p:ph type="body" sz="quarter" idx="10"/>
          </p:nvPr>
        </p:nvSpPr>
        <p:spPr>
          <a:xfrm>
            <a:off x="5766954" y="1690688"/>
            <a:ext cx="4904903" cy="4367212"/>
          </a:xfrm>
        </p:spPr>
        <p:txBody>
          <a:bodyPr/>
          <a:lstStyle/>
          <a:p>
            <a:r>
              <a:rPr lang="en-US" dirty="0"/>
              <a:t>Home to ~23% of DC’s Black population.</a:t>
            </a:r>
          </a:p>
          <a:p>
            <a:r>
              <a:rPr lang="en-US" dirty="0"/>
              <a:t>Fredrick Douglass House</a:t>
            </a:r>
          </a:p>
          <a:p>
            <a:r>
              <a:rPr lang="en-US" dirty="0"/>
              <a:t>Barry Farms: First planned community for African-Americans</a:t>
            </a:r>
          </a:p>
          <a:p>
            <a:endParaRPr lang="en-US" dirty="0"/>
          </a:p>
        </p:txBody>
      </p:sp>
      <p:pic>
        <p:nvPicPr>
          <p:cNvPr id="3" name="Picture 2">
            <a:extLst>
              <a:ext uri="{FF2B5EF4-FFF2-40B4-BE49-F238E27FC236}">
                <a16:creationId xmlns:a16="http://schemas.microsoft.com/office/drawing/2014/main" id="{8BFE9B3F-EDDE-4EE1-AF6A-D8955A5115D5}"/>
              </a:ext>
            </a:extLst>
          </p:cNvPr>
          <p:cNvPicPr>
            <a:picLocks noChangeAspect="1"/>
          </p:cNvPicPr>
          <p:nvPr/>
        </p:nvPicPr>
        <p:blipFill>
          <a:blip r:embed="rId3"/>
          <a:stretch>
            <a:fillRect/>
          </a:stretch>
        </p:blipFill>
        <p:spPr>
          <a:xfrm>
            <a:off x="706581" y="967487"/>
            <a:ext cx="4904903" cy="5090414"/>
          </a:xfrm>
          <a:prstGeom prst="rect">
            <a:avLst/>
          </a:prstGeom>
        </p:spPr>
      </p:pic>
    </p:spTree>
    <p:extLst>
      <p:ext uri="{BB962C8B-B14F-4D97-AF65-F5344CB8AC3E}">
        <p14:creationId xmlns:p14="http://schemas.microsoft.com/office/powerpoint/2010/main" val="288235584"/>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8F88C8-0A9A-DA43-95C8-7FE161A05352}" type="slidenum">
              <a:rPr lang="en-US" smtClean="0"/>
              <a:pPr/>
              <a:t>6</a:t>
            </a:fld>
            <a:endParaRPr lang="en-US"/>
          </a:p>
        </p:txBody>
      </p:sp>
      <p:sp>
        <p:nvSpPr>
          <p:cNvPr id="6" name="Title 5"/>
          <p:cNvSpPr>
            <a:spLocks noGrp="1"/>
          </p:cNvSpPr>
          <p:nvPr>
            <p:ph type="title"/>
          </p:nvPr>
        </p:nvSpPr>
        <p:spPr>
          <a:xfrm>
            <a:off x="457200" y="221456"/>
            <a:ext cx="11277600" cy="1157288"/>
          </a:xfrm>
        </p:spPr>
        <p:txBody>
          <a:bodyPr/>
          <a:lstStyle/>
          <a:p>
            <a:r>
              <a:rPr lang="en-US" dirty="0"/>
              <a:t>Ward 8 Background</a:t>
            </a:r>
          </a:p>
        </p:txBody>
      </p:sp>
      <p:sp>
        <p:nvSpPr>
          <p:cNvPr id="7" name="Text Placeholder 6"/>
          <p:cNvSpPr>
            <a:spLocks noGrp="1"/>
          </p:cNvSpPr>
          <p:nvPr>
            <p:ph type="body" sz="quarter" idx="10"/>
          </p:nvPr>
        </p:nvSpPr>
        <p:spPr>
          <a:xfrm>
            <a:off x="5766954" y="1690688"/>
            <a:ext cx="4904903" cy="4367212"/>
          </a:xfrm>
        </p:spPr>
        <p:txBody>
          <a:bodyPr/>
          <a:lstStyle/>
          <a:p>
            <a:r>
              <a:rPr lang="en-US" dirty="0"/>
              <a:t>Unemployment Rate: 11.4%, compared to 5.3% district-wide.</a:t>
            </a:r>
          </a:p>
          <a:p>
            <a:r>
              <a:rPr lang="en-US" dirty="0"/>
              <a:t>Smallest percentage of taxable land in the district</a:t>
            </a:r>
          </a:p>
          <a:p>
            <a:endParaRPr lang="en-US" dirty="0"/>
          </a:p>
        </p:txBody>
      </p:sp>
      <p:pic>
        <p:nvPicPr>
          <p:cNvPr id="3" name="Picture 2">
            <a:extLst>
              <a:ext uri="{FF2B5EF4-FFF2-40B4-BE49-F238E27FC236}">
                <a16:creationId xmlns:a16="http://schemas.microsoft.com/office/drawing/2014/main" id="{8BFE9B3F-EDDE-4EE1-AF6A-D8955A5115D5}"/>
              </a:ext>
            </a:extLst>
          </p:cNvPr>
          <p:cNvPicPr>
            <a:picLocks noChangeAspect="1"/>
          </p:cNvPicPr>
          <p:nvPr/>
        </p:nvPicPr>
        <p:blipFill>
          <a:blip r:embed="rId2"/>
          <a:stretch>
            <a:fillRect/>
          </a:stretch>
        </p:blipFill>
        <p:spPr>
          <a:xfrm>
            <a:off x="706581" y="967487"/>
            <a:ext cx="4904903" cy="5090414"/>
          </a:xfrm>
          <a:prstGeom prst="rect">
            <a:avLst/>
          </a:prstGeom>
        </p:spPr>
      </p:pic>
    </p:spTree>
    <p:extLst>
      <p:ext uri="{BB962C8B-B14F-4D97-AF65-F5344CB8AC3E}">
        <p14:creationId xmlns:p14="http://schemas.microsoft.com/office/powerpoint/2010/main" val="262977221"/>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8F88C8-0A9A-DA43-95C8-7FE161A05352}" type="slidenum">
              <a:rPr lang="en-US" smtClean="0"/>
              <a:pPr/>
              <a:t>7</a:t>
            </a:fld>
            <a:endParaRPr lang="en-US"/>
          </a:p>
        </p:txBody>
      </p:sp>
      <p:sp>
        <p:nvSpPr>
          <p:cNvPr id="6" name="Title 5"/>
          <p:cNvSpPr>
            <a:spLocks noGrp="1"/>
          </p:cNvSpPr>
          <p:nvPr>
            <p:ph type="title"/>
          </p:nvPr>
        </p:nvSpPr>
        <p:spPr>
          <a:xfrm>
            <a:off x="457200" y="533400"/>
            <a:ext cx="3810000" cy="1157288"/>
          </a:xfrm>
        </p:spPr>
        <p:txBody>
          <a:bodyPr/>
          <a:lstStyle/>
          <a:p>
            <a:r>
              <a:rPr lang="en-US" dirty="0"/>
              <a:t>W8CED Survey</a:t>
            </a:r>
          </a:p>
        </p:txBody>
      </p:sp>
      <p:sp>
        <p:nvSpPr>
          <p:cNvPr id="3" name="Text Placeholder 2"/>
          <p:cNvSpPr>
            <a:spLocks noGrp="1"/>
          </p:cNvSpPr>
          <p:nvPr>
            <p:ph type="body" sz="quarter" idx="11"/>
          </p:nvPr>
        </p:nvSpPr>
        <p:spPr>
          <a:xfrm>
            <a:off x="457200" y="10511"/>
            <a:ext cx="1455848" cy="307777"/>
          </a:xfrm>
        </p:spPr>
        <p:txBody>
          <a:bodyPr>
            <a:spAutoFit/>
          </a:bodyPr>
          <a:lstStyle/>
          <a:p>
            <a:r>
              <a:rPr lang="en-US" dirty="0"/>
              <a:t>Adding Text Slides</a:t>
            </a:r>
          </a:p>
        </p:txBody>
      </p:sp>
      <p:graphicFrame>
        <p:nvGraphicFramePr>
          <p:cNvPr id="8" name="Diagram 7">
            <a:extLst>
              <a:ext uri="{FF2B5EF4-FFF2-40B4-BE49-F238E27FC236}">
                <a16:creationId xmlns:a16="http://schemas.microsoft.com/office/drawing/2014/main" id="{60402D0E-2502-458F-8554-2EC2136B2657}"/>
              </a:ext>
            </a:extLst>
          </p:cNvPr>
          <p:cNvGraphicFramePr/>
          <p:nvPr>
            <p:extLst>
              <p:ext uri="{D42A27DB-BD31-4B8C-83A1-F6EECF244321}">
                <p14:modId xmlns:p14="http://schemas.microsoft.com/office/powerpoint/2010/main" val="3381276115"/>
              </p:ext>
            </p:extLst>
          </p:nvPr>
        </p:nvGraphicFramePr>
        <p:xfrm>
          <a:off x="1028699" y="180976"/>
          <a:ext cx="10134601" cy="6756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7426271"/>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0CDE82-2DF7-42AB-822B-BCE75B787411}"/>
              </a:ext>
            </a:extLst>
          </p:cNvPr>
          <p:cNvSpPr>
            <a:spLocks noGrp="1"/>
          </p:cNvSpPr>
          <p:nvPr>
            <p:ph type="sldNum" sz="quarter" idx="4"/>
          </p:nvPr>
        </p:nvSpPr>
        <p:spPr/>
        <p:txBody>
          <a:bodyPr/>
          <a:lstStyle/>
          <a:p>
            <a:fld id="{B68F88C8-0A9A-DA43-95C8-7FE161A05352}" type="slidenum">
              <a:rPr lang="en-US" smtClean="0"/>
              <a:pPr/>
              <a:t>8</a:t>
            </a:fld>
            <a:endParaRPr lang="en-US"/>
          </a:p>
        </p:txBody>
      </p:sp>
      <p:sp>
        <p:nvSpPr>
          <p:cNvPr id="3" name="Title 2">
            <a:extLst>
              <a:ext uri="{FF2B5EF4-FFF2-40B4-BE49-F238E27FC236}">
                <a16:creationId xmlns:a16="http://schemas.microsoft.com/office/drawing/2014/main" id="{118EFD7A-308E-4F8A-BB00-50C50523029B}"/>
              </a:ext>
            </a:extLst>
          </p:cNvPr>
          <p:cNvSpPr>
            <a:spLocks noGrp="1"/>
          </p:cNvSpPr>
          <p:nvPr>
            <p:ph type="title"/>
          </p:nvPr>
        </p:nvSpPr>
        <p:spPr/>
        <p:txBody>
          <a:bodyPr/>
          <a:lstStyle/>
          <a:p>
            <a:r>
              <a:rPr lang="en-US" dirty="0"/>
              <a:t>Collaboration Begins!</a:t>
            </a:r>
          </a:p>
        </p:txBody>
      </p:sp>
      <p:sp>
        <p:nvSpPr>
          <p:cNvPr id="5" name="Text Placeholder 4">
            <a:extLst>
              <a:ext uri="{FF2B5EF4-FFF2-40B4-BE49-F238E27FC236}">
                <a16:creationId xmlns:a16="http://schemas.microsoft.com/office/drawing/2014/main" id="{7A2F3936-E966-49C4-B905-0D0C04CC0CB8}"/>
              </a:ext>
            </a:extLst>
          </p:cNvPr>
          <p:cNvSpPr>
            <a:spLocks noGrp="1"/>
          </p:cNvSpPr>
          <p:nvPr>
            <p:ph type="body" sz="quarter" idx="11"/>
          </p:nvPr>
        </p:nvSpPr>
        <p:spPr/>
        <p:txBody>
          <a:bodyPr/>
          <a:lstStyle/>
          <a:p>
            <a:endParaRPr lang="en-US"/>
          </a:p>
        </p:txBody>
      </p:sp>
      <p:graphicFrame>
        <p:nvGraphicFramePr>
          <p:cNvPr id="6" name="Diagram 5">
            <a:extLst>
              <a:ext uri="{FF2B5EF4-FFF2-40B4-BE49-F238E27FC236}">
                <a16:creationId xmlns:a16="http://schemas.microsoft.com/office/drawing/2014/main" id="{A181D48B-67C5-4021-A3E7-2FD6EE8783A3}"/>
              </a:ext>
            </a:extLst>
          </p:cNvPr>
          <p:cNvGraphicFramePr/>
          <p:nvPr>
            <p:extLst>
              <p:ext uri="{D42A27DB-BD31-4B8C-83A1-F6EECF244321}">
                <p14:modId xmlns:p14="http://schemas.microsoft.com/office/powerpoint/2010/main" val="1808248190"/>
              </p:ext>
            </p:extLst>
          </p:nvPr>
        </p:nvGraphicFramePr>
        <p:xfrm>
          <a:off x="1028699" y="180976"/>
          <a:ext cx="10134601" cy="6756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0390812"/>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FC0D0C-883E-46D8-8D37-2AFB5B7A15A6}"/>
              </a:ext>
            </a:extLst>
          </p:cNvPr>
          <p:cNvSpPr>
            <a:spLocks noGrp="1"/>
          </p:cNvSpPr>
          <p:nvPr>
            <p:ph type="sldNum" sz="quarter" idx="4"/>
          </p:nvPr>
        </p:nvSpPr>
        <p:spPr/>
        <p:txBody>
          <a:bodyPr/>
          <a:lstStyle/>
          <a:p>
            <a:fld id="{B68F88C8-0A9A-DA43-95C8-7FE161A05352}" type="slidenum">
              <a:rPr lang="en-US" smtClean="0"/>
              <a:pPr/>
              <a:t>9</a:t>
            </a:fld>
            <a:endParaRPr lang="en-US"/>
          </a:p>
        </p:txBody>
      </p:sp>
      <p:sp>
        <p:nvSpPr>
          <p:cNvPr id="3" name="Title 2">
            <a:extLst>
              <a:ext uri="{FF2B5EF4-FFF2-40B4-BE49-F238E27FC236}">
                <a16:creationId xmlns:a16="http://schemas.microsoft.com/office/drawing/2014/main" id="{E37FFA34-79D0-4121-9DE7-737AD8ADC208}"/>
              </a:ext>
            </a:extLst>
          </p:cNvPr>
          <p:cNvSpPr>
            <a:spLocks noGrp="1"/>
          </p:cNvSpPr>
          <p:nvPr>
            <p:ph type="title"/>
          </p:nvPr>
        </p:nvSpPr>
        <p:spPr/>
        <p:txBody>
          <a:bodyPr/>
          <a:lstStyle/>
          <a:p>
            <a:r>
              <a:rPr lang="en-US" dirty="0"/>
              <a:t>Nature of Collaboration</a:t>
            </a:r>
          </a:p>
        </p:txBody>
      </p:sp>
      <p:sp>
        <p:nvSpPr>
          <p:cNvPr id="5" name="Text Placeholder 4">
            <a:extLst>
              <a:ext uri="{FF2B5EF4-FFF2-40B4-BE49-F238E27FC236}">
                <a16:creationId xmlns:a16="http://schemas.microsoft.com/office/drawing/2014/main" id="{09D13170-BF2F-4753-A046-E7A3696FD5B2}"/>
              </a:ext>
            </a:extLst>
          </p:cNvPr>
          <p:cNvSpPr>
            <a:spLocks noGrp="1"/>
          </p:cNvSpPr>
          <p:nvPr>
            <p:ph type="body" sz="quarter" idx="11"/>
          </p:nvPr>
        </p:nvSpPr>
        <p:spPr/>
        <p:txBody>
          <a:bodyPr/>
          <a:lstStyle/>
          <a:p>
            <a:endParaRPr lang="en-US"/>
          </a:p>
        </p:txBody>
      </p:sp>
      <p:graphicFrame>
        <p:nvGraphicFramePr>
          <p:cNvPr id="6" name="Diagram 5">
            <a:extLst>
              <a:ext uri="{FF2B5EF4-FFF2-40B4-BE49-F238E27FC236}">
                <a16:creationId xmlns:a16="http://schemas.microsoft.com/office/drawing/2014/main" id="{BCF842AD-9B05-45B9-931D-A57CB7D65031}"/>
              </a:ext>
            </a:extLst>
          </p:cNvPr>
          <p:cNvGraphicFramePr/>
          <p:nvPr>
            <p:extLst>
              <p:ext uri="{D42A27DB-BD31-4B8C-83A1-F6EECF244321}">
                <p14:modId xmlns:p14="http://schemas.microsoft.com/office/powerpoint/2010/main" val="808607674"/>
              </p:ext>
            </p:extLst>
          </p:nvPr>
        </p:nvGraphicFramePr>
        <p:xfrm>
          <a:off x="771526" y="857367"/>
          <a:ext cx="10963274" cy="5610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3611759"/>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theme/theme1.xml><?xml version="1.0" encoding="utf-8"?>
<a:theme xmlns:a="http://schemas.openxmlformats.org/drawingml/2006/main" name="Office Theme">
  <a:themeElements>
    <a:clrScheme name="Custom 2">
      <a:dk1>
        <a:srgbClr val="494546"/>
      </a:dk1>
      <a:lt1>
        <a:srgbClr val="FFFFFF"/>
      </a:lt1>
      <a:dk2>
        <a:srgbClr val="1A8ECE"/>
      </a:dk2>
      <a:lt2>
        <a:srgbClr val="FFFFFF"/>
      </a:lt2>
      <a:accent1>
        <a:srgbClr val="169CEC"/>
      </a:accent1>
      <a:accent2>
        <a:srgbClr val="C8C8C8"/>
      </a:accent2>
      <a:accent3>
        <a:srgbClr val="FCB300"/>
      </a:accent3>
      <a:accent4>
        <a:srgbClr val="E50178"/>
      </a:accent4>
      <a:accent5>
        <a:srgbClr val="44AD32"/>
      </a:accent5>
      <a:accent6>
        <a:srgbClr val="D31117"/>
      </a:accent6>
      <a:hlink>
        <a:srgbClr val="169CEC"/>
      </a:hlink>
      <a:folHlink>
        <a:srgbClr val="169CEC"/>
      </a:folHlink>
    </a:clrScheme>
    <a:fontScheme name="Urban">
      <a:majorFont>
        <a:latin typeface="Lat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8355FE9-FAAB-5446-8702-2315DAFC621D}" vid="{BA2ED854-785E-2548-AC2F-EF1190E7FD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5641</TotalTime>
  <Words>853</Words>
  <Application>Microsoft Office PowerPoint</Application>
  <PresentationFormat>Widescreen</PresentationFormat>
  <Paragraphs>117</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Lato</vt:lpstr>
      <vt:lpstr>Wingdings</vt:lpstr>
      <vt:lpstr>Office Theme</vt:lpstr>
      <vt:lpstr>PowerPoint Presentation</vt:lpstr>
      <vt:lpstr>Urban Institute Research Team</vt:lpstr>
      <vt:lpstr>Work in Wards 7 &amp; 8</vt:lpstr>
      <vt:lpstr>Enter W8CED</vt:lpstr>
      <vt:lpstr>Ward 8 Background</vt:lpstr>
      <vt:lpstr>Ward 8 Background</vt:lpstr>
      <vt:lpstr>W8CED Survey</vt:lpstr>
      <vt:lpstr>Collaboration Begins!</vt:lpstr>
      <vt:lpstr>Nature of Collaboration</vt:lpstr>
      <vt:lpstr>Collaborative Process</vt:lpstr>
      <vt:lpstr>Survey Analysis</vt:lpstr>
      <vt:lpstr>PowerPoint Presentation</vt:lpstr>
      <vt:lpstr>Takeaways</vt:lpstr>
      <vt:lpstr>Takeaways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Donovan</dc:creator>
  <cp:lastModifiedBy>Harvey, Donovan</cp:lastModifiedBy>
  <cp:revision>19</cp:revision>
  <dcterms:created xsi:type="dcterms:W3CDTF">2022-10-10T21:08:57Z</dcterms:created>
  <dcterms:modified xsi:type="dcterms:W3CDTF">2022-10-20T18:45:06Z</dcterms:modified>
</cp:coreProperties>
</file>