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96" r:id="rId4"/>
    <p:sldId id="297" r:id="rId5"/>
    <p:sldId id="299" r:id="rId6"/>
    <p:sldId id="300" r:id="rId7"/>
    <p:sldId id="260" r:id="rId8"/>
    <p:sldId id="277" r:id="rId9"/>
    <p:sldId id="268" r:id="rId10"/>
    <p:sldId id="283" r:id="rId11"/>
    <p:sldId id="288" r:id="rId12"/>
    <p:sldId id="30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7ED"/>
    <a:srgbClr val="FFFFFF"/>
    <a:srgbClr val="EA6CBA"/>
    <a:srgbClr val="A65FEF"/>
    <a:srgbClr val="DF6AC8"/>
    <a:srgbClr val="4D4D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6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my Pearce" userId="bbb48fe1-e406-4c37-8acd-7d8992203a4d" providerId="ADAL" clId="{223854B6-F89A-4918-BF87-1E6635B61FF5}"/>
    <pc:docChg chg="undo custSel addSld delSld modSld sldOrd">
      <pc:chgData name="Tommy Pearce" userId="bbb48fe1-e406-4c37-8acd-7d8992203a4d" providerId="ADAL" clId="{223854B6-F89A-4918-BF87-1E6635B61FF5}" dt="2022-10-19T11:19:55.836" v="571" actId="1076"/>
      <pc:docMkLst>
        <pc:docMk/>
      </pc:docMkLst>
      <pc:sldChg chg="addSp modSp mod modTransition">
        <pc:chgData name="Tommy Pearce" userId="bbb48fe1-e406-4c37-8acd-7d8992203a4d" providerId="ADAL" clId="{223854B6-F89A-4918-BF87-1E6635B61FF5}" dt="2022-10-19T11:15:02.958" v="561" actId="114"/>
        <pc:sldMkLst>
          <pc:docMk/>
          <pc:sldMk cId="1794120527" sldId="256"/>
        </pc:sldMkLst>
        <pc:spChg chg="add mod">
          <ac:chgData name="Tommy Pearce" userId="bbb48fe1-e406-4c37-8acd-7d8992203a4d" providerId="ADAL" clId="{223854B6-F89A-4918-BF87-1E6635B61FF5}" dt="2022-10-19T11:04:43.169" v="437" actId="2085"/>
          <ac:spMkLst>
            <pc:docMk/>
            <pc:sldMk cId="1794120527" sldId="256"/>
            <ac:spMk id="2" creationId="{A5CE3F41-2E4D-530E-C08F-BFBC40A71346}"/>
          </ac:spMkLst>
        </pc:spChg>
        <pc:spChg chg="mod">
          <ac:chgData name="Tommy Pearce" userId="bbb48fe1-e406-4c37-8acd-7d8992203a4d" providerId="ADAL" clId="{223854B6-F89A-4918-BF87-1E6635B61FF5}" dt="2022-10-19T11:04:20.529" v="434" actId="2711"/>
          <ac:spMkLst>
            <pc:docMk/>
            <pc:sldMk cId="1794120527" sldId="256"/>
            <ac:spMk id="3" creationId="{7BBC3A02-62B9-BA53-D080-F221497EBA82}"/>
          </ac:spMkLst>
        </pc:spChg>
        <pc:spChg chg="mod">
          <ac:chgData name="Tommy Pearce" userId="bbb48fe1-e406-4c37-8acd-7d8992203a4d" providerId="ADAL" clId="{223854B6-F89A-4918-BF87-1E6635B61FF5}" dt="2022-10-19T11:15:02.958" v="561" actId="114"/>
          <ac:spMkLst>
            <pc:docMk/>
            <pc:sldMk cId="1794120527" sldId="256"/>
            <ac:spMk id="4" creationId="{E21B98A5-C6E1-CECA-7146-552667B5CE9F}"/>
          </ac:spMkLst>
        </pc:spChg>
        <pc:spChg chg="mod">
          <ac:chgData name="Tommy Pearce" userId="bbb48fe1-e406-4c37-8acd-7d8992203a4d" providerId="ADAL" clId="{223854B6-F89A-4918-BF87-1E6635B61FF5}" dt="2022-10-19T11:12:02.971" v="523" actId="20577"/>
          <ac:spMkLst>
            <pc:docMk/>
            <pc:sldMk cId="1794120527" sldId="256"/>
            <ac:spMk id="9" creationId="{B303AA9E-AE25-8B89-9993-A0D05CF2F249}"/>
          </ac:spMkLst>
        </pc:spChg>
      </pc:sldChg>
      <pc:sldChg chg="del">
        <pc:chgData name="Tommy Pearce" userId="bbb48fe1-e406-4c37-8acd-7d8992203a4d" providerId="ADAL" clId="{223854B6-F89A-4918-BF87-1E6635B61FF5}" dt="2022-10-19T10:37:05.461" v="0" actId="47"/>
        <pc:sldMkLst>
          <pc:docMk/>
          <pc:sldMk cId="4146485559" sldId="257"/>
        </pc:sldMkLst>
      </pc:sldChg>
      <pc:sldChg chg="del">
        <pc:chgData name="Tommy Pearce" userId="bbb48fe1-e406-4c37-8acd-7d8992203a4d" providerId="ADAL" clId="{223854B6-F89A-4918-BF87-1E6635B61FF5}" dt="2022-10-19T10:41:47.616" v="268" actId="47"/>
        <pc:sldMkLst>
          <pc:docMk/>
          <pc:sldMk cId="652494742" sldId="258"/>
        </pc:sldMkLst>
      </pc:sldChg>
      <pc:sldChg chg="addSp modSp add mod ord modTransition modAnim">
        <pc:chgData name="Tommy Pearce" userId="bbb48fe1-e406-4c37-8acd-7d8992203a4d" providerId="ADAL" clId="{223854B6-F89A-4918-BF87-1E6635B61FF5}" dt="2022-10-19T11:09:36.851" v="518"/>
        <pc:sldMkLst>
          <pc:docMk/>
          <pc:sldMk cId="2265699562" sldId="258"/>
        </pc:sldMkLst>
        <pc:spChg chg="add mod ord">
          <ac:chgData name="Tommy Pearce" userId="bbb48fe1-e406-4c37-8acd-7d8992203a4d" providerId="ADAL" clId="{223854B6-F89A-4918-BF87-1E6635B61FF5}" dt="2022-10-19T11:06:37.148" v="454" actId="164"/>
          <ac:spMkLst>
            <pc:docMk/>
            <pc:sldMk cId="2265699562" sldId="258"/>
            <ac:spMk id="3" creationId="{B3230109-6599-DF6C-3BB0-EC188E55A4A1}"/>
          </ac:spMkLst>
        </pc:spChg>
        <pc:grpChg chg="add mod">
          <ac:chgData name="Tommy Pearce" userId="bbb48fe1-e406-4c37-8acd-7d8992203a4d" providerId="ADAL" clId="{223854B6-F89A-4918-BF87-1E6635B61FF5}" dt="2022-10-19T11:06:37.148" v="454" actId="164"/>
          <ac:grpSpMkLst>
            <pc:docMk/>
            <pc:sldMk cId="2265699562" sldId="258"/>
            <ac:grpSpMk id="4" creationId="{662B7488-8857-2F1E-114D-E238170EAD90}"/>
          </ac:grpSpMkLst>
        </pc:grpChg>
        <pc:picChg chg="add mod">
          <ac:chgData name="Tommy Pearce" userId="bbb48fe1-e406-4c37-8acd-7d8992203a4d" providerId="ADAL" clId="{223854B6-F89A-4918-BF87-1E6635B61FF5}" dt="2022-10-19T11:06:37.148" v="454" actId="164"/>
          <ac:picMkLst>
            <pc:docMk/>
            <pc:sldMk cId="2265699562" sldId="258"/>
            <ac:picMk id="2" creationId="{5DB201A7-571D-0066-7D20-D6B07B0F2DDA}"/>
          </ac:picMkLst>
        </pc:picChg>
      </pc:sldChg>
      <pc:sldChg chg="modSp add del mod ord">
        <pc:chgData name="Tommy Pearce" userId="bbb48fe1-e406-4c37-8acd-7d8992203a4d" providerId="ADAL" clId="{223854B6-F89A-4918-BF87-1E6635B61FF5}" dt="2022-10-19T11:07:07.588" v="497" actId="47"/>
        <pc:sldMkLst>
          <pc:docMk/>
          <pc:sldMk cId="723288208" sldId="259"/>
        </pc:sldMkLst>
        <pc:picChg chg="mod">
          <ac:chgData name="Tommy Pearce" userId="bbb48fe1-e406-4c37-8acd-7d8992203a4d" providerId="ADAL" clId="{223854B6-F89A-4918-BF87-1E6635B61FF5}" dt="2022-10-19T11:05:30.992" v="441" actId="1076"/>
          <ac:picMkLst>
            <pc:docMk/>
            <pc:sldMk cId="723288208" sldId="259"/>
            <ac:picMk id="3" creationId="{F53CB245-FA7E-40B0-B9EE-CED5F2BAD168}"/>
          </ac:picMkLst>
        </pc:picChg>
      </pc:sldChg>
      <pc:sldChg chg="del">
        <pc:chgData name="Tommy Pearce" userId="bbb48fe1-e406-4c37-8acd-7d8992203a4d" providerId="ADAL" clId="{223854B6-F89A-4918-BF87-1E6635B61FF5}" dt="2022-10-19T10:37:06.624" v="1" actId="47"/>
        <pc:sldMkLst>
          <pc:docMk/>
          <pc:sldMk cId="351394988" sldId="260"/>
        </pc:sldMkLst>
      </pc:sldChg>
      <pc:sldChg chg="delSp modSp add mod ord modTransition modClrScheme delAnim modAnim chgLayout">
        <pc:chgData name="Tommy Pearce" userId="bbb48fe1-e406-4c37-8acd-7d8992203a4d" providerId="ADAL" clId="{223854B6-F89A-4918-BF87-1E6635B61FF5}" dt="2022-10-19T11:15:40.178" v="565" actId="14100"/>
        <pc:sldMkLst>
          <pc:docMk/>
          <pc:sldMk cId="4211488621" sldId="260"/>
        </pc:sldMkLst>
        <pc:spChg chg="mod ord">
          <ac:chgData name="Tommy Pearce" userId="bbb48fe1-e406-4c37-8acd-7d8992203a4d" providerId="ADAL" clId="{223854B6-F89A-4918-BF87-1E6635B61FF5}" dt="2022-10-19T10:49:12.818" v="310" actId="700"/>
          <ac:spMkLst>
            <pc:docMk/>
            <pc:sldMk cId="4211488621" sldId="260"/>
            <ac:spMk id="2" creationId="{23A162DF-FD0A-4E60-9D37-8BB087FE8E04}"/>
          </ac:spMkLst>
        </pc:spChg>
        <pc:spChg chg="del mod ord">
          <ac:chgData name="Tommy Pearce" userId="bbb48fe1-e406-4c37-8acd-7d8992203a4d" providerId="ADAL" clId="{223854B6-F89A-4918-BF87-1E6635B61FF5}" dt="2022-10-19T10:53:11.917" v="333" actId="478"/>
          <ac:spMkLst>
            <pc:docMk/>
            <pc:sldMk cId="4211488621" sldId="260"/>
            <ac:spMk id="3" creationId="{AF3938B1-7429-45B2-B149-B268B1E827DF}"/>
          </ac:spMkLst>
        </pc:spChg>
        <pc:spChg chg="del">
          <ac:chgData name="Tommy Pearce" userId="bbb48fe1-e406-4c37-8acd-7d8992203a4d" providerId="ADAL" clId="{223854B6-F89A-4918-BF87-1E6635B61FF5}" dt="2022-10-19T10:59:38.214" v="367" actId="478"/>
          <ac:spMkLst>
            <pc:docMk/>
            <pc:sldMk cId="4211488621" sldId="260"/>
            <ac:spMk id="4" creationId="{C68F2F0B-BD4C-4A8E-A3D7-DCBEED2F4A34}"/>
          </ac:spMkLst>
        </pc:spChg>
        <pc:spChg chg="mod ord">
          <ac:chgData name="Tommy Pearce" userId="bbb48fe1-e406-4c37-8acd-7d8992203a4d" providerId="ADAL" clId="{223854B6-F89A-4918-BF87-1E6635B61FF5}" dt="2022-10-19T11:15:40.178" v="565" actId="14100"/>
          <ac:spMkLst>
            <pc:docMk/>
            <pc:sldMk cId="4211488621" sldId="260"/>
            <ac:spMk id="5" creationId="{F8036C79-6B29-4BF3-B983-2346E11A1C69}"/>
          </ac:spMkLst>
        </pc:spChg>
        <pc:spChg chg="mod">
          <ac:chgData name="Tommy Pearce" userId="bbb48fe1-e406-4c37-8acd-7d8992203a4d" providerId="ADAL" clId="{223854B6-F89A-4918-BF87-1E6635B61FF5}" dt="2022-10-19T11:15:35.632" v="564" actId="14100"/>
          <ac:spMkLst>
            <pc:docMk/>
            <pc:sldMk cId="4211488621" sldId="260"/>
            <ac:spMk id="6" creationId="{98D0555D-39DC-4576-96C6-DD376CA87617}"/>
          </ac:spMkLst>
        </pc:spChg>
      </pc:sldChg>
      <pc:sldChg chg="del">
        <pc:chgData name="Tommy Pearce" userId="bbb48fe1-e406-4c37-8acd-7d8992203a4d" providerId="ADAL" clId="{223854B6-F89A-4918-BF87-1E6635B61FF5}" dt="2022-10-19T10:37:08.071" v="3" actId="47"/>
        <pc:sldMkLst>
          <pc:docMk/>
          <pc:sldMk cId="3093380307" sldId="261"/>
        </pc:sldMkLst>
      </pc:sldChg>
      <pc:sldChg chg="add del">
        <pc:chgData name="Tommy Pearce" userId="bbb48fe1-e406-4c37-8acd-7d8992203a4d" providerId="ADAL" clId="{223854B6-F89A-4918-BF87-1E6635B61FF5}" dt="2022-10-19T11:01:38.111" v="407" actId="47"/>
        <pc:sldMkLst>
          <pc:docMk/>
          <pc:sldMk cId="216737451" sldId="262"/>
        </pc:sldMkLst>
      </pc:sldChg>
      <pc:sldChg chg="addSp delSp modSp add mod modTransition">
        <pc:chgData name="Tommy Pearce" userId="bbb48fe1-e406-4c37-8acd-7d8992203a4d" providerId="ADAL" clId="{223854B6-F89A-4918-BF87-1E6635B61FF5}" dt="2022-10-19T11:08:16.858" v="502"/>
        <pc:sldMkLst>
          <pc:docMk/>
          <pc:sldMk cId="1975871107" sldId="268"/>
        </pc:sldMkLst>
        <pc:picChg chg="add del mod">
          <ac:chgData name="Tommy Pearce" userId="bbb48fe1-e406-4c37-8acd-7d8992203a4d" providerId="ADAL" clId="{223854B6-F89A-4918-BF87-1E6635B61FF5}" dt="2022-10-19T11:00:41.597" v="397" actId="21"/>
          <ac:picMkLst>
            <pc:docMk/>
            <pc:sldMk cId="1975871107" sldId="268"/>
            <ac:picMk id="2" creationId="{AD436FD6-E29D-E77F-7F05-2CEA9C9C58E1}"/>
          </ac:picMkLst>
        </pc:picChg>
      </pc:sldChg>
      <pc:sldChg chg="addSp delSp modSp add mod modTransition modClrScheme delAnim chgLayout">
        <pc:chgData name="Tommy Pearce" userId="bbb48fe1-e406-4c37-8acd-7d8992203a4d" providerId="ADAL" clId="{223854B6-F89A-4918-BF87-1E6635B61FF5}" dt="2022-10-19T11:08:16.858" v="502"/>
        <pc:sldMkLst>
          <pc:docMk/>
          <pc:sldMk cId="620321874" sldId="277"/>
        </pc:sldMkLst>
        <pc:spChg chg="add del mod ord">
          <ac:chgData name="Tommy Pearce" userId="bbb48fe1-e406-4c37-8acd-7d8992203a4d" providerId="ADAL" clId="{223854B6-F89A-4918-BF87-1E6635B61FF5}" dt="2022-10-19T10:50:07.884" v="312" actId="478"/>
          <ac:spMkLst>
            <pc:docMk/>
            <pc:sldMk cId="620321874" sldId="277"/>
            <ac:spMk id="2" creationId="{079B3D6E-BA07-C706-B7DF-194FC878184C}"/>
          </ac:spMkLst>
        </pc:spChg>
        <pc:spChg chg="del">
          <ac:chgData name="Tommy Pearce" userId="bbb48fe1-e406-4c37-8acd-7d8992203a4d" providerId="ADAL" clId="{223854B6-F89A-4918-BF87-1E6635B61FF5}" dt="2022-10-19T10:50:20.135" v="315" actId="478"/>
          <ac:spMkLst>
            <pc:docMk/>
            <pc:sldMk cId="620321874" sldId="277"/>
            <ac:spMk id="4" creationId="{F6D0A674-EE8F-407C-9675-685CB1E94358}"/>
          </ac:spMkLst>
        </pc:spChg>
        <pc:spChg chg="del">
          <ac:chgData name="Tommy Pearce" userId="bbb48fe1-e406-4c37-8acd-7d8992203a4d" providerId="ADAL" clId="{223854B6-F89A-4918-BF87-1E6635B61FF5}" dt="2022-10-19T10:50:15.167" v="314" actId="478"/>
          <ac:spMkLst>
            <pc:docMk/>
            <pc:sldMk cId="620321874" sldId="277"/>
            <ac:spMk id="5" creationId="{D546AF4A-5FDB-4961-94A4-180EB703E95A}"/>
          </ac:spMkLst>
        </pc:spChg>
        <pc:spChg chg="del">
          <ac:chgData name="Tommy Pearce" userId="bbb48fe1-e406-4c37-8acd-7d8992203a4d" providerId="ADAL" clId="{223854B6-F89A-4918-BF87-1E6635B61FF5}" dt="2022-10-19T10:50:15.167" v="314" actId="478"/>
          <ac:spMkLst>
            <pc:docMk/>
            <pc:sldMk cId="620321874" sldId="277"/>
            <ac:spMk id="6" creationId="{C51898A1-F1F4-46EE-B658-5375D7836DA8}"/>
          </ac:spMkLst>
        </pc:spChg>
        <pc:spChg chg="del">
          <ac:chgData name="Tommy Pearce" userId="bbb48fe1-e406-4c37-8acd-7d8992203a4d" providerId="ADAL" clId="{223854B6-F89A-4918-BF87-1E6635B61FF5}" dt="2022-10-19T10:50:15.167" v="314" actId="478"/>
          <ac:spMkLst>
            <pc:docMk/>
            <pc:sldMk cId="620321874" sldId="277"/>
            <ac:spMk id="7" creationId="{689C73FD-4434-4A4B-99D4-730A5E011696}"/>
          </ac:spMkLst>
        </pc:spChg>
        <pc:spChg chg="del">
          <ac:chgData name="Tommy Pearce" userId="bbb48fe1-e406-4c37-8acd-7d8992203a4d" providerId="ADAL" clId="{223854B6-F89A-4918-BF87-1E6635B61FF5}" dt="2022-10-19T10:50:15.167" v="314" actId="478"/>
          <ac:spMkLst>
            <pc:docMk/>
            <pc:sldMk cId="620321874" sldId="277"/>
            <ac:spMk id="8" creationId="{589E43DF-5101-4B90-9860-0EC5FC647793}"/>
          </ac:spMkLst>
        </pc:spChg>
        <pc:spChg chg="del">
          <ac:chgData name="Tommy Pearce" userId="bbb48fe1-e406-4c37-8acd-7d8992203a4d" providerId="ADAL" clId="{223854B6-F89A-4918-BF87-1E6635B61FF5}" dt="2022-10-19T10:50:15.167" v="314" actId="478"/>
          <ac:spMkLst>
            <pc:docMk/>
            <pc:sldMk cId="620321874" sldId="277"/>
            <ac:spMk id="9" creationId="{F331AEAD-3D8E-40D1-965D-52CEF76500CA}"/>
          </ac:spMkLst>
        </pc:spChg>
        <pc:spChg chg="del">
          <ac:chgData name="Tommy Pearce" userId="bbb48fe1-e406-4c37-8acd-7d8992203a4d" providerId="ADAL" clId="{223854B6-F89A-4918-BF87-1E6635B61FF5}" dt="2022-10-19T10:50:20.135" v="315" actId="478"/>
          <ac:spMkLst>
            <pc:docMk/>
            <pc:sldMk cId="620321874" sldId="277"/>
            <ac:spMk id="10" creationId="{BF0655EB-5665-4EE9-A82D-F327FD492212}"/>
          </ac:spMkLst>
        </pc:spChg>
        <pc:spChg chg="add del mod ord">
          <ac:chgData name="Tommy Pearce" userId="bbb48fe1-e406-4c37-8acd-7d8992203a4d" providerId="ADAL" clId="{223854B6-F89A-4918-BF87-1E6635B61FF5}" dt="2022-10-19T10:50:09.071" v="313" actId="478"/>
          <ac:spMkLst>
            <pc:docMk/>
            <pc:sldMk cId="620321874" sldId="277"/>
            <ac:spMk id="11" creationId="{3C0A91D8-1E17-3E36-B2C1-11FC7AFCDFFF}"/>
          </ac:spMkLst>
        </pc:spChg>
        <pc:picChg chg="mod">
          <ac:chgData name="Tommy Pearce" userId="bbb48fe1-e406-4c37-8acd-7d8992203a4d" providerId="ADAL" clId="{223854B6-F89A-4918-BF87-1E6635B61FF5}" dt="2022-10-19T10:57:05.892" v="355"/>
          <ac:picMkLst>
            <pc:docMk/>
            <pc:sldMk cId="620321874" sldId="277"/>
            <ac:picMk id="3" creationId="{865DAE61-9639-4AB2-9FD1-CF9415F818AE}"/>
          </ac:picMkLst>
        </pc:picChg>
      </pc:sldChg>
      <pc:sldChg chg="add del">
        <pc:chgData name="Tommy Pearce" userId="bbb48fe1-e406-4c37-8acd-7d8992203a4d" providerId="ADAL" clId="{223854B6-F89A-4918-BF87-1E6635B61FF5}" dt="2022-10-19T10:59:24.777" v="366" actId="47"/>
        <pc:sldMkLst>
          <pc:docMk/>
          <pc:sldMk cId="4092942426" sldId="282"/>
        </pc:sldMkLst>
      </pc:sldChg>
      <pc:sldChg chg="addSp delSp modSp add mod modTransition modClrScheme chgLayout">
        <pc:chgData name="Tommy Pearce" userId="bbb48fe1-e406-4c37-8acd-7d8992203a4d" providerId="ADAL" clId="{223854B6-F89A-4918-BF87-1E6635B61FF5}" dt="2022-10-19T11:08:16.858" v="502"/>
        <pc:sldMkLst>
          <pc:docMk/>
          <pc:sldMk cId="215825548" sldId="283"/>
        </pc:sldMkLst>
        <pc:spChg chg="add del mod ord">
          <ac:chgData name="Tommy Pearce" userId="bbb48fe1-e406-4c37-8acd-7d8992203a4d" providerId="ADAL" clId="{223854B6-F89A-4918-BF87-1E6635B61FF5}" dt="2022-10-19T11:00:27.352" v="396" actId="478"/>
          <ac:spMkLst>
            <pc:docMk/>
            <pc:sldMk cId="215825548" sldId="283"/>
            <ac:spMk id="2" creationId="{0D886119-4286-43AD-E139-6CF7696B9626}"/>
          </ac:spMkLst>
        </pc:spChg>
        <pc:spChg chg="add del mod ord">
          <ac:chgData name="Tommy Pearce" userId="bbb48fe1-e406-4c37-8acd-7d8992203a4d" providerId="ADAL" clId="{223854B6-F89A-4918-BF87-1E6635B61FF5}" dt="2022-10-19T11:00:25.859" v="395" actId="478"/>
          <ac:spMkLst>
            <pc:docMk/>
            <pc:sldMk cId="215825548" sldId="283"/>
            <ac:spMk id="4" creationId="{10661E6B-15DE-2471-CE42-347B4878AB06}"/>
          </ac:spMkLst>
        </pc:spChg>
        <pc:picChg chg="mod">
          <ac:chgData name="Tommy Pearce" userId="bbb48fe1-e406-4c37-8acd-7d8992203a4d" providerId="ADAL" clId="{223854B6-F89A-4918-BF87-1E6635B61FF5}" dt="2022-10-19T11:01:24.206" v="406" actId="1076"/>
          <ac:picMkLst>
            <pc:docMk/>
            <pc:sldMk cId="215825548" sldId="283"/>
            <ac:picMk id="3" creationId="{89BAA8ED-07CE-466D-A2F7-F372AD2CA0B8}"/>
          </ac:picMkLst>
        </pc:picChg>
        <pc:picChg chg="add mod modCrop">
          <ac:chgData name="Tommy Pearce" userId="bbb48fe1-e406-4c37-8acd-7d8992203a4d" providerId="ADAL" clId="{223854B6-F89A-4918-BF87-1E6635B61FF5}" dt="2022-10-19T11:01:05.148" v="403" actId="1076"/>
          <ac:picMkLst>
            <pc:docMk/>
            <pc:sldMk cId="215825548" sldId="283"/>
            <ac:picMk id="5" creationId="{21F110D7-7158-43F8-8FE8-7870C307327C}"/>
          </ac:picMkLst>
        </pc:picChg>
      </pc:sldChg>
      <pc:sldChg chg="addSp delSp modSp add del mod modTransition modClrScheme chgLayout">
        <pc:chgData name="Tommy Pearce" userId="bbb48fe1-e406-4c37-8acd-7d8992203a4d" providerId="ADAL" clId="{223854B6-F89A-4918-BF87-1E6635B61FF5}" dt="2022-10-19T11:14:22.646" v="559" actId="47"/>
        <pc:sldMkLst>
          <pc:docMk/>
          <pc:sldMk cId="3400854587" sldId="284"/>
        </pc:sldMkLst>
        <pc:spChg chg="add del mod ord">
          <ac:chgData name="Tommy Pearce" userId="bbb48fe1-e406-4c37-8acd-7d8992203a4d" providerId="ADAL" clId="{223854B6-F89A-4918-BF87-1E6635B61FF5}" dt="2022-10-19T11:00:15.370" v="393" actId="478"/>
          <ac:spMkLst>
            <pc:docMk/>
            <pc:sldMk cId="3400854587" sldId="284"/>
            <ac:spMk id="2" creationId="{E5638AD8-F154-79DB-ADBC-BB2074E47564}"/>
          </ac:spMkLst>
        </pc:spChg>
        <pc:spChg chg="add del mod ord">
          <ac:chgData name="Tommy Pearce" userId="bbb48fe1-e406-4c37-8acd-7d8992203a4d" providerId="ADAL" clId="{223854B6-F89A-4918-BF87-1E6635B61FF5}" dt="2022-10-19T11:00:19.340" v="394" actId="478"/>
          <ac:spMkLst>
            <pc:docMk/>
            <pc:sldMk cId="3400854587" sldId="284"/>
            <ac:spMk id="4" creationId="{7CED2372-4513-7DB2-B91B-07E21F8EFD2F}"/>
          </ac:spMkLst>
        </pc:spChg>
      </pc:sldChg>
      <pc:sldChg chg="del">
        <pc:chgData name="Tommy Pearce" userId="bbb48fe1-e406-4c37-8acd-7d8992203a4d" providerId="ADAL" clId="{223854B6-F89A-4918-BF87-1E6635B61FF5}" dt="2022-10-19T10:37:07.558" v="2" actId="47"/>
        <pc:sldMkLst>
          <pc:docMk/>
          <pc:sldMk cId="423990762" sldId="285"/>
        </pc:sldMkLst>
      </pc:sldChg>
      <pc:sldChg chg="del">
        <pc:chgData name="Tommy Pearce" userId="bbb48fe1-e406-4c37-8acd-7d8992203a4d" providerId="ADAL" clId="{223854B6-F89A-4918-BF87-1E6635B61FF5}" dt="2022-10-19T10:37:09.212" v="4" actId="47"/>
        <pc:sldMkLst>
          <pc:docMk/>
          <pc:sldMk cId="2018422165" sldId="286"/>
        </pc:sldMkLst>
      </pc:sldChg>
      <pc:sldChg chg="addSp delSp modSp add mod modTransition modClrScheme chgLayout">
        <pc:chgData name="Tommy Pearce" userId="bbb48fe1-e406-4c37-8acd-7d8992203a4d" providerId="ADAL" clId="{223854B6-F89A-4918-BF87-1E6635B61FF5}" dt="2022-10-19T11:14:10.149" v="558"/>
        <pc:sldMkLst>
          <pc:docMk/>
          <pc:sldMk cId="1599504004" sldId="288"/>
        </pc:sldMkLst>
        <pc:spChg chg="add del mod ord">
          <ac:chgData name="Tommy Pearce" userId="bbb48fe1-e406-4c37-8acd-7d8992203a4d" providerId="ADAL" clId="{223854B6-F89A-4918-BF87-1E6635B61FF5}" dt="2022-10-19T10:59:58.610" v="369" actId="478"/>
          <ac:spMkLst>
            <pc:docMk/>
            <pc:sldMk cId="1599504004" sldId="288"/>
            <ac:spMk id="2" creationId="{A2E36539-76FD-20FE-0531-C33CED515C56}"/>
          </ac:spMkLst>
        </pc:spChg>
        <pc:spChg chg="add del mod ord">
          <ac:chgData name="Tommy Pearce" userId="bbb48fe1-e406-4c37-8acd-7d8992203a4d" providerId="ADAL" clId="{223854B6-F89A-4918-BF87-1E6635B61FF5}" dt="2022-10-19T11:00:04.849" v="370" actId="478"/>
          <ac:spMkLst>
            <pc:docMk/>
            <pc:sldMk cId="1599504004" sldId="288"/>
            <ac:spMk id="4" creationId="{51A074FB-ACE4-0F0C-6F0B-9D5DCE075FAA}"/>
          </ac:spMkLst>
        </pc:spChg>
        <pc:picChg chg="mod">
          <ac:chgData name="Tommy Pearce" userId="bbb48fe1-e406-4c37-8acd-7d8992203a4d" providerId="ADAL" clId="{223854B6-F89A-4918-BF87-1E6635B61FF5}" dt="2022-10-19T11:14:10.149" v="558"/>
          <ac:picMkLst>
            <pc:docMk/>
            <pc:sldMk cId="1599504004" sldId="288"/>
            <ac:picMk id="3" creationId="{D1E45C1D-DF51-4ECF-B432-4FF5D71BB6AC}"/>
          </ac:picMkLst>
        </pc:picChg>
      </pc:sldChg>
      <pc:sldChg chg="del">
        <pc:chgData name="Tommy Pearce" userId="bbb48fe1-e406-4c37-8acd-7d8992203a4d" providerId="ADAL" clId="{223854B6-F89A-4918-BF87-1E6635B61FF5}" dt="2022-10-19T10:37:10.260" v="6" actId="47"/>
        <pc:sldMkLst>
          <pc:docMk/>
          <pc:sldMk cId="3546828252" sldId="288"/>
        </pc:sldMkLst>
      </pc:sldChg>
      <pc:sldChg chg="del">
        <pc:chgData name="Tommy Pearce" userId="bbb48fe1-e406-4c37-8acd-7d8992203a4d" providerId="ADAL" clId="{223854B6-F89A-4918-BF87-1E6635B61FF5}" dt="2022-10-19T10:37:11.809" v="8" actId="47"/>
        <pc:sldMkLst>
          <pc:docMk/>
          <pc:sldMk cId="4041778825" sldId="289"/>
        </pc:sldMkLst>
      </pc:sldChg>
      <pc:sldChg chg="del">
        <pc:chgData name="Tommy Pearce" userId="bbb48fe1-e406-4c37-8acd-7d8992203a4d" providerId="ADAL" clId="{223854B6-F89A-4918-BF87-1E6635B61FF5}" dt="2022-10-19T10:37:12.864" v="10" actId="47"/>
        <pc:sldMkLst>
          <pc:docMk/>
          <pc:sldMk cId="2954616173" sldId="293"/>
        </pc:sldMkLst>
      </pc:sldChg>
      <pc:sldChg chg="del">
        <pc:chgData name="Tommy Pearce" userId="bbb48fe1-e406-4c37-8acd-7d8992203a4d" providerId="ADAL" clId="{223854B6-F89A-4918-BF87-1E6635B61FF5}" dt="2022-10-19T10:37:09.653" v="5" actId="47"/>
        <pc:sldMkLst>
          <pc:docMk/>
          <pc:sldMk cId="2410163992" sldId="294"/>
        </pc:sldMkLst>
      </pc:sldChg>
      <pc:sldChg chg="del">
        <pc:chgData name="Tommy Pearce" userId="bbb48fe1-e406-4c37-8acd-7d8992203a4d" providerId="ADAL" clId="{223854B6-F89A-4918-BF87-1E6635B61FF5}" dt="2022-10-19T10:37:12.147" v="9" actId="47"/>
        <pc:sldMkLst>
          <pc:docMk/>
          <pc:sldMk cId="3029170536" sldId="295"/>
        </pc:sldMkLst>
      </pc:sldChg>
      <pc:sldChg chg="modSp mod modTransition">
        <pc:chgData name="Tommy Pearce" userId="bbb48fe1-e406-4c37-8acd-7d8992203a4d" providerId="ADAL" clId="{223854B6-F89A-4918-BF87-1E6635B61FF5}" dt="2022-10-19T11:13:12.331" v="557" actId="20577"/>
        <pc:sldMkLst>
          <pc:docMk/>
          <pc:sldMk cId="1451664285" sldId="296"/>
        </pc:sldMkLst>
        <pc:spChg chg="mod">
          <ac:chgData name="Tommy Pearce" userId="bbb48fe1-e406-4c37-8acd-7d8992203a4d" providerId="ADAL" clId="{223854B6-F89A-4918-BF87-1E6635B61FF5}" dt="2022-10-19T11:03:42.589" v="425" actId="113"/>
          <ac:spMkLst>
            <pc:docMk/>
            <pc:sldMk cId="1451664285" sldId="296"/>
            <ac:spMk id="2" creationId="{1B4CF524-D0C3-71CE-A06E-7505ABC3B3FF}"/>
          </ac:spMkLst>
        </pc:spChg>
        <pc:spChg chg="mod">
          <ac:chgData name="Tommy Pearce" userId="bbb48fe1-e406-4c37-8acd-7d8992203a4d" providerId="ADAL" clId="{223854B6-F89A-4918-BF87-1E6635B61FF5}" dt="2022-10-19T11:13:12.331" v="557" actId="20577"/>
          <ac:spMkLst>
            <pc:docMk/>
            <pc:sldMk cId="1451664285" sldId="296"/>
            <ac:spMk id="3" creationId="{E9B23C3A-B06E-283D-E96B-71C5E3B8FC1E}"/>
          </ac:spMkLst>
        </pc:spChg>
      </pc:sldChg>
      <pc:sldChg chg="del">
        <pc:chgData name="Tommy Pearce" userId="bbb48fe1-e406-4c37-8acd-7d8992203a4d" providerId="ADAL" clId="{223854B6-F89A-4918-BF87-1E6635B61FF5}" dt="2022-10-19T10:37:10.790" v="7" actId="47"/>
        <pc:sldMkLst>
          <pc:docMk/>
          <pc:sldMk cId="2258105766" sldId="297"/>
        </pc:sldMkLst>
      </pc:sldChg>
      <pc:sldChg chg="addSp delSp modSp new mod modTransition">
        <pc:chgData name="Tommy Pearce" userId="bbb48fe1-e406-4c37-8acd-7d8992203a4d" providerId="ADAL" clId="{223854B6-F89A-4918-BF87-1E6635B61FF5}" dt="2022-10-19T11:19:55.836" v="571" actId="1076"/>
        <pc:sldMkLst>
          <pc:docMk/>
          <pc:sldMk cId="3576891661" sldId="297"/>
        </pc:sldMkLst>
        <pc:spChg chg="mod">
          <ac:chgData name="Tommy Pearce" userId="bbb48fe1-e406-4c37-8acd-7d8992203a4d" providerId="ADAL" clId="{223854B6-F89A-4918-BF87-1E6635B61FF5}" dt="2022-10-19T10:43:54.934" v="298" actId="20577"/>
          <ac:spMkLst>
            <pc:docMk/>
            <pc:sldMk cId="3576891661" sldId="297"/>
            <ac:spMk id="2" creationId="{8C183708-CFC8-F499-2949-8C2CC05B76E4}"/>
          </ac:spMkLst>
        </pc:spChg>
        <pc:spChg chg="del">
          <ac:chgData name="Tommy Pearce" userId="bbb48fe1-e406-4c37-8acd-7d8992203a4d" providerId="ADAL" clId="{223854B6-F89A-4918-BF87-1E6635B61FF5}" dt="2022-10-19T10:43:57.524" v="299" actId="478"/>
          <ac:spMkLst>
            <pc:docMk/>
            <pc:sldMk cId="3576891661" sldId="297"/>
            <ac:spMk id="3" creationId="{227CA2B6-0EB0-81BE-D255-90B31C6539AE}"/>
          </ac:spMkLst>
        </pc:spChg>
        <pc:picChg chg="add del mod">
          <ac:chgData name="Tommy Pearce" userId="bbb48fe1-e406-4c37-8acd-7d8992203a4d" providerId="ADAL" clId="{223854B6-F89A-4918-BF87-1E6635B61FF5}" dt="2022-10-19T11:19:36.837" v="568" actId="478"/>
          <ac:picMkLst>
            <pc:docMk/>
            <pc:sldMk cId="3576891661" sldId="297"/>
            <ac:picMk id="5" creationId="{00222EA1-7539-6B02-70AF-C530CC11259B}"/>
          </ac:picMkLst>
        </pc:picChg>
        <pc:picChg chg="add mod">
          <ac:chgData name="Tommy Pearce" userId="bbb48fe1-e406-4c37-8acd-7d8992203a4d" providerId="ADAL" clId="{223854B6-F89A-4918-BF87-1E6635B61FF5}" dt="2022-10-19T11:19:55.836" v="571" actId="1076"/>
          <ac:picMkLst>
            <pc:docMk/>
            <pc:sldMk cId="3576891661" sldId="297"/>
            <ac:picMk id="7" creationId="{D8A7390C-CA0A-709C-9CD4-9566A4753354}"/>
          </ac:picMkLst>
        </pc:picChg>
      </pc:sldChg>
      <pc:sldChg chg="modSp new del mod ord">
        <pc:chgData name="Tommy Pearce" userId="bbb48fe1-e406-4c37-8acd-7d8992203a4d" providerId="ADAL" clId="{223854B6-F89A-4918-BF87-1E6635B61FF5}" dt="2022-10-19T10:51:31.142" v="319" actId="47"/>
        <pc:sldMkLst>
          <pc:docMk/>
          <pc:sldMk cId="2196213460" sldId="298"/>
        </pc:sldMkLst>
        <pc:spChg chg="mod">
          <ac:chgData name="Tommy Pearce" userId="bbb48fe1-e406-4c37-8acd-7d8992203a4d" providerId="ADAL" clId="{223854B6-F89A-4918-BF87-1E6635B61FF5}" dt="2022-10-19T10:42:29.511" v="274"/>
          <ac:spMkLst>
            <pc:docMk/>
            <pc:sldMk cId="2196213460" sldId="298"/>
            <ac:spMk id="3" creationId="{6F4A319D-9F8B-1E54-C111-47F9488C2C93}"/>
          </ac:spMkLst>
        </pc:spChg>
      </pc:sldChg>
      <pc:sldChg chg="addSp delSp modSp new mod modTransition chgLayout">
        <pc:chgData name="Tommy Pearce" userId="bbb48fe1-e406-4c37-8acd-7d8992203a4d" providerId="ADAL" clId="{223854B6-F89A-4918-BF87-1E6635B61FF5}" dt="2022-10-19T11:08:16.858" v="502"/>
        <pc:sldMkLst>
          <pc:docMk/>
          <pc:sldMk cId="2475041003" sldId="299"/>
        </pc:sldMkLst>
        <pc:spChg chg="del">
          <ac:chgData name="Tommy Pearce" userId="bbb48fe1-e406-4c37-8acd-7d8992203a4d" providerId="ADAL" clId="{223854B6-F89A-4918-BF87-1E6635B61FF5}" dt="2022-10-19T10:49:12.818" v="310" actId="700"/>
          <ac:spMkLst>
            <pc:docMk/>
            <pc:sldMk cId="2475041003" sldId="299"/>
            <ac:spMk id="2" creationId="{A9F2FB44-39E7-70CF-1ABF-D9503B6151A1}"/>
          </ac:spMkLst>
        </pc:spChg>
        <pc:spChg chg="del">
          <ac:chgData name="Tommy Pearce" userId="bbb48fe1-e406-4c37-8acd-7d8992203a4d" providerId="ADAL" clId="{223854B6-F89A-4918-BF87-1E6635B61FF5}" dt="2022-10-19T10:49:12.818" v="310" actId="700"/>
          <ac:spMkLst>
            <pc:docMk/>
            <pc:sldMk cId="2475041003" sldId="299"/>
            <ac:spMk id="3" creationId="{AE0C98D8-D7D6-E47C-3B60-438E6E15F9BA}"/>
          </ac:spMkLst>
        </pc:spChg>
        <pc:spChg chg="add del mod ord">
          <ac:chgData name="Tommy Pearce" userId="bbb48fe1-e406-4c37-8acd-7d8992203a4d" providerId="ADAL" clId="{223854B6-F89A-4918-BF87-1E6635B61FF5}" dt="2022-10-19T10:52:09.602" v="321" actId="478"/>
          <ac:spMkLst>
            <pc:docMk/>
            <pc:sldMk cId="2475041003" sldId="299"/>
            <ac:spMk id="7" creationId="{B9D152F0-FCB6-CDA1-C14D-857716D993AA}"/>
          </ac:spMkLst>
        </pc:spChg>
        <pc:spChg chg="add del mod ord">
          <ac:chgData name="Tommy Pearce" userId="bbb48fe1-e406-4c37-8acd-7d8992203a4d" providerId="ADAL" clId="{223854B6-F89A-4918-BF87-1E6635B61FF5}" dt="2022-10-19T10:52:08.001" v="320" actId="478"/>
          <ac:spMkLst>
            <pc:docMk/>
            <pc:sldMk cId="2475041003" sldId="299"/>
            <ac:spMk id="8" creationId="{FCEF1329-258D-AA4B-941E-08553C700241}"/>
          </ac:spMkLst>
        </pc:spChg>
        <pc:picChg chg="add mod">
          <ac:chgData name="Tommy Pearce" userId="bbb48fe1-e406-4c37-8acd-7d8992203a4d" providerId="ADAL" clId="{223854B6-F89A-4918-BF87-1E6635B61FF5}" dt="2022-10-19T10:45:46.558" v="304"/>
          <ac:picMkLst>
            <pc:docMk/>
            <pc:sldMk cId="2475041003" sldId="299"/>
            <ac:picMk id="4" creationId="{09078D60-0F22-2F3B-5D63-60F0C6910045}"/>
          </ac:picMkLst>
        </pc:picChg>
        <pc:picChg chg="add mod">
          <ac:chgData name="Tommy Pearce" userId="bbb48fe1-e406-4c37-8acd-7d8992203a4d" providerId="ADAL" clId="{223854B6-F89A-4918-BF87-1E6635B61FF5}" dt="2022-10-19T10:45:46.558" v="304"/>
          <ac:picMkLst>
            <pc:docMk/>
            <pc:sldMk cId="2475041003" sldId="299"/>
            <ac:picMk id="5" creationId="{AC51D888-DD16-6B51-8A4D-92D31F5B8958}"/>
          </ac:picMkLst>
        </pc:picChg>
        <pc:picChg chg="add mod">
          <ac:chgData name="Tommy Pearce" userId="bbb48fe1-e406-4c37-8acd-7d8992203a4d" providerId="ADAL" clId="{223854B6-F89A-4918-BF87-1E6635B61FF5}" dt="2022-10-19T10:45:46.558" v="304"/>
          <ac:picMkLst>
            <pc:docMk/>
            <pc:sldMk cId="2475041003" sldId="299"/>
            <ac:picMk id="6" creationId="{1A21A959-5412-1BF0-63E9-59A46E43A6BA}"/>
          </ac:picMkLst>
        </pc:picChg>
      </pc:sldChg>
      <pc:sldChg chg="addSp delSp modSp new mod modTransition chgLayout">
        <pc:chgData name="Tommy Pearce" userId="bbb48fe1-e406-4c37-8acd-7d8992203a4d" providerId="ADAL" clId="{223854B6-F89A-4918-BF87-1E6635B61FF5}" dt="2022-10-19T11:08:16.858" v="502"/>
        <pc:sldMkLst>
          <pc:docMk/>
          <pc:sldMk cId="4088166403" sldId="300"/>
        </pc:sldMkLst>
        <pc:spChg chg="del">
          <ac:chgData name="Tommy Pearce" userId="bbb48fe1-e406-4c37-8acd-7d8992203a4d" providerId="ADAL" clId="{223854B6-F89A-4918-BF87-1E6635B61FF5}" dt="2022-10-19T10:49:12.818" v="310" actId="700"/>
          <ac:spMkLst>
            <pc:docMk/>
            <pc:sldMk cId="4088166403" sldId="300"/>
            <ac:spMk id="2" creationId="{7E4FB4E7-4D8E-F9FE-2566-1525F197EC82}"/>
          </ac:spMkLst>
        </pc:spChg>
        <pc:spChg chg="del">
          <ac:chgData name="Tommy Pearce" userId="bbb48fe1-e406-4c37-8acd-7d8992203a4d" providerId="ADAL" clId="{223854B6-F89A-4918-BF87-1E6635B61FF5}" dt="2022-10-19T10:49:12.818" v="310" actId="700"/>
          <ac:spMkLst>
            <pc:docMk/>
            <pc:sldMk cId="4088166403" sldId="300"/>
            <ac:spMk id="3" creationId="{06E17210-16BA-4B08-822C-53C247F1A227}"/>
          </ac:spMkLst>
        </pc:spChg>
        <pc:spChg chg="add del mod ord">
          <ac:chgData name="Tommy Pearce" userId="bbb48fe1-e406-4c37-8acd-7d8992203a4d" providerId="ADAL" clId="{223854B6-F89A-4918-BF87-1E6635B61FF5}" dt="2022-10-19T10:52:40.179" v="325" actId="478"/>
          <ac:spMkLst>
            <pc:docMk/>
            <pc:sldMk cId="4088166403" sldId="300"/>
            <ac:spMk id="5" creationId="{F4766B09-FD56-D920-2C11-7E725F644126}"/>
          </ac:spMkLst>
        </pc:spChg>
        <pc:spChg chg="add mod ord">
          <ac:chgData name="Tommy Pearce" userId="bbb48fe1-e406-4c37-8acd-7d8992203a4d" providerId="ADAL" clId="{223854B6-F89A-4918-BF87-1E6635B61FF5}" dt="2022-10-19T10:49:12.818" v="310" actId="700"/>
          <ac:spMkLst>
            <pc:docMk/>
            <pc:sldMk cId="4088166403" sldId="300"/>
            <ac:spMk id="6" creationId="{2EB07C66-E862-2CED-64B5-30912CF61780}"/>
          </ac:spMkLst>
        </pc:spChg>
        <pc:picChg chg="add mod">
          <ac:chgData name="Tommy Pearce" userId="bbb48fe1-e406-4c37-8acd-7d8992203a4d" providerId="ADAL" clId="{223854B6-F89A-4918-BF87-1E6635B61FF5}" dt="2022-10-19T10:52:34.493" v="324" actId="1076"/>
          <ac:picMkLst>
            <pc:docMk/>
            <pc:sldMk cId="4088166403" sldId="300"/>
            <ac:picMk id="4" creationId="{08D28692-6AEB-3DB9-5067-EDF8FBCA40AA}"/>
          </ac:picMkLst>
        </pc:picChg>
      </pc:sldChg>
      <pc:sldChg chg="add del modTransition">
        <pc:chgData name="Tommy Pearce" userId="bbb48fe1-e406-4c37-8acd-7d8992203a4d" providerId="ADAL" clId="{223854B6-F89A-4918-BF87-1E6635B61FF5}" dt="2022-10-19T11:16:29.458" v="567" actId="47"/>
        <pc:sldMkLst>
          <pc:docMk/>
          <pc:sldMk cId="1593995473" sldId="301"/>
        </pc:sldMkLst>
      </pc:sldChg>
      <pc:sldChg chg="add">
        <pc:chgData name="Tommy Pearce" userId="bbb48fe1-e406-4c37-8acd-7d8992203a4d" providerId="ADAL" clId="{223854B6-F89A-4918-BF87-1E6635B61FF5}" dt="2022-10-19T11:16:26.825" v="566"/>
        <pc:sldMkLst>
          <pc:docMk/>
          <pc:sldMk cId="1170309683" sldId="302"/>
        </pc:sldMkLst>
      </pc:sldChg>
      <pc:sldChg chg="new del">
        <pc:chgData name="Tommy Pearce" userId="bbb48fe1-e406-4c37-8acd-7d8992203a4d" providerId="ADAL" clId="{223854B6-F89A-4918-BF87-1E6635B61FF5}" dt="2022-10-19T11:01:39.486" v="408" actId="47"/>
        <pc:sldMkLst>
          <pc:docMk/>
          <pc:sldMk cId="2538573757" sldId="3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825CE-C3FE-468D-8263-307475E1383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0FC68-4930-46A4-96CB-8B71DE124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61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FC68-4930-46A4-96CB-8B71DE1243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96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F80BE15-ED6D-2572-D906-332518EA9834}"/>
              </a:ext>
            </a:extLst>
          </p:cNvPr>
          <p:cNvSpPr/>
          <p:nvPr/>
        </p:nvSpPr>
        <p:spPr>
          <a:xfrm>
            <a:off x="0" y="0"/>
            <a:ext cx="12192000" cy="5840962"/>
          </a:xfrm>
          <a:prstGeom prst="rect">
            <a:avLst/>
          </a:prstGeom>
          <a:solidFill>
            <a:schemeClr val="tx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CDDAD390-0B3E-4AA9-A64C-55E6C23EF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3" y="6071691"/>
            <a:ext cx="3454398" cy="5555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1B6DC6-717C-15E5-1D05-AF7F17D6F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21" y="142576"/>
            <a:ext cx="10515600" cy="1325561"/>
          </a:xfrm>
        </p:spPr>
        <p:txBody>
          <a:bodyPr>
            <a:noAutofit/>
          </a:bodyPr>
          <a:lstStyle>
            <a:lvl1pPr>
              <a:defRPr lang="en-US" sz="6600" b="0" i="1" kern="1200" dirty="0">
                <a:solidFill>
                  <a:schemeClr val="bg1"/>
                </a:solidFill>
                <a:effectLst>
                  <a:outerShdw blurRad="215900" sx="102000" sy="102000" algn="ctr" rotWithShape="0">
                    <a:prstClr val="black">
                      <a:alpha val="39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3949FB2-88A8-7BEC-4ECF-88D5A40BA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40688" y="5840413"/>
            <a:ext cx="4151312" cy="1017587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Soleil" panose="02000503030000020004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55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43B9B-E09E-4050-9D14-CFDA84F61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3" y="1709737"/>
            <a:ext cx="10515600" cy="2852738"/>
          </a:xfrm>
        </p:spPr>
        <p:txBody>
          <a:bodyPr anchor="b"/>
          <a:lstStyle>
            <a:lvl1pPr>
              <a:defRPr sz="5906" b="0">
                <a:latin typeface="BelyW03-Bold" panose="01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39B84-3126-44A5-8DC4-DECB1A7E4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3" y="4589464"/>
            <a:ext cx="10515600" cy="1500188"/>
          </a:xfrm>
        </p:spPr>
        <p:txBody>
          <a:bodyPr/>
          <a:lstStyle>
            <a:lvl1pPr marL="0" indent="0">
              <a:buNone/>
              <a:defRPr sz="2363">
                <a:solidFill>
                  <a:schemeClr val="tx1">
                    <a:tint val="75000"/>
                  </a:schemeClr>
                </a:solidFill>
              </a:defRPr>
            </a:lvl1pPr>
            <a:lvl2pPr marL="450056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2pPr>
            <a:lvl3pPr marL="900113" indent="0">
              <a:buNone/>
              <a:defRPr sz="1770">
                <a:solidFill>
                  <a:schemeClr val="tx1">
                    <a:tint val="75000"/>
                  </a:schemeClr>
                </a:solidFill>
              </a:defRPr>
            </a:lvl3pPr>
            <a:lvl4pPr marL="135016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80022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502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700338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5039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60045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74DEC-6630-4973-8A1C-6EB90D1BE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B3C7-1326-40FB-8974-BDDBC05EA7A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10693-1351-45BD-A4A9-34D5E6CFF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93FA6-AD8C-474D-BBE2-542BE74F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8138-27BA-4854-B320-5795C547260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389741-8A1D-439C-9E27-EA4E2F59E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214" y="6628189"/>
            <a:ext cx="2514091" cy="2273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23EBC1-E728-46EC-A76D-8E75033516C3}"/>
              </a:ext>
            </a:extLst>
          </p:cNvPr>
          <p:cNvSpPr/>
          <p:nvPr/>
        </p:nvSpPr>
        <p:spPr>
          <a:xfrm>
            <a:off x="2" y="0"/>
            <a:ext cx="274320" cy="6858000"/>
          </a:xfrm>
          <a:prstGeom prst="rect">
            <a:avLst/>
          </a:prstGeom>
          <a:gradFill flip="none" rotWithShape="1">
            <a:gsLst>
              <a:gs pos="0">
                <a:srgbClr val="FF7070"/>
              </a:gs>
              <a:gs pos="100000">
                <a:srgbClr val="4D4D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0"/>
          </a:p>
        </p:txBody>
      </p:sp>
    </p:spTree>
    <p:extLst>
      <p:ext uri="{BB962C8B-B14F-4D97-AF65-F5344CB8AC3E}">
        <p14:creationId xmlns:p14="http://schemas.microsoft.com/office/powerpoint/2010/main" val="3647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C2525B0-214E-4101-9D6E-86F06D9B0BEE}"/>
              </a:ext>
            </a:extLst>
          </p:cNvPr>
          <p:cNvSpPr/>
          <p:nvPr/>
        </p:nvSpPr>
        <p:spPr>
          <a:xfrm>
            <a:off x="0" y="4114800"/>
            <a:ext cx="12192000" cy="2743200"/>
          </a:xfrm>
          <a:prstGeom prst="rect">
            <a:avLst/>
          </a:prstGeom>
          <a:gradFill flip="none" rotWithShape="1">
            <a:gsLst>
              <a:gs pos="0">
                <a:srgbClr val="FF7070"/>
              </a:gs>
              <a:gs pos="100000">
                <a:srgbClr val="4D4D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B91801-4ABD-4A27-89D2-5376FED7EC6A}"/>
              </a:ext>
            </a:extLst>
          </p:cNvPr>
          <p:cNvCxnSpPr/>
          <p:nvPr/>
        </p:nvCxnSpPr>
        <p:spPr>
          <a:xfrm>
            <a:off x="1867" y="4119281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4D43B9B-E09E-4050-9D14-CFDA84F61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20" y="3429002"/>
            <a:ext cx="10515600" cy="1125071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5906" b="0">
                <a:latin typeface="BelyW03-Bold" panose="01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39B84-3126-44A5-8DC4-DECB1A7E4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3" y="4589464"/>
            <a:ext cx="10515600" cy="1500188"/>
          </a:xfrm>
        </p:spPr>
        <p:txBody>
          <a:bodyPr/>
          <a:lstStyle>
            <a:lvl1pPr marL="0" indent="0">
              <a:buNone/>
              <a:defRPr sz="2363">
                <a:solidFill>
                  <a:schemeClr val="bg1"/>
                </a:solidFill>
              </a:defRPr>
            </a:lvl1pPr>
            <a:lvl2pPr marL="450056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2pPr>
            <a:lvl3pPr marL="900113" indent="0">
              <a:buNone/>
              <a:defRPr sz="1770">
                <a:solidFill>
                  <a:schemeClr val="tx1">
                    <a:tint val="75000"/>
                  </a:schemeClr>
                </a:solidFill>
              </a:defRPr>
            </a:lvl3pPr>
            <a:lvl4pPr marL="135016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80022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502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700338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5039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60045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74DEC-6630-4973-8A1C-6EB90D1BE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BB3C7-1326-40FB-8974-BDDBC05EA7A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10693-1351-45BD-A4A9-34D5E6CFF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93FA6-AD8C-474D-BBE2-542BE74F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8138-27BA-4854-B320-5795C547260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37688C-B6D1-40F5-8305-C9592F35A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227" y="6629400"/>
            <a:ext cx="252830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76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E83F149-E9CC-4C53-91C0-02167CB904FC}"/>
              </a:ext>
            </a:extLst>
          </p:cNvPr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gradFill flip="none" rotWithShape="1">
            <a:gsLst>
              <a:gs pos="0">
                <a:srgbClr val="FF7070"/>
              </a:gs>
              <a:gs pos="100000">
                <a:srgbClr val="4D4D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4F2BA9-191C-4A57-962B-E960F658E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8724B-D62D-44B9-9A09-183F61DF9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4" y="2055816"/>
            <a:ext cx="10515600" cy="41211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A0CCC-32F2-4792-8D5A-68F9A960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B3C7-1326-40FB-8974-BDDBC05EA7A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CD8C0-50F2-4DDC-9608-A0BF7D36C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EADC9-0F1D-4901-8888-7BECC67D1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8138-27BA-4854-B320-5795C547260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522F27-FAAE-4A27-8F08-3CB75E2AE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214" y="6628189"/>
            <a:ext cx="2514091" cy="22731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CFF5198-8BF0-4F71-A694-3ECA1A01B681}"/>
              </a:ext>
            </a:extLst>
          </p:cNvPr>
          <p:cNvCxnSpPr/>
          <p:nvPr/>
        </p:nvCxnSpPr>
        <p:spPr>
          <a:xfrm>
            <a:off x="0" y="18288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386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BE55B-148A-41DE-B42C-CBA986528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43AA22-E0A4-453C-9649-0DEB75A29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B3C7-1326-40FB-8974-BDDBC05EA7A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E767E8-DEEE-49F4-82F4-968216401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2C70B0-D048-4F11-A9D8-8E16215D5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8138-27BA-4854-B320-5795C547260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8F775B-D3EB-4FB6-8DA6-101141D1D667}"/>
              </a:ext>
            </a:extLst>
          </p:cNvPr>
          <p:cNvSpPr/>
          <p:nvPr/>
        </p:nvSpPr>
        <p:spPr>
          <a:xfrm>
            <a:off x="0" y="4114800"/>
            <a:ext cx="12192000" cy="2743200"/>
          </a:xfrm>
          <a:prstGeom prst="rect">
            <a:avLst/>
          </a:prstGeom>
          <a:gradFill flip="none" rotWithShape="1">
            <a:gsLst>
              <a:gs pos="0">
                <a:srgbClr val="FF7070"/>
              </a:gs>
              <a:gs pos="100000">
                <a:srgbClr val="4D4D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BBD3BE-5CD5-4A1F-9935-7241D6B4D47E}"/>
              </a:ext>
            </a:extLst>
          </p:cNvPr>
          <p:cNvCxnSpPr/>
          <p:nvPr/>
        </p:nvCxnSpPr>
        <p:spPr>
          <a:xfrm>
            <a:off x="0" y="410154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DE71EBC4-5085-4A25-9FA9-FE3040229944}"/>
              </a:ext>
            </a:extLst>
          </p:cNvPr>
          <p:cNvSpPr/>
          <p:nvPr/>
        </p:nvSpPr>
        <p:spPr>
          <a:xfrm>
            <a:off x="4710953" y="2716493"/>
            <a:ext cx="2770095" cy="277009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58C384-C72C-4B30-9D44-9EE571D39A4A}"/>
              </a:ext>
            </a:extLst>
          </p:cNvPr>
          <p:cNvSpPr/>
          <p:nvPr/>
        </p:nvSpPr>
        <p:spPr>
          <a:xfrm>
            <a:off x="8451474" y="2716493"/>
            <a:ext cx="2770095" cy="277009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56077B9-EB27-459B-A731-C7BFABC2B9B7}"/>
              </a:ext>
            </a:extLst>
          </p:cNvPr>
          <p:cNvSpPr/>
          <p:nvPr/>
        </p:nvSpPr>
        <p:spPr>
          <a:xfrm>
            <a:off x="970431" y="2716493"/>
            <a:ext cx="2770095" cy="277009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E30C97-31F5-48A6-B626-4FAABBE9F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227" y="6629400"/>
            <a:ext cx="252830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33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72B75-287A-4A02-BEDB-CB258BEBC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FEB5D-6C62-451B-8C11-EE875550F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B3C7-1326-40FB-8974-BDDBC05EA7A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F8793F-6B5E-4428-BC8C-06F4A1AF6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547AA3-EFCC-40B9-B992-211729AB5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8138-27BA-4854-B320-5795C547260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A9859B-22F7-4121-BB96-2E2C0D0C9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214" y="6628189"/>
            <a:ext cx="2514091" cy="227318"/>
          </a:xfrm>
          <a:prstGeom prst="rect">
            <a:avLst/>
          </a:prstGeom>
        </p:spPr>
      </p:pic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ADB11642-2A7D-4E42-A8E0-BF19765EBFE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4" y="1690689"/>
            <a:ext cx="10515600" cy="4532314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693837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72B75-287A-4A02-BEDB-CB258BEBC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FEB5D-6C62-451B-8C11-EE875550F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B3C7-1326-40FB-8974-BDDBC05EA7A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F8793F-6B5E-4428-BC8C-06F4A1AF6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547AA3-EFCC-40B9-B992-211729AB5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8138-27BA-4854-B320-5795C547260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A9859B-22F7-4121-BB96-2E2C0D0C9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214" y="6628189"/>
            <a:ext cx="2514091" cy="2273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7D3DD15-CB22-4C85-9560-7A65853ADA6E}"/>
              </a:ext>
            </a:extLst>
          </p:cNvPr>
          <p:cNvSpPr/>
          <p:nvPr/>
        </p:nvSpPr>
        <p:spPr>
          <a:xfrm>
            <a:off x="2" y="0"/>
            <a:ext cx="274320" cy="6858000"/>
          </a:xfrm>
          <a:prstGeom prst="rect">
            <a:avLst/>
          </a:prstGeom>
          <a:gradFill flip="none" rotWithShape="1">
            <a:gsLst>
              <a:gs pos="0">
                <a:srgbClr val="FF7070"/>
              </a:gs>
              <a:gs pos="100000">
                <a:srgbClr val="4D4D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0"/>
          </a:p>
        </p:txBody>
      </p:sp>
    </p:spTree>
    <p:extLst>
      <p:ext uri="{BB962C8B-B14F-4D97-AF65-F5344CB8AC3E}">
        <p14:creationId xmlns:p14="http://schemas.microsoft.com/office/powerpoint/2010/main" val="780460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72B75-287A-4A02-BEDB-CB258BEBC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8"/>
            <a:ext cx="8610596" cy="132556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FEB5D-6C62-451B-8C11-EE875550F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B3C7-1326-40FB-8974-BDDBC05EA7A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F8793F-6B5E-4428-BC8C-06F4A1AF6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D3DD15-CB22-4C85-9560-7A65853ADA6E}"/>
              </a:ext>
            </a:extLst>
          </p:cNvPr>
          <p:cNvSpPr/>
          <p:nvPr/>
        </p:nvSpPr>
        <p:spPr>
          <a:xfrm>
            <a:off x="11734799" y="0"/>
            <a:ext cx="457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C34B6D-127A-448B-A8F8-78E73E489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96384" y="5225863"/>
            <a:ext cx="2743200" cy="24803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547AA3-EFCC-40B9-B992-211729AB5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4798" y="0"/>
            <a:ext cx="457202" cy="365126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6518138-27BA-4854-B320-5795C547260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172FC9-14CE-40F6-9D0E-0BDE53E880D7}"/>
              </a:ext>
            </a:extLst>
          </p:cNvPr>
          <p:cNvSpPr/>
          <p:nvPr/>
        </p:nvSpPr>
        <p:spPr>
          <a:xfrm>
            <a:off x="11650132" y="0"/>
            <a:ext cx="9144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4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72B75-287A-4A02-BEDB-CB258BEBC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8"/>
            <a:ext cx="8610596" cy="132556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FEB5D-6C62-451B-8C11-EE875550F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B3C7-1326-40FB-8974-BDDBC05EA7A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F8793F-6B5E-4428-BC8C-06F4A1AF6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D3DD15-CB22-4C85-9560-7A65853ADA6E}"/>
              </a:ext>
            </a:extLst>
          </p:cNvPr>
          <p:cNvSpPr/>
          <p:nvPr/>
        </p:nvSpPr>
        <p:spPr>
          <a:xfrm>
            <a:off x="11734799" y="0"/>
            <a:ext cx="457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C34B6D-127A-448B-A8F8-78E73E489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96384" y="5225863"/>
            <a:ext cx="2743200" cy="24803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547AA3-EFCC-40B9-B992-211729AB5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4798" y="0"/>
            <a:ext cx="457202" cy="365126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6518138-27BA-4854-B320-5795C547260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172FC9-14CE-40F6-9D0E-0BDE53E880D7}"/>
              </a:ext>
            </a:extLst>
          </p:cNvPr>
          <p:cNvSpPr/>
          <p:nvPr/>
        </p:nvSpPr>
        <p:spPr>
          <a:xfrm>
            <a:off x="11650132" y="0"/>
            <a:ext cx="9144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hart Placeholder 8">
            <a:extLst>
              <a:ext uri="{FF2B5EF4-FFF2-40B4-BE49-F238E27FC236}">
                <a16:creationId xmlns:a16="http://schemas.microsoft.com/office/drawing/2014/main" id="{29534C34-DF05-40EC-B190-744D9C6BE16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4" y="1690689"/>
            <a:ext cx="10515600" cy="4532314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441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72B75-287A-4A02-BEDB-CB258BEBC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365128"/>
            <a:ext cx="10283821" cy="132556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FEB5D-6C62-451B-8C11-EE875550F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B3C7-1326-40FB-8974-BDDBC05EA7A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F8793F-6B5E-4428-BC8C-06F4A1AF6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D3DD15-CB22-4C85-9560-7A65853ADA6E}"/>
              </a:ext>
            </a:extLst>
          </p:cNvPr>
          <p:cNvSpPr/>
          <p:nvPr/>
        </p:nvSpPr>
        <p:spPr>
          <a:xfrm>
            <a:off x="11734799" y="0"/>
            <a:ext cx="457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C34B6D-127A-448B-A8F8-78E73E489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96384" y="5225863"/>
            <a:ext cx="2743200" cy="24803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547AA3-EFCC-40B9-B992-211729AB5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4798" y="0"/>
            <a:ext cx="457202" cy="365126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6518138-27BA-4854-B320-5795C547260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172FC9-14CE-40F6-9D0E-0BDE53E880D7}"/>
              </a:ext>
            </a:extLst>
          </p:cNvPr>
          <p:cNvSpPr/>
          <p:nvPr/>
        </p:nvSpPr>
        <p:spPr>
          <a:xfrm>
            <a:off x="11650132" y="0"/>
            <a:ext cx="9144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21A82C-679A-5CF0-E1A1-9B31A055D8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690688"/>
            <a:ext cx="10283825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2192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72B75-287A-4A02-BEDB-CB258BEBC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8"/>
            <a:ext cx="8610596" cy="132556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FEB5D-6C62-451B-8C11-EE875550F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B3C7-1326-40FB-8974-BDDBC05EA7A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F8793F-6B5E-4428-BC8C-06F4A1AF6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D3DD15-CB22-4C85-9560-7A65853ADA6E}"/>
              </a:ext>
            </a:extLst>
          </p:cNvPr>
          <p:cNvSpPr/>
          <p:nvPr/>
        </p:nvSpPr>
        <p:spPr>
          <a:xfrm>
            <a:off x="11734799" y="0"/>
            <a:ext cx="457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547AA3-EFCC-40B9-B992-211729AB5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4798" y="0"/>
            <a:ext cx="457202" cy="365126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6518138-27BA-4854-B320-5795C547260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172FC9-14CE-40F6-9D0E-0BDE53E880D7}"/>
              </a:ext>
            </a:extLst>
          </p:cNvPr>
          <p:cNvSpPr/>
          <p:nvPr/>
        </p:nvSpPr>
        <p:spPr>
          <a:xfrm>
            <a:off x="11650132" y="0"/>
            <a:ext cx="9144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3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9695350-6BA4-4EA9-F1CB-1E2E854F52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3001890"/>
            <a:ext cx="10515600" cy="1325561"/>
          </a:xfrm>
        </p:spPr>
        <p:txBody>
          <a:bodyPr anchor="t">
            <a:normAutofit/>
          </a:bodyPr>
          <a:lstStyle>
            <a:lvl1pPr>
              <a:defRPr sz="4800">
                <a:solidFill>
                  <a:schemeClr val="bg1"/>
                </a:solidFill>
                <a:latin typeface="Soleil" panose="02000503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4D04286-5170-912F-AB7D-C61B4BD5A3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55775"/>
            <a:ext cx="10477500" cy="1246188"/>
          </a:xfrm>
        </p:spPr>
        <p:txBody>
          <a:bodyPr anchor="b">
            <a:normAutofit/>
          </a:bodyPr>
          <a:lstStyle>
            <a:lvl1pPr marL="0" indent="0">
              <a:buNone/>
              <a:defRPr sz="4800" b="1">
                <a:solidFill>
                  <a:schemeClr val="accent2"/>
                </a:solidFill>
                <a:latin typeface="Soleil" panose="02000503030000020004" pitchFamily="50" charset="0"/>
              </a:defRPr>
            </a:lvl1pPr>
            <a:lvl2pPr marL="450056" indent="0">
              <a:buNone/>
              <a:defRPr>
                <a:solidFill>
                  <a:schemeClr val="accent2"/>
                </a:solidFill>
                <a:latin typeface="Soleil" panose="02000503030000020004" pitchFamily="50" charset="0"/>
              </a:defRPr>
            </a:lvl2pPr>
            <a:lvl3pPr>
              <a:defRPr>
                <a:solidFill>
                  <a:schemeClr val="accent2"/>
                </a:solidFill>
                <a:latin typeface="Soleil" panose="02000503030000020004" pitchFamily="50" charset="0"/>
              </a:defRPr>
            </a:lvl3pPr>
            <a:lvl4pPr>
              <a:defRPr>
                <a:solidFill>
                  <a:schemeClr val="accent2"/>
                </a:solidFill>
                <a:latin typeface="Soleil" panose="02000503030000020004" pitchFamily="50" charset="0"/>
              </a:defRPr>
            </a:lvl4pPr>
            <a:lvl5pPr>
              <a:defRPr>
                <a:solidFill>
                  <a:schemeClr val="accent2"/>
                </a:solidFill>
                <a:latin typeface="Soleil" panose="02000503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C94DD3-04F4-62A0-0867-CC9D5EC04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803" y="6538867"/>
            <a:ext cx="252830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84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72B75-287A-4A02-BEDB-CB258BEBC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8610602" cy="1325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FEB5D-6C62-451B-8C11-EE875550F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B3C7-1326-40FB-8974-BDDBC05EA7A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F8793F-6B5E-4428-BC8C-06F4A1AF6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547AA3-EFCC-40B9-B992-211729AB5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8138-27BA-4854-B320-5795C547260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A9859B-22F7-4121-BB96-2E2C0D0C9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214" y="6628189"/>
            <a:ext cx="2514091" cy="2273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7D3DD15-CB22-4C85-9560-7A65853ADA6E}"/>
              </a:ext>
            </a:extLst>
          </p:cNvPr>
          <p:cNvSpPr/>
          <p:nvPr/>
        </p:nvSpPr>
        <p:spPr>
          <a:xfrm>
            <a:off x="8991602" y="-2494"/>
            <a:ext cx="32004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ACC644-41B9-4B1F-8483-B0256545C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227" y="6629400"/>
            <a:ext cx="2528305" cy="228600"/>
          </a:xfrm>
          <a:prstGeom prst="rect">
            <a:avLst/>
          </a:prstGeom>
        </p:spPr>
      </p:pic>
      <p:pic>
        <p:nvPicPr>
          <p:cNvPr id="1028" name="Picture 4" descr="Laptop PNG">
            <a:extLst>
              <a:ext uri="{FF2B5EF4-FFF2-40B4-BE49-F238E27FC236}">
                <a16:creationId xmlns:a16="http://schemas.microsoft.com/office/drawing/2014/main" id="{89A39EDB-852A-4D05-9113-1CC995AE6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910" y="1690687"/>
            <a:ext cx="6931585" cy="519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226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72B75-287A-4A02-BEDB-CB258BEBC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8610602" cy="1325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FEB5D-6C62-451B-8C11-EE875550F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B3C7-1326-40FB-8974-BDDBC05EA7A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547AA3-EFCC-40B9-B992-211729AB5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8138-27BA-4854-B320-5795C547260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A9859B-22F7-4121-BB96-2E2C0D0C9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214" y="6628189"/>
            <a:ext cx="2514091" cy="2273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7D3DD15-CB22-4C85-9560-7A65853ADA6E}"/>
              </a:ext>
            </a:extLst>
          </p:cNvPr>
          <p:cNvSpPr/>
          <p:nvPr/>
        </p:nvSpPr>
        <p:spPr>
          <a:xfrm>
            <a:off x="8991602" y="-2494"/>
            <a:ext cx="32004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0"/>
          </a:p>
        </p:txBody>
      </p:sp>
      <p:pic>
        <p:nvPicPr>
          <p:cNvPr id="1028" name="Picture 4" descr="Laptop PNG">
            <a:extLst>
              <a:ext uri="{FF2B5EF4-FFF2-40B4-BE49-F238E27FC236}">
                <a16:creationId xmlns:a16="http://schemas.microsoft.com/office/drawing/2014/main" id="{89A39EDB-852A-4D05-9113-1CC995AE6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910" y="1690687"/>
            <a:ext cx="6931585" cy="519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4D07FF9-66D1-4C5D-A173-759194E3E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492486" y="4521953"/>
            <a:ext cx="3033902" cy="365126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6C0B7C8-622E-424F-BD15-E95530D4F25E}"/>
              </a:ext>
            </a:extLst>
          </p:cNvPr>
          <p:cNvSpPr txBox="1">
            <a:spLocks/>
          </p:cNvSpPr>
          <p:nvPr/>
        </p:nvSpPr>
        <p:spPr>
          <a:xfrm rot="16200000">
            <a:off x="11691990" y="6356353"/>
            <a:ext cx="634894" cy="365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1181" kern="1200">
                <a:solidFill>
                  <a:srgbClr val="898989"/>
                </a:solidFill>
                <a:latin typeface="Inconsolata" panose="00000509000000000000" pitchFamily="49" charset="0"/>
                <a:ea typeface="Inconsolata" panose="00000509000000000000" pitchFamily="49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30DBBF-A947-48EA-A6AC-8919317F1FEE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98274B-279D-4883-A278-B5847F3761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37857" y="1519542"/>
            <a:ext cx="3033966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21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02CC1E-CF25-4973-ABA6-77466303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B3C7-1326-40FB-8974-BDDBC05EA7A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34D287-CA89-4577-9365-84F7A328F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1F995-2892-4850-9994-16C631543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8138-27BA-4854-B320-5795C547260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280675-90D8-482B-8F27-8124837EC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214" y="6628189"/>
            <a:ext cx="2514091" cy="22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02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223B230-EFC2-C1E1-C8E0-4B5D847BAD91}"/>
              </a:ext>
            </a:extLst>
          </p:cNvPr>
          <p:cNvSpPr/>
          <p:nvPr/>
        </p:nvSpPr>
        <p:spPr>
          <a:xfrm rot="16200000" flipH="1">
            <a:off x="-6373585" y="2552700"/>
            <a:ext cx="13716000" cy="1774371"/>
          </a:xfrm>
          <a:custGeom>
            <a:avLst/>
            <a:gdLst>
              <a:gd name="connsiteX0" fmla="*/ 0 w 13716000"/>
              <a:gd name="connsiteY0" fmla="*/ 0 h 1371600"/>
              <a:gd name="connsiteX1" fmla="*/ 0 w 13716000"/>
              <a:gd name="connsiteY1" fmla="*/ 1371600 h 1371600"/>
              <a:gd name="connsiteX2" fmla="*/ 4097110 w 13716000"/>
              <a:gd name="connsiteY2" fmla="*/ 1371600 h 1371600"/>
              <a:gd name="connsiteX3" fmla="*/ 4597399 w 13716000"/>
              <a:gd name="connsiteY3" fmla="*/ 136070 h 1371600"/>
              <a:gd name="connsiteX4" fmla="*/ 5097688 w 13716000"/>
              <a:gd name="connsiteY4" fmla="*/ 1371600 h 1371600"/>
              <a:gd name="connsiteX5" fmla="*/ 13716000 w 13716000"/>
              <a:gd name="connsiteY5" fmla="*/ 1371600 h 1371600"/>
              <a:gd name="connsiteX6" fmla="*/ 13716000 w 13716000"/>
              <a:gd name="connsiteY6" fmla="*/ 0 h 1371600"/>
              <a:gd name="connsiteX7" fmla="*/ 0 w 13716000"/>
              <a:gd name="connsiteY7" fmla="*/ 0 h 1371600"/>
              <a:gd name="connsiteX0" fmla="*/ 0 w 13716000"/>
              <a:gd name="connsiteY0" fmla="*/ 0 h 1371600"/>
              <a:gd name="connsiteX1" fmla="*/ 0 w 13716000"/>
              <a:gd name="connsiteY1" fmla="*/ 1371600 h 1371600"/>
              <a:gd name="connsiteX2" fmla="*/ 4097110 w 13716000"/>
              <a:gd name="connsiteY2" fmla="*/ 1371600 h 1371600"/>
              <a:gd name="connsiteX3" fmla="*/ 4597399 w 13716000"/>
              <a:gd name="connsiteY3" fmla="*/ 136070 h 1371600"/>
              <a:gd name="connsiteX4" fmla="*/ 5097688 w 13716000"/>
              <a:gd name="connsiteY4" fmla="*/ 1371600 h 1371600"/>
              <a:gd name="connsiteX5" fmla="*/ 13716000 w 13716000"/>
              <a:gd name="connsiteY5" fmla="*/ 1371600 h 1371600"/>
              <a:gd name="connsiteX6" fmla="*/ 13716000 w 13716000"/>
              <a:gd name="connsiteY6" fmla="*/ 0 h 1371600"/>
              <a:gd name="connsiteX7" fmla="*/ 0 w 13716000"/>
              <a:gd name="connsiteY7" fmla="*/ 0 h 1371600"/>
              <a:gd name="connsiteX0" fmla="*/ 0 w 13716000"/>
              <a:gd name="connsiteY0" fmla="*/ 0 h 1371600"/>
              <a:gd name="connsiteX1" fmla="*/ 0 w 13716000"/>
              <a:gd name="connsiteY1" fmla="*/ 1371600 h 1371600"/>
              <a:gd name="connsiteX2" fmla="*/ 4097110 w 13716000"/>
              <a:gd name="connsiteY2" fmla="*/ 1371600 h 1371600"/>
              <a:gd name="connsiteX3" fmla="*/ 4597399 w 13716000"/>
              <a:gd name="connsiteY3" fmla="*/ 136070 h 1371600"/>
              <a:gd name="connsiteX4" fmla="*/ 5097688 w 13716000"/>
              <a:gd name="connsiteY4" fmla="*/ 1371600 h 1371600"/>
              <a:gd name="connsiteX5" fmla="*/ 13716000 w 13716000"/>
              <a:gd name="connsiteY5" fmla="*/ 1371600 h 1371600"/>
              <a:gd name="connsiteX6" fmla="*/ 13716000 w 13716000"/>
              <a:gd name="connsiteY6" fmla="*/ 0 h 1371600"/>
              <a:gd name="connsiteX7" fmla="*/ 0 w 13716000"/>
              <a:gd name="connsiteY7" fmla="*/ 0 h 1371600"/>
              <a:gd name="connsiteX0" fmla="*/ 0 w 13716000"/>
              <a:gd name="connsiteY0" fmla="*/ 0 h 1371600"/>
              <a:gd name="connsiteX1" fmla="*/ 0 w 13716000"/>
              <a:gd name="connsiteY1" fmla="*/ 1371600 h 1371600"/>
              <a:gd name="connsiteX2" fmla="*/ 3797753 w 13716000"/>
              <a:gd name="connsiteY2" fmla="*/ 1371600 h 1371600"/>
              <a:gd name="connsiteX3" fmla="*/ 4597399 w 13716000"/>
              <a:gd name="connsiteY3" fmla="*/ 136070 h 1371600"/>
              <a:gd name="connsiteX4" fmla="*/ 5097688 w 13716000"/>
              <a:gd name="connsiteY4" fmla="*/ 1371600 h 1371600"/>
              <a:gd name="connsiteX5" fmla="*/ 13716000 w 13716000"/>
              <a:gd name="connsiteY5" fmla="*/ 1371600 h 1371600"/>
              <a:gd name="connsiteX6" fmla="*/ 13716000 w 13716000"/>
              <a:gd name="connsiteY6" fmla="*/ 0 h 1371600"/>
              <a:gd name="connsiteX7" fmla="*/ 0 w 13716000"/>
              <a:gd name="connsiteY7" fmla="*/ 0 h 1371600"/>
              <a:gd name="connsiteX0" fmla="*/ 0 w 13716000"/>
              <a:gd name="connsiteY0" fmla="*/ 0 h 1371600"/>
              <a:gd name="connsiteX1" fmla="*/ 0 w 13716000"/>
              <a:gd name="connsiteY1" fmla="*/ 1371600 h 1371600"/>
              <a:gd name="connsiteX2" fmla="*/ 3797753 w 13716000"/>
              <a:gd name="connsiteY2" fmla="*/ 1371600 h 1371600"/>
              <a:gd name="connsiteX3" fmla="*/ 4597399 w 13716000"/>
              <a:gd name="connsiteY3" fmla="*/ 136070 h 1371600"/>
              <a:gd name="connsiteX4" fmla="*/ 5097688 w 13716000"/>
              <a:gd name="connsiteY4" fmla="*/ 1371600 h 1371600"/>
              <a:gd name="connsiteX5" fmla="*/ 13716000 w 13716000"/>
              <a:gd name="connsiteY5" fmla="*/ 1371600 h 1371600"/>
              <a:gd name="connsiteX6" fmla="*/ 13716000 w 13716000"/>
              <a:gd name="connsiteY6" fmla="*/ 0 h 1371600"/>
              <a:gd name="connsiteX7" fmla="*/ 0 w 13716000"/>
              <a:gd name="connsiteY7" fmla="*/ 0 h 1371600"/>
              <a:gd name="connsiteX0" fmla="*/ 0 w 13716000"/>
              <a:gd name="connsiteY0" fmla="*/ 0 h 1371600"/>
              <a:gd name="connsiteX1" fmla="*/ 0 w 13716000"/>
              <a:gd name="connsiteY1" fmla="*/ 1371600 h 1371600"/>
              <a:gd name="connsiteX2" fmla="*/ 3797753 w 13716000"/>
              <a:gd name="connsiteY2" fmla="*/ 1371600 h 1371600"/>
              <a:gd name="connsiteX3" fmla="*/ 4597399 w 13716000"/>
              <a:gd name="connsiteY3" fmla="*/ 136070 h 1371600"/>
              <a:gd name="connsiteX4" fmla="*/ 5505902 w 13716000"/>
              <a:gd name="connsiteY4" fmla="*/ 1360715 h 1371600"/>
              <a:gd name="connsiteX5" fmla="*/ 13716000 w 13716000"/>
              <a:gd name="connsiteY5" fmla="*/ 1371600 h 1371600"/>
              <a:gd name="connsiteX6" fmla="*/ 13716000 w 13716000"/>
              <a:gd name="connsiteY6" fmla="*/ 0 h 1371600"/>
              <a:gd name="connsiteX7" fmla="*/ 0 w 13716000"/>
              <a:gd name="connsiteY7" fmla="*/ 0 h 1371600"/>
              <a:gd name="connsiteX0" fmla="*/ 0 w 13716000"/>
              <a:gd name="connsiteY0" fmla="*/ 0 h 1371600"/>
              <a:gd name="connsiteX1" fmla="*/ 0 w 13716000"/>
              <a:gd name="connsiteY1" fmla="*/ 1371600 h 1371600"/>
              <a:gd name="connsiteX2" fmla="*/ 3797753 w 13716000"/>
              <a:gd name="connsiteY2" fmla="*/ 1371600 h 1371600"/>
              <a:gd name="connsiteX3" fmla="*/ 4597399 w 13716000"/>
              <a:gd name="connsiteY3" fmla="*/ 136070 h 1371600"/>
              <a:gd name="connsiteX4" fmla="*/ 5505902 w 13716000"/>
              <a:gd name="connsiteY4" fmla="*/ 1360715 h 1371600"/>
              <a:gd name="connsiteX5" fmla="*/ 13716000 w 13716000"/>
              <a:gd name="connsiteY5" fmla="*/ 1371600 h 1371600"/>
              <a:gd name="connsiteX6" fmla="*/ 13716000 w 13716000"/>
              <a:gd name="connsiteY6" fmla="*/ 0 h 1371600"/>
              <a:gd name="connsiteX7" fmla="*/ 0 w 13716000"/>
              <a:gd name="connsiteY7" fmla="*/ 0 h 1371600"/>
              <a:gd name="connsiteX0" fmla="*/ 0 w 13716000"/>
              <a:gd name="connsiteY0" fmla="*/ 0 h 1371600"/>
              <a:gd name="connsiteX1" fmla="*/ 0 w 13716000"/>
              <a:gd name="connsiteY1" fmla="*/ 1371600 h 1371600"/>
              <a:gd name="connsiteX2" fmla="*/ 3797753 w 13716000"/>
              <a:gd name="connsiteY2" fmla="*/ 1371600 h 1371600"/>
              <a:gd name="connsiteX3" fmla="*/ 4597399 w 13716000"/>
              <a:gd name="connsiteY3" fmla="*/ 136070 h 1371600"/>
              <a:gd name="connsiteX4" fmla="*/ 5505902 w 13716000"/>
              <a:gd name="connsiteY4" fmla="*/ 1360715 h 1371600"/>
              <a:gd name="connsiteX5" fmla="*/ 13716000 w 13716000"/>
              <a:gd name="connsiteY5" fmla="*/ 1371600 h 1371600"/>
              <a:gd name="connsiteX6" fmla="*/ 13716000 w 13716000"/>
              <a:gd name="connsiteY6" fmla="*/ 0 h 1371600"/>
              <a:gd name="connsiteX7" fmla="*/ 0 w 13716000"/>
              <a:gd name="connsiteY7" fmla="*/ 0 h 1371600"/>
              <a:gd name="connsiteX0" fmla="*/ 0 w 13716000"/>
              <a:gd name="connsiteY0" fmla="*/ 0 h 1371600"/>
              <a:gd name="connsiteX1" fmla="*/ 0 w 13716000"/>
              <a:gd name="connsiteY1" fmla="*/ 1371600 h 1371600"/>
              <a:gd name="connsiteX2" fmla="*/ 3661682 w 13716000"/>
              <a:gd name="connsiteY2" fmla="*/ 1371600 h 1371600"/>
              <a:gd name="connsiteX3" fmla="*/ 4597399 w 13716000"/>
              <a:gd name="connsiteY3" fmla="*/ 136070 h 1371600"/>
              <a:gd name="connsiteX4" fmla="*/ 5505902 w 13716000"/>
              <a:gd name="connsiteY4" fmla="*/ 1360715 h 1371600"/>
              <a:gd name="connsiteX5" fmla="*/ 13716000 w 13716000"/>
              <a:gd name="connsiteY5" fmla="*/ 1371600 h 1371600"/>
              <a:gd name="connsiteX6" fmla="*/ 13716000 w 13716000"/>
              <a:gd name="connsiteY6" fmla="*/ 0 h 1371600"/>
              <a:gd name="connsiteX7" fmla="*/ 0 w 13716000"/>
              <a:gd name="connsiteY7" fmla="*/ 0 h 1371600"/>
              <a:gd name="connsiteX0" fmla="*/ 0 w 13716000"/>
              <a:gd name="connsiteY0" fmla="*/ 0 h 1371600"/>
              <a:gd name="connsiteX1" fmla="*/ 0 w 13716000"/>
              <a:gd name="connsiteY1" fmla="*/ 1371600 h 1371600"/>
              <a:gd name="connsiteX2" fmla="*/ 3661682 w 13716000"/>
              <a:gd name="connsiteY2" fmla="*/ 1371600 h 1371600"/>
              <a:gd name="connsiteX3" fmla="*/ 4597399 w 13716000"/>
              <a:gd name="connsiteY3" fmla="*/ 136070 h 1371600"/>
              <a:gd name="connsiteX4" fmla="*/ 5505902 w 13716000"/>
              <a:gd name="connsiteY4" fmla="*/ 1360715 h 1371600"/>
              <a:gd name="connsiteX5" fmla="*/ 13716000 w 13716000"/>
              <a:gd name="connsiteY5" fmla="*/ 1371600 h 1371600"/>
              <a:gd name="connsiteX6" fmla="*/ 13716000 w 13716000"/>
              <a:gd name="connsiteY6" fmla="*/ 0 h 1371600"/>
              <a:gd name="connsiteX7" fmla="*/ 0 w 13716000"/>
              <a:gd name="connsiteY7" fmla="*/ 0 h 1371600"/>
              <a:gd name="connsiteX0" fmla="*/ 0 w 13716000"/>
              <a:gd name="connsiteY0" fmla="*/ 0 h 1371600"/>
              <a:gd name="connsiteX1" fmla="*/ 0 w 13716000"/>
              <a:gd name="connsiteY1" fmla="*/ 1371600 h 1371600"/>
              <a:gd name="connsiteX2" fmla="*/ 3661682 w 13716000"/>
              <a:gd name="connsiteY2" fmla="*/ 1371600 h 1371600"/>
              <a:gd name="connsiteX3" fmla="*/ 4564742 w 13716000"/>
              <a:gd name="connsiteY3" fmla="*/ 195942 h 1371600"/>
              <a:gd name="connsiteX4" fmla="*/ 5505902 w 13716000"/>
              <a:gd name="connsiteY4" fmla="*/ 1360715 h 1371600"/>
              <a:gd name="connsiteX5" fmla="*/ 13716000 w 13716000"/>
              <a:gd name="connsiteY5" fmla="*/ 1371600 h 1371600"/>
              <a:gd name="connsiteX6" fmla="*/ 13716000 w 13716000"/>
              <a:gd name="connsiteY6" fmla="*/ 0 h 1371600"/>
              <a:gd name="connsiteX7" fmla="*/ 0 w 13716000"/>
              <a:gd name="connsiteY7" fmla="*/ 0 h 1371600"/>
              <a:gd name="connsiteX0" fmla="*/ 0 w 13716000"/>
              <a:gd name="connsiteY0" fmla="*/ 0 h 1371600"/>
              <a:gd name="connsiteX1" fmla="*/ 0 w 13716000"/>
              <a:gd name="connsiteY1" fmla="*/ 1371600 h 1371600"/>
              <a:gd name="connsiteX2" fmla="*/ 3661682 w 13716000"/>
              <a:gd name="connsiteY2" fmla="*/ 1371600 h 1371600"/>
              <a:gd name="connsiteX3" fmla="*/ 4564742 w 13716000"/>
              <a:gd name="connsiteY3" fmla="*/ 195942 h 1371600"/>
              <a:gd name="connsiteX4" fmla="*/ 5386160 w 13716000"/>
              <a:gd name="connsiteY4" fmla="*/ 1355272 h 1371600"/>
              <a:gd name="connsiteX5" fmla="*/ 13716000 w 13716000"/>
              <a:gd name="connsiteY5" fmla="*/ 1371600 h 1371600"/>
              <a:gd name="connsiteX6" fmla="*/ 13716000 w 13716000"/>
              <a:gd name="connsiteY6" fmla="*/ 0 h 1371600"/>
              <a:gd name="connsiteX7" fmla="*/ 0 w 13716000"/>
              <a:gd name="connsiteY7" fmla="*/ 0 h 1371600"/>
              <a:gd name="connsiteX0" fmla="*/ 0 w 13716000"/>
              <a:gd name="connsiteY0" fmla="*/ 0 h 1371600"/>
              <a:gd name="connsiteX1" fmla="*/ 0 w 13716000"/>
              <a:gd name="connsiteY1" fmla="*/ 1371600 h 1371600"/>
              <a:gd name="connsiteX2" fmla="*/ 3661682 w 13716000"/>
              <a:gd name="connsiteY2" fmla="*/ 1371600 h 1371600"/>
              <a:gd name="connsiteX3" fmla="*/ 4564742 w 13716000"/>
              <a:gd name="connsiteY3" fmla="*/ 195942 h 1371600"/>
              <a:gd name="connsiteX4" fmla="*/ 5386160 w 13716000"/>
              <a:gd name="connsiteY4" fmla="*/ 1355272 h 1371600"/>
              <a:gd name="connsiteX5" fmla="*/ 13716000 w 13716000"/>
              <a:gd name="connsiteY5" fmla="*/ 1371600 h 1371600"/>
              <a:gd name="connsiteX6" fmla="*/ 13716000 w 13716000"/>
              <a:gd name="connsiteY6" fmla="*/ 0 h 1371600"/>
              <a:gd name="connsiteX7" fmla="*/ 0 w 13716000"/>
              <a:gd name="connsiteY7" fmla="*/ 0 h 1371600"/>
              <a:gd name="connsiteX0" fmla="*/ 0 w 13716000"/>
              <a:gd name="connsiteY0" fmla="*/ 0 h 1371600"/>
              <a:gd name="connsiteX1" fmla="*/ 0 w 13716000"/>
              <a:gd name="connsiteY1" fmla="*/ 1371600 h 1371600"/>
              <a:gd name="connsiteX2" fmla="*/ 3661682 w 13716000"/>
              <a:gd name="connsiteY2" fmla="*/ 1371600 h 1371600"/>
              <a:gd name="connsiteX3" fmla="*/ 4586515 w 13716000"/>
              <a:gd name="connsiteY3" fmla="*/ 486249 h 1371600"/>
              <a:gd name="connsiteX4" fmla="*/ 5386160 w 13716000"/>
              <a:gd name="connsiteY4" fmla="*/ 1355272 h 1371600"/>
              <a:gd name="connsiteX5" fmla="*/ 13716000 w 13716000"/>
              <a:gd name="connsiteY5" fmla="*/ 1371600 h 1371600"/>
              <a:gd name="connsiteX6" fmla="*/ 13716000 w 13716000"/>
              <a:gd name="connsiteY6" fmla="*/ 0 h 1371600"/>
              <a:gd name="connsiteX7" fmla="*/ 0 w 13716000"/>
              <a:gd name="connsiteY7" fmla="*/ 0 h 1371600"/>
              <a:gd name="connsiteX0" fmla="*/ 0 w 13716000"/>
              <a:gd name="connsiteY0" fmla="*/ 0 h 1371600"/>
              <a:gd name="connsiteX1" fmla="*/ 0 w 13716000"/>
              <a:gd name="connsiteY1" fmla="*/ 1371600 h 1371600"/>
              <a:gd name="connsiteX2" fmla="*/ 3650796 w 13716000"/>
              <a:gd name="connsiteY2" fmla="*/ 1371600 h 1371600"/>
              <a:gd name="connsiteX3" fmla="*/ 4586515 w 13716000"/>
              <a:gd name="connsiteY3" fmla="*/ 486249 h 1371600"/>
              <a:gd name="connsiteX4" fmla="*/ 5386160 w 13716000"/>
              <a:gd name="connsiteY4" fmla="*/ 1355272 h 1371600"/>
              <a:gd name="connsiteX5" fmla="*/ 13716000 w 13716000"/>
              <a:gd name="connsiteY5" fmla="*/ 1371600 h 1371600"/>
              <a:gd name="connsiteX6" fmla="*/ 13716000 w 13716000"/>
              <a:gd name="connsiteY6" fmla="*/ 0 h 1371600"/>
              <a:gd name="connsiteX7" fmla="*/ 0 w 13716000"/>
              <a:gd name="connsiteY7" fmla="*/ 0 h 1371600"/>
              <a:gd name="connsiteX0" fmla="*/ 0 w 13716000"/>
              <a:gd name="connsiteY0" fmla="*/ 0 h 1371600"/>
              <a:gd name="connsiteX1" fmla="*/ 0 w 13716000"/>
              <a:gd name="connsiteY1" fmla="*/ 1371600 h 1371600"/>
              <a:gd name="connsiteX2" fmla="*/ 3650796 w 13716000"/>
              <a:gd name="connsiteY2" fmla="*/ 1371600 h 1371600"/>
              <a:gd name="connsiteX3" fmla="*/ 4586515 w 13716000"/>
              <a:gd name="connsiteY3" fmla="*/ 486249 h 1371600"/>
              <a:gd name="connsiteX4" fmla="*/ 5386160 w 13716000"/>
              <a:gd name="connsiteY4" fmla="*/ 1355272 h 1371600"/>
              <a:gd name="connsiteX5" fmla="*/ 13716000 w 13716000"/>
              <a:gd name="connsiteY5" fmla="*/ 1371600 h 1371600"/>
              <a:gd name="connsiteX6" fmla="*/ 13716000 w 13716000"/>
              <a:gd name="connsiteY6" fmla="*/ 0 h 1371600"/>
              <a:gd name="connsiteX7" fmla="*/ 0 w 13716000"/>
              <a:gd name="connsiteY7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16000" h="1371600">
                <a:moveTo>
                  <a:pt x="0" y="0"/>
                </a:moveTo>
                <a:lnTo>
                  <a:pt x="0" y="1371600"/>
                </a:lnTo>
                <a:lnTo>
                  <a:pt x="3650796" y="1371600"/>
                </a:lnTo>
                <a:cubicBezTo>
                  <a:pt x="4438045" y="1367971"/>
                  <a:pt x="3747561" y="476348"/>
                  <a:pt x="4586515" y="486249"/>
                </a:cubicBezTo>
                <a:cubicBezTo>
                  <a:pt x="5425469" y="496150"/>
                  <a:pt x="4843840" y="1340758"/>
                  <a:pt x="5386160" y="1355272"/>
                </a:cubicBezTo>
                <a:lnTo>
                  <a:pt x="13716000" y="1371600"/>
                </a:lnTo>
                <a:lnTo>
                  <a:pt x="137160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01600">
              <a:schemeClr val="bg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1F995-2892-4850-9994-16C631543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8138-27BA-4854-B320-5795C547260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280675-90D8-482B-8F27-8124837EC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214" y="6628189"/>
            <a:ext cx="2514091" cy="227318"/>
          </a:xfrm>
          <a:prstGeom prst="rect">
            <a:avLst/>
          </a:prstGeom>
        </p:spPr>
      </p:pic>
      <p:pic>
        <p:nvPicPr>
          <p:cNvPr id="17" name="Graphic 16" descr="Hero Male with solid fill">
            <a:extLst>
              <a:ext uri="{FF2B5EF4-FFF2-40B4-BE49-F238E27FC236}">
                <a16:creationId xmlns:a16="http://schemas.microsoft.com/office/drawing/2014/main" id="{F5DA5EA1-9266-7A99-020E-776D2F02F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963" y="4280497"/>
            <a:ext cx="557604" cy="557604"/>
          </a:xfrm>
          <a:prstGeom prst="rect">
            <a:avLst/>
          </a:prstGeom>
        </p:spPr>
      </p:pic>
      <p:pic>
        <p:nvPicPr>
          <p:cNvPr id="19" name="Graphic 18" descr="Gears with solid fill">
            <a:extLst>
              <a:ext uri="{FF2B5EF4-FFF2-40B4-BE49-F238E27FC236}">
                <a16:creationId xmlns:a16="http://schemas.microsoft.com/office/drawing/2014/main" id="{63D1317A-D99E-670F-54E4-A317DEE310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4725" y="3108957"/>
            <a:ext cx="640080" cy="640080"/>
          </a:xfrm>
          <a:prstGeom prst="rect">
            <a:avLst/>
          </a:prstGeom>
        </p:spPr>
      </p:pic>
      <p:pic>
        <p:nvPicPr>
          <p:cNvPr id="21" name="Graphic 20" descr="Bar chart with solid fill">
            <a:extLst>
              <a:ext uri="{FF2B5EF4-FFF2-40B4-BE49-F238E27FC236}">
                <a16:creationId xmlns:a16="http://schemas.microsoft.com/office/drawing/2014/main" id="{B41F6B56-1B77-20BF-10F4-851B0609FC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4725" y="1978658"/>
            <a:ext cx="640080" cy="640080"/>
          </a:xfrm>
          <a:prstGeom prst="rect">
            <a:avLst/>
          </a:prstGeom>
        </p:spPr>
      </p:pic>
      <p:pic>
        <p:nvPicPr>
          <p:cNvPr id="25" name="Graphic 24" descr="Exponential Graph with solid fill">
            <a:extLst>
              <a:ext uri="{FF2B5EF4-FFF2-40B4-BE49-F238E27FC236}">
                <a16:creationId xmlns:a16="http://schemas.microsoft.com/office/drawing/2014/main" id="{693C9461-F38D-7B5E-70AB-CFD3B0B8B5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5760" y="5369561"/>
            <a:ext cx="640083" cy="640083"/>
          </a:xfrm>
          <a:prstGeom prst="rect">
            <a:avLst/>
          </a:prstGeom>
        </p:spPr>
      </p:pic>
      <p:pic>
        <p:nvPicPr>
          <p:cNvPr id="23" name="Graphic 22" descr="Lights On with solid fill">
            <a:extLst>
              <a:ext uri="{FF2B5EF4-FFF2-40B4-BE49-F238E27FC236}">
                <a16:creationId xmlns:a16="http://schemas.microsoft.com/office/drawing/2014/main" id="{371EF55C-F228-6748-B199-1B8CAC1581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74725" y="848358"/>
            <a:ext cx="640080" cy="64008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ABB32084-E69D-C53E-EB7F-B3E4AE7AF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570" y="365128"/>
            <a:ext cx="9122233" cy="1325561"/>
          </a:xfrm>
        </p:spPr>
        <p:txBody>
          <a:bodyPr>
            <a:normAutofit/>
          </a:bodyPr>
          <a:lstStyle>
            <a:lvl1pPr>
              <a:defRPr sz="4000" b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  <a:latin typeface="Georgia" panose="020405020504050203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74D96D4-17C1-F10E-70D2-381B45935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569" y="1814740"/>
            <a:ext cx="9122233" cy="435133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379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754F4-63EC-FABF-FE2D-DE47CDE7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7BBA41-FBB7-1AB5-702B-B76385742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B3C7-1326-40FB-8974-BDDBC05EA7A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6F776C-3D58-B2C0-DDA6-E63728A29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2B147-A82B-AAAF-E1FA-527CCFC6B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8138-27BA-4854-B320-5795C5472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57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02CC1E-CF25-4973-ABA6-77466303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B3C7-1326-40FB-8974-BDDBC05EA7A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34D287-CA89-4577-9365-84F7A328F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1F995-2892-4850-9994-16C631543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8138-27BA-4854-B320-5795C5472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877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C843F-507D-41CF-BDB1-9275D7B8D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50A14-58B0-4EE4-8544-8F46105C3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2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A44297-E245-40A5-BC3E-28705CF56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87F296-519A-4A30-8907-CD6062C73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B3C7-1326-40FB-8974-BDDBC05EA7A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A0E2CE-0310-4DCA-980B-70B8C7117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01238F-0273-46E5-831F-7B8042DFB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8138-27BA-4854-B320-5795C547260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872226-9BC6-4A68-B47C-89E4FA715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214" y="6628189"/>
            <a:ext cx="2514091" cy="2273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9FCA8BF-38A6-44E7-BF7D-593F4C3C8B30}"/>
              </a:ext>
            </a:extLst>
          </p:cNvPr>
          <p:cNvSpPr/>
          <p:nvPr/>
        </p:nvSpPr>
        <p:spPr>
          <a:xfrm>
            <a:off x="2" y="0"/>
            <a:ext cx="274320" cy="6858000"/>
          </a:xfrm>
          <a:prstGeom prst="rect">
            <a:avLst/>
          </a:prstGeom>
          <a:gradFill flip="none" rotWithShape="1">
            <a:gsLst>
              <a:gs pos="0">
                <a:srgbClr val="FF7070"/>
              </a:gs>
              <a:gs pos="100000">
                <a:srgbClr val="4D4D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0"/>
          </a:p>
        </p:txBody>
      </p:sp>
    </p:spTree>
    <p:extLst>
      <p:ext uri="{BB962C8B-B14F-4D97-AF65-F5344CB8AC3E}">
        <p14:creationId xmlns:p14="http://schemas.microsoft.com/office/powerpoint/2010/main" val="1989093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46B63-C9C8-4E5B-BFBC-04A35A8AB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2EEE3-89A5-4D89-B709-430BCD183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2" y="1681162"/>
            <a:ext cx="5157787" cy="823913"/>
          </a:xfrm>
        </p:spPr>
        <p:txBody>
          <a:bodyPr anchor="b"/>
          <a:lstStyle>
            <a:lvl1pPr marL="0" indent="0">
              <a:buNone/>
              <a:defRPr sz="2363" b="1"/>
            </a:lvl1pPr>
            <a:lvl2pPr marL="450056" indent="0">
              <a:buNone/>
              <a:defRPr sz="1969" b="1"/>
            </a:lvl2pPr>
            <a:lvl3pPr marL="900113" indent="0">
              <a:buNone/>
              <a:defRPr sz="1770" b="1"/>
            </a:lvl3pPr>
            <a:lvl4pPr marL="1350169" indent="0">
              <a:buNone/>
              <a:defRPr sz="1575" b="1"/>
            </a:lvl4pPr>
            <a:lvl5pPr marL="1800225" indent="0">
              <a:buNone/>
              <a:defRPr sz="1575" b="1"/>
            </a:lvl5pPr>
            <a:lvl6pPr marL="2250281" indent="0">
              <a:buNone/>
              <a:defRPr sz="1575" b="1"/>
            </a:lvl6pPr>
            <a:lvl7pPr marL="2700338" indent="0">
              <a:buNone/>
              <a:defRPr sz="1575" b="1"/>
            </a:lvl7pPr>
            <a:lvl8pPr marL="3150394" indent="0">
              <a:buNone/>
              <a:defRPr sz="1575" b="1"/>
            </a:lvl8pPr>
            <a:lvl9pPr marL="3600450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9E6D43-A9DF-425A-ADC0-2AE82AD62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2" y="2505077"/>
            <a:ext cx="5157787" cy="3684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7076B4-8B70-44A6-BE21-2688BB26A9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2"/>
            <a:ext cx="5183189" cy="823913"/>
          </a:xfrm>
        </p:spPr>
        <p:txBody>
          <a:bodyPr anchor="b"/>
          <a:lstStyle>
            <a:lvl1pPr marL="0" indent="0">
              <a:buNone/>
              <a:defRPr sz="2363" b="1"/>
            </a:lvl1pPr>
            <a:lvl2pPr marL="450056" indent="0">
              <a:buNone/>
              <a:defRPr sz="1969" b="1"/>
            </a:lvl2pPr>
            <a:lvl3pPr marL="900113" indent="0">
              <a:buNone/>
              <a:defRPr sz="1770" b="1"/>
            </a:lvl3pPr>
            <a:lvl4pPr marL="1350169" indent="0">
              <a:buNone/>
              <a:defRPr sz="1575" b="1"/>
            </a:lvl4pPr>
            <a:lvl5pPr marL="1800225" indent="0">
              <a:buNone/>
              <a:defRPr sz="1575" b="1"/>
            </a:lvl5pPr>
            <a:lvl6pPr marL="2250281" indent="0">
              <a:buNone/>
              <a:defRPr sz="1575" b="1"/>
            </a:lvl6pPr>
            <a:lvl7pPr marL="2700338" indent="0">
              <a:buNone/>
              <a:defRPr sz="1575" b="1"/>
            </a:lvl7pPr>
            <a:lvl8pPr marL="3150394" indent="0">
              <a:buNone/>
              <a:defRPr sz="1575" b="1"/>
            </a:lvl8pPr>
            <a:lvl9pPr marL="3600450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F9CF86-5C5C-40D9-84DE-365D68BEA5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7"/>
            <a:ext cx="5183189" cy="3684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233B-F1B5-4A2E-9C73-5EAA98A1A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B3C7-1326-40FB-8974-BDDBC05EA7A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80086A-C86E-43B2-A184-26F893073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A1F6DB-9A21-49D5-819B-72150AAF7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8138-27BA-4854-B320-5795C547260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4D1DC9-0B9A-45FE-A3A1-959667A41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214" y="6628189"/>
            <a:ext cx="2514091" cy="22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45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F0791-B008-483D-9824-13338430B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2A0BE-3779-4B77-902A-0CBB0B6FF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0" y="987429"/>
            <a:ext cx="6172202" cy="4873624"/>
          </a:xfrm>
        </p:spPr>
        <p:txBody>
          <a:bodyPr/>
          <a:lstStyle>
            <a:lvl1pPr>
              <a:defRPr sz="3150"/>
            </a:lvl1pPr>
            <a:lvl2pPr>
              <a:defRPr sz="2756"/>
            </a:lvl2pPr>
            <a:lvl3pPr>
              <a:defRPr sz="2363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7AF6E-47E0-4B64-A5F3-D1899F917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2"/>
            <a:ext cx="3932236" cy="3811586"/>
          </a:xfrm>
        </p:spPr>
        <p:txBody>
          <a:bodyPr/>
          <a:lstStyle>
            <a:lvl1pPr marL="0" indent="0">
              <a:buNone/>
              <a:defRPr sz="1575"/>
            </a:lvl1pPr>
            <a:lvl2pPr marL="450056" indent="0">
              <a:buNone/>
              <a:defRPr sz="1380"/>
            </a:lvl2pPr>
            <a:lvl3pPr marL="900113" indent="0">
              <a:buNone/>
              <a:defRPr sz="1181"/>
            </a:lvl3pPr>
            <a:lvl4pPr marL="1350169" indent="0">
              <a:buNone/>
              <a:defRPr sz="986"/>
            </a:lvl4pPr>
            <a:lvl5pPr marL="1800225" indent="0">
              <a:buNone/>
              <a:defRPr sz="986"/>
            </a:lvl5pPr>
            <a:lvl6pPr marL="2250281" indent="0">
              <a:buNone/>
              <a:defRPr sz="986"/>
            </a:lvl6pPr>
            <a:lvl7pPr marL="2700338" indent="0">
              <a:buNone/>
              <a:defRPr sz="986"/>
            </a:lvl7pPr>
            <a:lvl8pPr marL="3150394" indent="0">
              <a:buNone/>
              <a:defRPr sz="986"/>
            </a:lvl8pPr>
            <a:lvl9pPr marL="3600450" indent="0">
              <a:buNone/>
              <a:defRPr sz="9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116B2D-D4D6-4452-8F25-F9C865CCB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B3C7-1326-40FB-8974-BDDBC05EA7A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4811D-9670-4220-ABBA-8199137D1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C903D-6388-4BDC-BDD7-65A60068E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8138-27BA-4854-B320-5795C5472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420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0468-4749-4B0D-853A-F00B49CE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6622AE-4C35-4D99-8D85-599B7B5D5B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0" y="987429"/>
            <a:ext cx="6172202" cy="4873624"/>
          </a:xfrm>
        </p:spPr>
        <p:txBody>
          <a:bodyPr/>
          <a:lstStyle>
            <a:lvl1pPr marL="0" indent="0">
              <a:buNone/>
              <a:defRPr sz="3150"/>
            </a:lvl1pPr>
            <a:lvl2pPr marL="450056" indent="0">
              <a:buNone/>
              <a:defRPr sz="2756"/>
            </a:lvl2pPr>
            <a:lvl3pPr marL="900113" indent="0">
              <a:buNone/>
              <a:defRPr sz="2363"/>
            </a:lvl3pPr>
            <a:lvl4pPr marL="1350169" indent="0">
              <a:buNone/>
              <a:defRPr sz="1969"/>
            </a:lvl4pPr>
            <a:lvl5pPr marL="1800225" indent="0">
              <a:buNone/>
              <a:defRPr sz="1969"/>
            </a:lvl5pPr>
            <a:lvl6pPr marL="2250281" indent="0">
              <a:buNone/>
              <a:defRPr sz="1969"/>
            </a:lvl6pPr>
            <a:lvl7pPr marL="2700338" indent="0">
              <a:buNone/>
              <a:defRPr sz="1969"/>
            </a:lvl7pPr>
            <a:lvl8pPr marL="3150394" indent="0">
              <a:buNone/>
              <a:defRPr sz="1969"/>
            </a:lvl8pPr>
            <a:lvl9pPr marL="3600450" indent="0">
              <a:buNone/>
              <a:defRPr sz="196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4F828D-2C1D-46A6-AF22-A8ADC061A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2"/>
            <a:ext cx="3932236" cy="3811586"/>
          </a:xfrm>
        </p:spPr>
        <p:txBody>
          <a:bodyPr/>
          <a:lstStyle>
            <a:lvl1pPr marL="0" indent="0">
              <a:buNone/>
              <a:defRPr sz="1575"/>
            </a:lvl1pPr>
            <a:lvl2pPr marL="450056" indent="0">
              <a:buNone/>
              <a:defRPr sz="1380"/>
            </a:lvl2pPr>
            <a:lvl3pPr marL="900113" indent="0">
              <a:buNone/>
              <a:defRPr sz="1181"/>
            </a:lvl3pPr>
            <a:lvl4pPr marL="1350169" indent="0">
              <a:buNone/>
              <a:defRPr sz="986"/>
            </a:lvl4pPr>
            <a:lvl5pPr marL="1800225" indent="0">
              <a:buNone/>
              <a:defRPr sz="986"/>
            </a:lvl5pPr>
            <a:lvl6pPr marL="2250281" indent="0">
              <a:buNone/>
              <a:defRPr sz="986"/>
            </a:lvl6pPr>
            <a:lvl7pPr marL="2700338" indent="0">
              <a:buNone/>
              <a:defRPr sz="986"/>
            </a:lvl7pPr>
            <a:lvl8pPr marL="3150394" indent="0">
              <a:buNone/>
              <a:defRPr sz="986"/>
            </a:lvl8pPr>
            <a:lvl9pPr marL="3600450" indent="0">
              <a:buNone/>
              <a:defRPr sz="9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E5620-F290-4D93-BBB4-8A408BC2D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B3C7-1326-40FB-8974-BDDBC05EA7A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BBC38-B6F1-4F25-868E-68C37E2BB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F4CC4D-806E-4D11-9E24-F23A3E360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8138-27BA-4854-B320-5795C5472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9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3996D3-2B0C-1B75-1187-9938F2C6CC54}"/>
              </a:ext>
            </a:extLst>
          </p:cNvPr>
          <p:cNvSpPr/>
          <p:nvPr userDrawn="1"/>
        </p:nvSpPr>
        <p:spPr>
          <a:xfrm>
            <a:off x="0" y="6428014"/>
            <a:ext cx="12192000" cy="4299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9695350-6BA4-4EA9-F1CB-1E2E854F52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3001890"/>
            <a:ext cx="10515600" cy="1325561"/>
          </a:xfrm>
        </p:spPr>
        <p:txBody>
          <a:bodyPr anchor="t">
            <a:normAutofit/>
          </a:bodyPr>
          <a:lstStyle>
            <a:lvl1pPr>
              <a:defRPr sz="4800">
                <a:solidFill>
                  <a:schemeClr val="bg1"/>
                </a:solidFill>
                <a:latin typeface="Soleil" panose="02000503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4D04286-5170-912F-AB7D-C61B4BD5A3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55775"/>
            <a:ext cx="10477500" cy="1246188"/>
          </a:xfrm>
        </p:spPr>
        <p:txBody>
          <a:bodyPr anchor="b">
            <a:norm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  <a:latin typeface="Soleil" panose="02000503030000020004" pitchFamily="50" charset="0"/>
              </a:defRPr>
            </a:lvl1pPr>
            <a:lvl2pPr marL="450056" indent="0">
              <a:buNone/>
              <a:defRPr>
                <a:solidFill>
                  <a:schemeClr val="accent2"/>
                </a:solidFill>
                <a:latin typeface="Soleil" panose="02000503030000020004" pitchFamily="50" charset="0"/>
              </a:defRPr>
            </a:lvl2pPr>
            <a:lvl3pPr>
              <a:defRPr>
                <a:solidFill>
                  <a:schemeClr val="accent2"/>
                </a:solidFill>
                <a:latin typeface="Soleil" panose="02000503030000020004" pitchFamily="50" charset="0"/>
              </a:defRPr>
            </a:lvl3pPr>
            <a:lvl4pPr>
              <a:defRPr>
                <a:solidFill>
                  <a:schemeClr val="accent2"/>
                </a:solidFill>
                <a:latin typeface="Soleil" panose="02000503030000020004" pitchFamily="50" charset="0"/>
              </a:defRPr>
            </a:lvl4pPr>
            <a:lvl5pPr>
              <a:defRPr>
                <a:solidFill>
                  <a:schemeClr val="accent2"/>
                </a:solidFill>
                <a:latin typeface="Soleil" panose="02000503030000020004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632E48-75F8-B873-705F-D7EF5D29D9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803" y="6538867"/>
            <a:ext cx="252830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99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9C41-4B77-4280-81D5-280F12908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6205DB-0769-409E-967E-FCFF895FF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57153-96E8-488C-A017-8C512A8F4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B3C7-1326-40FB-8974-BDDBC05EA7A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9C085-AB37-47E3-ABAE-37EC1ED8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669ED-3469-45BF-AB97-9098A7D4B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8138-27BA-4854-B320-5795C5472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031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84BFF7-1F61-40AF-ADA2-FC3A286F7F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8"/>
            <a:ext cx="2628899" cy="5811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6D114-4BB0-4B7C-AFE6-E9CDFE177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8" y="365128"/>
            <a:ext cx="7734301" cy="58118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CC9FB-5F3B-407B-A61F-2A0309727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B3C7-1326-40FB-8974-BDDBC05EA7A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4E2A7-F23F-4D93-8A2C-27DC25A48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AF969-13D2-4E78-A7EB-DFD3CF35D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8138-27BA-4854-B320-5795C5472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07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72B75-287A-4A02-BEDB-CB258BEBC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63157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800" b="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FEB5D-6C62-451B-8C11-EE875550F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Inconsolata" panose="00000509000000000000" pitchFamily="49" charset="0"/>
                <a:ea typeface="Inconsolata" panose="00000509000000000000" pitchFamily="49" charset="0"/>
              </a:defRPr>
            </a:lvl1pPr>
          </a:lstStyle>
          <a:p>
            <a:fld id="{F21BB3C7-1326-40FB-8974-BDDBC05EA7A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F8793F-6B5E-4428-BC8C-06F4A1AF6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nconsolata" panose="00000509000000000000" pitchFamily="49" charset="0"/>
                <a:ea typeface="Inconsolata" panose="00000509000000000000" pitchFamily="49" charset="0"/>
              </a:defRPr>
            </a:lvl1pPr>
          </a:lstStyle>
          <a:p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4A4DB8-E20A-4AD9-9FB3-147975FED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4" y="1631576"/>
            <a:ext cx="10515600" cy="454538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Soleil" panose="02000503030000020004" pitchFamily="50" charset="0"/>
              </a:defRPr>
            </a:lvl1pPr>
            <a:lvl2pPr>
              <a:lnSpc>
                <a:spcPct val="100000"/>
              </a:lnSpc>
              <a:defRPr>
                <a:latin typeface="Soleil" panose="02000503030000020004" pitchFamily="50" charset="0"/>
              </a:defRPr>
            </a:lvl2pPr>
            <a:lvl3pPr>
              <a:lnSpc>
                <a:spcPct val="100000"/>
              </a:lnSpc>
              <a:defRPr>
                <a:latin typeface="Soleil" panose="02000503030000020004" pitchFamily="50" charset="0"/>
              </a:defRPr>
            </a:lvl3pPr>
            <a:lvl4pPr>
              <a:lnSpc>
                <a:spcPct val="100000"/>
              </a:lnSpc>
              <a:defRPr>
                <a:latin typeface="Soleil" panose="02000503030000020004" pitchFamily="50" charset="0"/>
              </a:defRPr>
            </a:lvl4pPr>
            <a:lvl5pPr>
              <a:lnSpc>
                <a:spcPct val="100000"/>
              </a:lnSpc>
              <a:defRPr>
                <a:latin typeface="Soleil" panose="02000503030000020004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BC0EF1-DBA3-BA70-623E-17F9BEE91926}"/>
              </a:ext>
            </a:extLst>
          </p:cNvPr>
          <p:cNvSpPr/>
          <p:nvPr userDrawn="1"/>
        </p:nvSpPr>
        <p:spPr>
          <a:xfrm>
            <a:off x="0" y="6428014"/>
            <a:ext cx="12192000" cy="4299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4FCBA2-02C8-90C7-BD4C-AAAFAF071D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803" y="6538867"/>
            <a:ext cx="252830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9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72B75-287A-4A02-BEDB-CB258BEBC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800" b="0">
                <a:latin typeface="Georgia Pro Cond" panose="02040506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FEB5D-6C62-451B-8C11-EE875550F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Inconsolata" panose="00000509000000000000" pitchFamily="49" charset="0"/>
                <a:ea typeface="Inconsolata" panose="00000509000000000000" pitchFamily="49" charset="0"/>
              </a:defRPr>
            </a:lvl1pPr>
          </a:lstStyle>
          <a:p>
            <a:fld id="{F21BB3C7-1326-40FB-8974-BDDBC05EA7A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F8793F-6B5E-4428-BC8C-06F4A1AF6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nconsolata" panose="00000509000000000000" pitchFamily="49" charset="0"/>
                <a:ea typeface="Inconsolata" panose="00000509000000000000" pitchFamily="49" charset="0"/>
              </a:defRPr>
            </a:lvl1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3CD202-36AD-4502-BDCD-378905C56F8C}"/>
              </a:ext>
            </a:extLst>
          </p:cNvPr>
          <p:cNvSpPr/>
          <p:nvPr/>
        </p:nvSpPr>
        <p:spPr>
          <a:xfrm>
            <a:off x="11734799" y="0"/>
            <a:ext cx="457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FDAA88-6F5F-4BFF-B2CE-07B4B7DA0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96384" y="5225863"/>
            <a:ext cx="2743200" cy="248031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294E6949-A19F-4D82-A45F-CF3D65D20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4798" y="0"/>
            <a:ext cx="457202" cy="365126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defRPr>
            </a:lvl1pPr>
          </a:lstStyle>
          <a:p>
            <a:fld id="{56518138-27BA-4854-B320-5795C547260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63E3A4-1F65-4D9B-9B74-E13ACF6FCF01}"/>
              </a:ext>
            </a:extLst>
          </p:cNvPr>
          <p:cNvSpPr/>
          <p:nvPr/>
        </p:nvSpPr>
        <p:spPr>
          <a:xfrm>
            <a:off x="11650132" y="0"/>
            <a:ext cx="9144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4A4DB8-E20A-4AD9-9FB3-147975FED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4" y="1325561"/>
            <a:ext cx="10515600" cy="485140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Soleil" panose="02000503030000020004" pitchFamily="50" charset="0"/>
              </a:defRPr>
            </a:lvl1pPr>
            <a:lvl2pPr>
              <a:lnSpc>
                <a:spcPct val="100000"/>
              </a:lnSpc>
              <a:defRPr>
                <a:latin typeface="Soleil" panose="02000503030000020004" pitchFamily="50" charset="0"/>
              </a:defRPr>
            </a:lvl2pPr>
            <a:lvl3pPr>
              <a:lnSpc>
                <a:spcPct val="100000"/>
              </a:lnSpc>
              <a:defRPr>
                <a:latin typeface="Soleil" panose="02000503030000020004" pitchFamily="50" charset="0"/>
              </a:defRPr>
            </a:lvl3pPr>
            <a:lvl4pPr>
              <a:lnSpc>
                <a:spcPct val="100000"/>
              </a:lnSpc>
              <a:defRPr>
                <a:latin typeface="Soleil" panose="02000503030000020004" pitchFamily="50" charset="0"/>
              </a:defRPr>
            </a:lvl4pPr>
            <a:lvl5pPr>
              <a:lnSpc>
                <a:spcPct val="100000"/>
              </a:lnSpc>
              <a:defRPr>
                <a:latin typeface="Soleil" panose="02000503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07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EBE8D-F31B-4BCF-954C-E487EF685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060"/>
            <a:ext cx="9144000" cy="2387599"/>
          </a:xfrm>
        </p:spPr>
        <p:txBody>
          <a:bodyPr anchor="b">
            <a:normAutofit/>
          </a:bodyPr>
          <a:lstStyle>
            <a:lvl1pPr algn="l">
              <a:defRPr sz="7088">
                <a:latin typeface="BelyW03-Bold" panose="01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A83E90-422F-4990-86F7-ECEE2C0E96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17143" y="4120554"/>
            <a:ext cx="5950857" cy="1529974"/>
          </a:xfrm>
        </p:spPr>
        <p:txBody>
          <a:bodyPr/>
          <a:lstStyle>
            <a:lvl1pPr marL="0" indent="0" algn="l">
              <a:buNone/>
              <a:defRPr sz="2363">
                <a:latin typeface="+mn-lt"/>
              </a:defRPr>
            </a:lvl1pPr>
            <a:lvl2pPr marL="450056" indent="0" algn="ctr">
              <a:buNone/>
              <a:defRPr sz="1969"/>
            </a:lvl2pPr>
            <a:lvl3pPr marL="900113" indent="0" algn="ctr">
              <a:buNone/>
              <a:defRPr sz="1770"/>
            </a:lvl3pPr>
            <a:lvl4pPr marL="1350169" indent="0" algn="ctr">
              <a:buNone/>
              <a:defRPr sz="1575"/>
            </a:lvl4pPr>
            <a:lvl5pPr marL="1800225" indent="0" algn="ctr">
              <a:buNone/>
              <a:defRPr sz="1575"/>
            </a:lvl5pPr>
            <a:lvl6pPr marL="2250281" indent="0" algn="ctr">
              <a:buNone/>
              <a:defRPr sz="1575"/>
            </a:lvl6pPr>
            <a:lvl7pPr marL="2700338" indent="0" algn="ctr">
              <a:buNone/>
              <a:defRPr sz="1575"/>
            </a:lvl7pPr>
            <a:lvl8pPr marL="3150394" indent="0" algn="ctr">
              <a:buNone/>
              <a:defRPr sz="1575"/>
            </a:lvl8pPr>
            <a:lvl9pPr marL="3600450" indent="0" algn="ctr">
              <a:buNone/>
              <a:defRPr sz="1575"/>
            </a:lvl9pPr>
          </a:lstStyle>
          <a:p>
            <a:r>
              <a:rPr lang="en-US" dirty="0"/>
              <a:t>Name, title, email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0199E-5CE8-415A-851F-DC08F9DF6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B3C7-1326-40FB-8974-BDDBC05EA7A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1FAED-FBE6-4468-ABC2-1AFD830F1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D1A83-FA6F-4E0F-BDD8-68525BA5B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8138-27BA-4854-B320-5795C547260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1EE382-4CC5-4304-8B49-712D21E0E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293887"/>
            <a:ext cx="2743200" cy="9018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0179C8-BF10-4B38-A54D-BCAF1093F151}"/>
              </a:ext>
            </a:extLst>
          </p:cNvPr>
          <p:cNvSpPr/>
          <p:nvPr/>
        </p:nvSpPr>
        <p:spPr>
          <a:xfrm>
            <a:off x="2" y="0"/>
            <a:ext cx="274320" cy="6858000"/>
          </a:xfrm>
          <a:prstGeom prst="rect">
            <a:avLst/>
          </a:prstGeom>
          <a:gradFill flip="none" rotWithShape="1">
            <a:gsLst>
              <a:gs pos="0">
                <a:srgbClr val="FF7070"/>
              </a:gs>
              <a:gs pos="100000">
                <a:srgbClr val="4D4D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0"/>
          </a:p>
        </p:txBody>
      </p:sp>
    </p:spTree>
    <p:extLst>
      <p:ext uri="{BB962C8B-B14F-4D97-AF65-F5344CB8AC3E}">
        <p14:creationId xmlns:p14="http://schemas.microsoft.com/office/powerpoint/2010/main" val="420508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F2BA9-191C-4A57-962B-E960F658E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8724B-D62D-44B9-9A09-183F61DF9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A0CCC-32F2-4792-8D5A-68F9A960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B3C7-1326-40FB-8974-BDDBC05EA7A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CD8C0-50F2-4DDC-9608-A0BF7D36C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EADC9-0F1D-4901-8888-7BECC67D1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8138-27BA-4854-B320-5795C547260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522F27-FAAE-4A27-8F08-3CB75E2AE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214" y="6628189"/>
            <a:ext cx="2514091" cy="2273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53E6658-1F21-426C-BE69-24B5E7F3C089}"/>
              </a:ext>
            </a:extLst>
          </p:cNvPr>
          <p:cNvSpPr/>
          <p:nvPr/>
        </p:nvSpPr>
        <p:spPr>
          <a:xfrm>
            <a:off x="2" y="0"/>
            <a:ext cx="274320" cy="6858000"/>
          </a:xfrm>
          <a:prstGeom prst="rect">
            <a:avLst/>
          </a:prstGeom>
          <a:gradFill flip="none" rotWithShape="1">
            <a:gsLst>
              <a:gs pos="0">
                <a:srgbClr val="FF7070"/>
              </a:gs>
              <a:gs pos="100000">
                <a:srgbClr val="4D4D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0"/>
          </a:p>
        </p:txBody>
      </p:sp>
    </p:spTree>
    <p:extLst>
      <p:ext uri="{BB962C8B-B14F-4D97-AF65-F5344CB8AC3E}">
        <p14:creationId xmlns:p14="http://schemas.microsoft.com/office/powerpoint/2010/main" val="2932121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F2BA9-191C-4A57-962B-E960F658E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8724B-D62D-44B9-9A09-183F61DF9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A0CCC-32F2-4792-8D5A-68F9A960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B3C7-1326-40FB-8974-BDDBC05EA7A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CD8C0-50F2-4DDC-9608-A0BF7D36C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492486" y="4521953"/>
            <a:ext cx="3033902" cy="365126"/>
          </a:xfrm>
        </p:spPr>
        <p:txBody>
          <a:bodyPr anchor="b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EADC9-0F1D-4901-8888-7BECC67D1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691990" y="6356353"/>
            <a:ext cx="634894" cy="365126"/>
          </a:xfrm>
        </p:spPr>
        <p:txBody>
          <a:bodyPr anchor="b"/>
          <a:lstStyle>
            <a:lvl1pPr algn="ctr">
              <a:defRPr/>
            </a:lvl1pPr>
          </a:lstStyle>
          <a:p>
            <a:fld id="{56518138-27BA-4854-B320-5795C547260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522F27-FAAE-4A27-8F08-3CB75E2AE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37891" y="1514723"/>
            <a:ext cx="3033901" cy="2743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53E6658-1F21-426C-BE69-24B5E7F3C089}"/>
              </a:ext>
            </a:extLst>
          </p:cNvPr>
          <p:cNvSpPr/>
          <p:nvPr/>
        </p:nvSpPr>
        <p:spPr>
          <a:xfrm>
            <a:off x="2" y="0"/>
            <a:ext cx="274320" cy="6858000"/>
          </a:xfrm>
          <a:prstGeom prst="rect">
            <a:avLst/>
          </a:prstGeom>
          <a:gradFill flip="none" rotWithShape="1">
            <a:gsLst>
              <a:gs pos="0">
                <a:srgbClr val="FF7070"/>
              </a:gs>
              <a:gs pos="100000">
                <a:srgbClr val="4D4D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0"/>
          </a:p>
        </p:txBody>
      </p:sp>
    </p:spTree>
    <p:extLst>
      <p:ext uri="{BB962C8B-B14F-4D97-AF65-F5344CB8AC3E}">
        <p14:creationId xmlns:p14="http://schemas.microsoft.com/office/powerpoint/2010/main" val="4227318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43B9B-E09E-4050-9D14-CFDA84F61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3" y="1709737"/>
            <a:ext cx="10515600" cy="2852738"/>
          </a:xfrm>
        </p:spPr>
        <p:txBody>
          <a:bodyPr anchor="b"/>
          <a:lstStyle>
            <a:lvl1pPr>
              <a:defRPr sz="5906" b="0">
                <a:latin typeface="BelyW03-Bold" panose="01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39B84-3126-44A5-8DC4-DECB1A7E4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3" y="4589464"/>
            <a:ext cx="10515600" cy="1500188"/>
          </a:xfrm>
        </p:spPr>
        <p:txBody>
          <a:bodyPr/>
          <a:lstStyle>
            <a:lvl1pPr marL="0" indent="0">
              <a:buNone/>
              <a:defRPr sz="2363">
                <a:solidFill>
                  <a:schemeClr val="tx1">
                    <a:tint val="75000"/>
                  </a:schemeClr>
                </a:solidFill>
              </a:defRPr>
            </a:lvl1pPr>
            <a:lvl2pPr marL="450056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2pPr>
            <a:lvl3pPr marL="900113" indent="0">
              <a:buNone/>
              <a:defRPr sz="1770">
                <a:solidFill>
                  <a:schemeClr val="tx1">
                    <a:tint val="75000"/>
                  </a:schemeClr>
                </a:solidFill>
              </a:defRPr>
            </a:lvl3pPr>
            <a:lvl4pPr marL="135016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80022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502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700338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5039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60045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74DEC-6630-4973-8A1C-6EB90D1BE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B3C7-1326-40FB-8974-BDDBC05EA7A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23EBC1-E728-46EC-A76D-8E75033516C3}"/>
              </a:ext>
            </a:extLst>
          </p:cNvPr>
          <p:cNvSpPr/>
          <p:nvPr/>
        </p:nvSpPr>
        <p:spPr>
          <a:xfrm>
            <a:off x="2" y="0"/>
            <a:ext cx="274320" cy="6858000"/>
          </a:xfrm>
          <a:prstGeom prst="rect">
            <a:avLst/>
          </a:prstGeom>
          <a:gradFill flip="none" rotWithShape="1">
            <a:gsLst>
              <a:gs pos="0">
                <a:srgbClr val="FF7070"/>
              </a:gs>
              <a:gs pos="100000">
                <a:srgbClr val="4D4D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8CA3F1B-E971-4F68-AC35-EAF16A9DA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492486" y="4521953"/>
            <a:ext cx="3033902" cy="365126"/>
          </a:xfrm>
        </p:spPr>
        <p:txBody>
          <a:bodyPr anchor="b"/>
          <a:lstStyle/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C74160A-4D11-43F8-B199-98F64555E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691990" y="6356353"/>
            <a:ext cx="634894" cy="365126"/>
          </a:xfrm>
        </p:spPr>
        <p:txBody>
          <a:bodyPr anchor="b"/>
          <a:lstStyle>
            <a:lvl1pPr algn="ctr">
              <a:defRPr/>
            </a:lvl1pPr>
          </a:lstStyle>
          <a:p>
            <a:fld id="{56518138-27BA-4854-B320-5795C547260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F6AFC2-209E-4E15-AAB7-CE44EB204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37891" y="1514723"/>
            <a:ext cx="3033901" cy="27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4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A32A2B-16BD-4950-AEEB-FA1B85A6A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8"/>
            <a:ext cx="10515600" cy="1325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4E2B1-1E2F-4FD3-9F02-6B8B283AE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D16DC-B0C9-4040-A987-1ECDAE5DD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2" y="6356353"/>
            <a:ext cx="27432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onsolas" panose="020B0609020204030204" pitchFamily="49" charset="0"/>
                <a:ea typeface="Inconsolata" panose="00000509000000000000" pitchFamily="49" charset="0"/>
              </a:defRPr>
            </a:lvl1pPr>
          </a:lstStyle>
          <a:p>
            <a:fld id="{F21BB3C7-1326-40FB-8974-BDDBC05EA7A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C9C47-F7E1-441F-B58C-342A71F12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4" y="6356353"/>
            <a:ext cx="41148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Consolas" panose="020B0609020204030204" pitchFamily="49" charset="0"/>
                <a:ea typeface="Inconsolata" panose="00000509000000000000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A1474-70DA-4A84-BC5C-14048A58A9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2"/>
            <a:ext cx="27432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98989"/>
                </a:solidFill>
                <a:latin typeface="Consolas" panose="020B0609020204030204" pitchFamily="49" charset="0"/>
                <a:ea typeface="Inconsolata" panose="00000509000000000000" pitchFamily="49" charset="0"/>
              </a:defRPr>
            </a:lvl1pPr>
          </a:lstStyle>
          <a:p>
            <a:fld id="{56518138-27BA-4854-B320-5795C5472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6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0" r:id="rId3"/>
    <p:sldLayoutId id="214748369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</p:sldLayoutIdLst>
  <p:txStyles>
    <p:titleStyle>
      <a:lvl1pPr algn="l" defTabSz="900113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030" indent="-225030" algn="l" defTabSz="900113" rtl="0" eaLnBrk="1" latinLnBrk="0" hangingPunct="1">
        <a:lnSpc>
          <a:spcPct val="90000"/>
        </a:lnSpc>
        <a:spcBef>
          <a:spcPts val="986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+mj-lt"/>
          <a:ea typeface="+mn-ea"/>
          <a:cs typeface="+mn-cs"/>
        </a:defRPr>
      </a:lvl1pPr>
      <a:lvl2pPr marL="675086" indent="-225030" algn="l" defTabSz="900113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2363" kern="1200">
          <a:solidFill>
            <a:schemeClr val="tx1"/>
          </a:solidFill>
          <a:latin typeface="+mj-lt"/>
          <a:ea typeface="+mn-ea"/>
          <a:cs typeface="+mn-cs"/>
        </a:defRPr>
      </a:lvl2pPr>
      <a:lvl3pPr marL="1125143" indent="-225030" algn="l" defTabSz="900113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j-lt"/>
          <a:ea typeface="+mn-ea"/>
          <a:cs typeface="+mn-cs"/>
        </a:defRPr>
      </a:lvl3pPr>
      <a:lvl4pPr marL="1575199" indent="-225030" algn="l" defTabSz="900113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770" kern="1200">
          <a:solidFill>
            <a:schemeClr val="tx1"/>
          </a:solidFill>
          <a:latin typeface="+mj-lt"/>
          <a:ea typeface="+mn-ea"/>
          <a:cs typeface="+mn-cs"/>
        </a:defRPr>
      </a:lvl4pPr>
      <a:lvl5pPr marL="2025255" indent="-225030" algn="l" defTabSz="900113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770" kern="1200">
          <a:solidFill>
            <a:schemeClr val="tx1"/>
          </a:solidFill>
          <a:latin typeface="+mj-lt"/>
          <a:ea typeface="+mn-ea"/>
          <a:cs typeface="+mn-cs"/>
        </a:defRPr>
      </a:lvl5pPr>
      <a:lvl6pPr marL="2475311" indent="-225030" algn="l" defTabSz="900113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770" kern="1200">
          <a:solidFill>
            <a:schemeClr val="tx1"/>
          </a:solidFill>
          <a:latin typeface="+mn-lt"/>
          <a:ea typeface="+mn-ea"/>
          <a:cs typeface="+mn-cs"/>
        </a:defRPr>
      </a:lvl6pPr>
      <a:lvl7pPr marL="2925368" indent="-225030" algn="l" defTabSz="900113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770" kern="1200">
          <a:solidFill>
            <a:schemeClr val="tx1"/>
          </a:solidFill>
          <a:latin typeface="+mn-lt"/>
          <a:ea typeface="+mn-ea"/>
          <a:cs typeface="+mn-cs"/>
        </a:defRPr>
      </a:lvl7pPr>
      <a:lvl8pPr marL="3375424" indent="-225030" algn="l" defTabSz="900113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770" kern="1200">
          <a:solidFill>
            <a:schemeClr val="tx1"/>
          </a:solidFill>
          <a:latin typeface="+mn-lt"/>
          <a:ea typeface="+mn-ea"/>
          <a:cs typeface="+mn-cs"/>
        </a:defRPr>
      </a:lvl8pPr>
      <a:lvl9pPr marL="3825480" indent="-225030" algn="l" defTabSz="900113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7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0113" rtl="0" eaLnBrk="1" latinLnBrk="0" hangingPunct="1">
        <a:defRPr sz="1770" kern="1200">
          <a:solidFill>
            <a:schemeClr val="tx1"/>
          </a:solidFill>
          <a:latin typeface="+mn-lt"/>
          <a:ea typeface="+mn-ea"/>
          <a:cs typeface="+mn-cs"/>
        </a:defRPr>
      </a:lvl1pPr>
      <a:lvl2pPr marL="450056" algn="l" defTabSz="900113" rtl="0" eaLnBrk="1" latinLnBrk="0" hangingPunct="1">
        <a:defRPr sz="177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algn="l" defTabSz="900113" rtl="0" eaLnBrk="1" latinLnBrk="0" hangingPunct="1">
        <a:defRPr sz="1770" kern="1200">
          <a:solidFill>
            <a:schemeClr val="tx1"/>
          </a:solidFill>
          <a:latin typeface="+mn-lt"/>
          <a:ea typeface="+mn-ea"/>
          <a:cs typeface="+mn-cs"/>
        </a:defRPr>
      </a:lvl3pPr>
      <a:lvl4pPr marL="1350169" algn="l" defTabSz="900113" rtl="0" eaLnBrk="1" latinLnBrk="0" hangingPunct="1">
        <a:defRPr sz="1770" kern="1200">
          <a:solidFill>
            <a:schemeClr val="tx1"/>
          </a:solidFill>
          <a:latin typeface="+mn-lt"/>
          <a:ea typeface="+mn-ea"/>
          <a:cs typeface="+mn-cs"/>
        </a:defRPr>
      </a:lvl4pPr>
      <a:lvl5pPr marL="1800225" algn="l" defTabSz="900113" rtl="0" eaLnBrk="1" latinLnBrk="0" hangingPunct="1">
        <a:defRPr sz="1770" kern="1200">
          <a:solidFill>
            <a:schemeClr val="tx1"/>
          </a:solidFill>
          <a:latin typeface="+mn-lt"/>
          <a:ea typeface="+mn-ea"/>
          <a:cs typeface="+mn-cs"/>
        </a:defRPr>
      </a:lvl5pPr>
      <a:lvl6pPr marL="2250281" algn="l" defTabSz="900113" rtl="0" eaLnBrk="1" latinLnBrk="0" hangingPunct="1">
        <a:defRPr sz="1770" kern="1200">
          <a:solidFill>
            <a:schemeClr val="tx1"/>
          </a:solidFill>
          <a:latin typeface="+mn-lt"/>
          <a:ea typeface="+mn-ea"/>
          <a:cs typeface="+mn-cs"/>
        </a:defRPr>
      </a:lvl6pPr>
      <a:lvl7pPr marL="2700338" algn="l" defTabSz="900113" rtl="0" eaLnBrk="1" latinLnBrk="0" hangingPunct="1">
        <a:defRPr sz="1770" kern="1200">
          <a:solidFill>
            <a:schemeClr val="tx1"/>
          </a:solidFill>
          <a:latin typeface="+mn-lt"/>
          <a:ea typeface="+mn-ea"/>
          <a:cs typeface="+mn-cs"/>
        </a:defRPr>
      </a:lvl7pPr>
      <a:lvl8pPr marL="3150394" algn="l" defTabSz="900113" rtl="0" eaLnBrk="1" latinLnBrk="0" hangingPunct="1">
        <a:defRPr sz="1770" kern="1200">
          <a:solidFill>
            <a:schemeClr val="tx1"/>
          </a:solidFill>
          <a:latin typeface="+mn-lt"/>
          <a:ea typeface="+mn-ea"/>
          <a:cs typeface="+mn-cs"/>
        </a:defRPr>
      </a:lvl8pPr>
      <a:lvl9pPr marL="3600450" algn="l" defTabSz="900113" rtl="0" eaLnBrk="1" latinLnBrk="0" hangingPunct="1">
        <a:defRPr sz="17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ad with cars on it and buildings in the back&#10;&#10;Description automatically generated with low confidence">
            <a:extLst>
              <a:ext uri="{FF2B5EF4-FFF2-40B4-BE49-F238E27FC236}">
                <a16:creationId xmlns:a16="http://schemas.microsoft.com/office/drawing/2014/main" id="{D0D826AC-5F55-1C2F-09D6-63236995E7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03" b="37917"/>
          <a:stretch/>
        </p:blipFill>
        <p:spPr>
          <a:xfrm>
            <a:off x="0" y="0"/>
            <a:ext cx="12192000" cy="58404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728B75-55A4-AEE6-AA8C-8853FC3A5911}"/>
              </a:ext>
            </a:extLst>
          </p:cNvPr>
          <p:cNvSpPr/>
          <p:nvPr/>
        </p:nvSpPr>
        <p:spPr>
          <a:xfrm>
            <a:off x="0" y="0"/>
            <a:ext cx="12192000" cy="5840413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60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1B98A5-C6E1-CECA-7146-552667B5C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21" y="142576"/>
            <a:ext cx="10515600" cy="1265310"/>
          </a:xfrm>
        </p:spPr>
        <p:txBody>
          <a:bodyPr/>
          <a:lstStyle/>
          <a:p>
            <a:r>
              <a:rPr lang="en-US" dirty="0"/>
              <a:t>Branding community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03AA9E-AE25-8B89-9993-A0D05CF2F249}"/>
              </a:ext>
            </a:extLst>
          </p:cNvPr>
          <p:cNvSpPr txBox="1"/>
          <p:nvPr/>
        </p:nvSpPr>
        <p:spPr>
          <a:xfrm>
            <a:off x="263763" y="1244328"/>
            <a:ext cx="3016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ffectLst>
                  <a:outerShdw blurRad="190500" dist="38100" dir="2700000" sx="101000" sy="101000" algn="tl">
                    <a:srgbClr val="000000">
                      <a:alpha val="39000"/>
                    </a:srgbClr>
                  </a:outerShdw>
                </a:effectLst>
                <a:latin typeface="+mj-lt"/>
              </a:rPr>
              <a:t>NNIP</a:t>
            </a:r>
            <a:br>
              <a:rPr lang="en-US" sz="1600" dirty="0">
                <a:solidFill>
                  <a:schemeClr val="bg1"/>
                </a:solidFill>
                <a:effectLst>
                  <a:outerShdw blurRad="190500" dist="38100" dir="2700000" sx="101000" sy="101000" algn="tl">
                    <a:srgbClr val="000000">
                      <a:alpha val="39000"/>
                    </a:srgbClr>
                  </a:outerShdw>
                </a:effectLst>
                <a:latin typeface="+mj-lt"/>
              </a:rPr>
            </a:br>
            <a:r>
              <a:rPr lang="en-US" sz="1600" dirty="0">
                <a:solidFill>
                  <a:schemeClr val="bg1"/>
                </a:solidFill>
                <a:effectLst>
                  <a:outerShdw blurRad="190500" dist="38100" dir="2700000" sx="101000" sy="101000" algn="tl">
                    <a:srgbClr val="000000">
                      <a:alpha val="39000"/>
                    </a:srgbClr>
                  </a:outerShdw>
                </a:effectLst>
                <a:latin typeface="+mj-lt"/>
              </a:rPr>
              <a:t>Washington, DC</a:t>
            </a:r>
            <a:br>
              <a:rPr lang="en-US" sz="1600" dirty="0">
                <a:solidFill>
                  <a:schemeClr val="bg1"/>
                </a:solidFill>
                <a:effectLst>
                  <a:outerShdw blurRad="190500" dist="38100" dir="2700000" sx="101000" sy="101000" algn="tl">
                    <a:srgbClr val="000000">
                      <a:alpha val="39000"/>
                    </a:srgbClr>
                  </a:outerShdw>
                </a:effectLst>
                <a:latin typeface="+mj-lt"/>
              </a:rPr>
            </a:br>
            <a:r>
              <a:rPr lang="en-US" sz="1600" dirty="0">
                <a:solidFill>
                  <a:schemeClr val="bg1"/>
                </a:solidFill>
                <a:effectLst>
                  <a:outerShdw blurRad="190500" dist="38100" dir="2700000" sx="101000" sy="101000" algn="tl">
                    <a:srgbClr val="000000">
                      <a:alpha val="39000"/>
                    </a:srgbClr>
                  </a:outerShdw>
                </a:effectLst>
                <a:latin typeface="+mj-lt"/>
              </a:rPr>
              <a:t>October 26,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C3A02-62B9-BA53-D080-F221497EBA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Tommy Pearce</a:t>
            </a:r>
            <a:br>
              <a:rPr lang="en-US" dirty="0">
                <a:latin typeface="+mj-lt"/>
                <a:cs typeface="Arial" panose="020B0604020202020204" pitchFamily="34" charset="0"/>
              </a:rPr>
            </a:br>
            <a:r>
              <a:rPr lang="en-US" dirty="0">
                <a:latin typeface="+mj-lt"/>
                <a:cs typeface="Arial" panose="020B0604020202020204" pitchFamily="34" charset="0"/>
              </a:rPr>
              <a:t>tpearce@atlantaregional.org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CE3F41-2E4D-530E-C08F-BFBC40A71346}"/>
              </a:ext>
            </a:extLst>
          </p:cNvPr>
          <p:cNvSpPr/>
          <p:nvPr/>
        </p:nvSpPr>
        <p:spPr>
          <a:xfrm>
            <a:off x="123825" y="5962650"/>
            <a:ext cx="3910013" cy="795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20527"/>
      </p:ext>
    </p:extLst>
  </p:cSld>
  <p:clrMapOvr>
    <a:masterClrMapping/>
  </p:clrMapOvr>
  <p:transition spd="med" advTm="20000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BAA8ED-07CE-466D-A2F7-F372AD2CA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685" y="2187569"/>
            <a:ext cx="7432629" cy="3976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F110D7-7158-43F8-8FE8-7870C30732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56" b="11974"/>
          <a:stretch/>
        </p:blipFill>
        <p:spPr>
          <a:xfrm>
            <a:off x="2556091" y="252414"/>
            <a:ext cx="7079817" cy="152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5548"/>
      </p:ext>
    </p:extLst>
  </p:cSld>
  <p:clrMapOvr>
    <a:masterClrMapping/>
  </p:clrMapOvr>
  <p:transition spd="med" advTm="20000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E45C1D-DF51-4ECF-B432-4FF5D71BB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46" y="537940"/>
            <a:ext cx="10809907" cy="49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04004"/>
      </p:ext>
    </p:extLst>
  </p:cSld>
  <p:clrMapOvr>
    <a:masterClrMapping/>
  </p:clrMapOvr>
  <p:transition spd="med" advTm="20000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7E5225EC-A860-4A2D-AFB8-559759410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747712"/>
            <a:ext cx="9525000" cy="53625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62B7488-8857-2F1E-114D-E238170EAD90}"/>
              </a:ext>
            </a:extLst>
          </p:cNvPr>
          <p:cNvGrpSpPr/>
          <p:nvPr/>
        </p:nvGrpSpPr>
        <p:grpSpPr>
          <a:xfrm>
            <a:off x="2078831" y="1585913"/>
            <a:ext cx="8034337" cy="3705225"/>
            <a:chOff x="2078831" y="1585913"/>
            <a:chExt cx="8034337" cy="370522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3230109-6599-DF6C-3BB0-EC188E55A4A1}"/>
                </a:ext>
              </a:extLst>
            </p:cNvPr>
            <p:cNvSpPr/>
            <p:nvPr/>
          </p:nvSpPr>
          <p:spPr>
            <a:xfrm>
              <a:off x="2078831" y="1585913"/>
              <a:ext cx="8034337" cy="3705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5DB201A7-571D-0066-7D20-D6B07B0F2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4019" y="2655786"/>
              <a:ext cx="4703962" cy="1546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309683"/>
      </p:ext>
    </p:extLst>
  </p:cSld>
  <p:clrMapOvr>
    <a:masterClrMapping/>
  </p:clrMapOvr>
  <p:transition spd="med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7E5225EC-A860-4A2D-AFB8-559759410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747712"/>
            <a:ext cx="9525000" cy="53625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62B7488-8857-2F1E-114D-E238170EAD90}"/>
              </a:ext>
            </a:extLst>
          </p:cNvPr>
          <p:cNvGrpSpPr/>
          <p:nvPr/>
        </p:nvGrpSpPr>
        <p:grpSpPr>
          <a:xfrm>
            <a:off x="2078831" y="1585913"/>
            <a:ext cx="8034337" cy="3705225"/>
            <a:chOff x="2078831" y="1585913"/>
            <a:chExt cx="8034337" cy="370522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3230109-6599-DF6C-3BB0-EC188E55A4A1}"/>
                </a:ext>
              </a:extLst>
            </p:cNvPr>
            <p:cNvSpPr/>
            <p:nvPr/>
          </p:nvSpPr>
          <p:spPr>
            <a:xfrm>
              <a:off x="2078831" y="1585913"/>
              <a:ext cx="8034337" cy="3705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5DB201A7-571D-0066-7D20-D6B07B0F2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4019" y="2655786"/>
              <a:ext cx="4703962" cy="1546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5699562"/>
      </p:ext>
    </p:extLst>
  </p:cSld>
  <p:clrMapOvr>
    <a:masterClrMapping/>
  </p:clrMapOvr>
  <p:transition spd="med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CF524-D0C3-71CE-A06E-7505ABC3B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i="0" dirty="0">
                <a:solidFill>
                  <a:schemeClr val="accent2"/>
                </a:solidFill>
                <a:latin typeface="+mj-lt"/>
              </a:rPr>
              <a:t>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23C3A-B06E-283D-E96B-71C5E3B8F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Growing a culture of data-informed decision making across Georgia’s social impact sector. </a:t>
            </a:r>
          </a:p>
        </p:txBody>
      </p:sp>
    </p:spTree>
    <p:extLst>
      <p:ext uri="{BB962C8B-B14F-4D97-AF65-F5344CB8AC3E}">
        <p14:creationId xmlns:p14="http://schemas.microsoft.com/office/powerpoint/2010/main" val="1451664285"/>
      </p:ext>
    </p:extLst>
  </p:cSld>
  <p:clrMapOvr>
    <a:masterClrMapping/>
  </p:clrMapOvr>
  <p:transition spd="med" advTm="20000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3708-CFC8-F499-2949-8C2CC05B7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of change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A7390C-CA0A-709C-9CD4-9566A4753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691" y="2273997"/>
            <a:ext cx="7714618" cy="231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91661"/>
      </p:ext>
    </p:extLst>
  </p:cSld>
  <p:clrMapOvr>
    <a:masterClrMapping/>
  </p:clrMapOvr>
  <p:transition spd="med" advTm="20000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078D60-0F22-2F3B-5D63-60F0C69100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012"/>
          <a:stretch/>
        </p:blipFill>
        <p:spPr>
          <a:xfrm>
            <a:off x="764275" y="241110"/>
            <a:ext cx="2976724" cy="59475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51D888-DD16-6B51-8A4D-92D31F5B89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555"/>
          <a:stretch/>
        </p:blipFill>
        <p:spPr>
          <a:xfrm>
            <a:off x="4672124" y="241110"/>
            <a:ext cx="2901263" cy="5947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21A959-5412-1BF0-63E9-59A46E43A6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2408"/>
          <a:stretch/>
        </p:blipFill>
        <p:spPr>
          <a:xfrm>
            <a:off x="8504511" y="241110"/>
            <a:ext cx="2923214" cy="594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41003"/>
      </p:ext>
    </p:extLst>
  </p:cSld>
  <p:clrMapOvr>
    <a:masterClrMapping/>
  </p:clrMapOvr>
  <p:transition spd="med" advTm="20000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B07C66-E862-2CED-64B5-30912CF61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D28692-6AEB-3DB9-5067-EDF8FBCA4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90" y="158757"/>
            <a:ext cx="10878619" cy="608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66403"/>
      </p:ext>
    </p:extLst>
  </p:cSld>
  <p:clrMapOvr>
    <a:masterClrMapping/>
  </p:clrMapOvr>
  <p:transition spd="med" advTm="20000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162DF-FD0A-4E60-9D37-8BB087FE8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Identity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036C79-6B29-4BF3-B983-2346E11A1C6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096000" y="1825625"/>
            <a:ext cx="5257799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accent2"/>
                </a:solidFill>
              </a:rPr>
              <a:t>Personality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>
                <a:cs typeface="Arial" panose="020B0604020202020204" pitchFamily="34" charset="0"/>
              </a:rPr>
              <a:t>Friendly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but not overeager</a:t>
            </a:r>
            <a:endParaRPr lang="en-US" sz="24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>
                <a:cs typeface="Arial" panose="020B0604020202020204" pitchFamily="34" charset="0"/>
              </a:rPr>
              <a:t>Smart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but not intimidating</a:t>
            </a:r>
            <a:endParaRPr lang="en-US" sz="24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>
                <a:cs typeface="Arial" panose="020B0604020202020204" pitchFamily="34" charset="0"/>
              </a:rPr>
              <a:t>Creative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but not chaotic</a:t>
            </a:r>
            <a:endParaRPr lang="en-US" sz="24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>
                <a:cs typeface="Arial" panose="020B0604020202020204" pitchFamily="34" charset="0"/>
              </a:rPr>
              <a:t>Provocative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but not shocking</a:t>
            </a:r>
            <a:endParaRPr lang="en-US" sz="24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>
                <a:cs typeface="Arial" panose="020B0604020202020204" pitchFamily="34" charset="0"/>
              </a:rPr>
              <a:t>Partner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but not pushy…or push-overs</a:t>
            </a:r>
            <a:endParaRPr lang="en-US" sz="24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D0555D-39DC-4576-96C6-DD376CA8761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33837" cy="2908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5030" indent="-225030" algn="l" defTabSz="900113" rtl="0" eaLnBrk="1" latinLnBrk="0" hangingPunct="1">
              <a:lnSpc>
                <a:spcPct val="90000"/>
              </a:lnSpc>
              <a:spcBef>
                <a:spcPts val="986"/>
              </a:spcBef>
              <a:buFont typeface="Arial" panose="020B0604020202020204" pitchFamily="34" charset="0"/>
              <a:buChar char="•"/>
              <a:defRPr sz="27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5086" indent="-225030" algn="l" defTabSz="900113" rtl="0" eaLnBrk="1" latinLnBrk="0" hangingPunct="1">
              <a:lnSpc>
                <a:spcPct val="90000"/>
              </a:lnSpc>
              <a:spcBef>
                <a:spcPts val="491"/>
              </a:spcBef>
              <a:buFont typeface="Arial" panose="020B0604020202020204" pitchFamily="34" charset="0"/>
              <a:buChar char="•"/>
              <a:defRPr sz="23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5143" indent="-225030" algn="l" defTabSz="900113" rtl="0" eaLnBrk="1" latinLnBrk="0" hangingPunct="1">
              <a:lnSpc>
                <a:spcPct val="90000"/>
              </a:lnSpc>
              <a:spcBef>
                <a:spcPts val="491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5199" indent="-225030" algn="l" defTabSz="900113" rtl="0" eaLnBrk="1" latinLnBrk="0" hangingPunct="1">
              <a:lnSpc>
                <a:spcPct val="90000"/>
              </a:lnSpc>
              <a:spcBef>
                <a:spcPts val="491"/>
              </a:spcBef>
              <a:buFont typeface="Arial" panose="020B0604020202020204" pitchFamily="34" charset="0"/>
              <a:buChar char="•"/>
              <a:defRPr sz="17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5255" indent="-225030" algn="l" defTabSz="900113" rtl="0" eaLnBrk="1" latinLnBrk="0" hangingPunct="1">
              <a:lnSpc>
                <a:spcPct val="90000"/>
              </a:lnSpc>
              <a:spcBef>
                <a:spcPts val="491"/>
              </a:spcBef>
              <a:buFont typeface="Arial" panose="020B0604020202020204" pitchFamily="34" charset="0"/>
              <a:buChar char="•"/>
              <a:defRPr sz="17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75311" indent="-225030" algn="l" defTabSz="900113" rtl="0" eaLnBrk="1" latinLnBrk="0" hangingPunct="1">
              <a:lnSpc>
                <a:spcPct val="90000"/>
              </a:lnSpc>
              <a:spcBef>
                <a:spcPts val="491"/>
              </a:spcBef>
              <a:buFont typeface="Arial" panose="020B0604020202020204" pitchFamily="34" charset="0"/>
              <a:buChar char="•"/>
              <a:defRPr sz="17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5368" indent="-225030" algn="l" defTabSz="900113" rtl="0" eaLnBrk="1" latinLnBrk="0" hangingPunct="1">
              <a:lnSpc>
                <a:spcPct val="90000"/>
              </a:lnSpc>
              <a:spcBef>
                <a:spcPts val="491"/>
              </a:spcBef>
              <a:buFont typeface="Arial" panose="020B0604020202020204" pitchFamily="34" charset="0"/>
              <a:buChar char="•"/>
              <a:defRPr sz="17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5424" indent="-225030" algn="l" defTabSz="900113" rtl="0" eaLnBrk="1" latinLnBrk="0" hangingPunct="1">
              <a:lnSpc>
                <a:spcPct val="90000"/>
              </a:lnSpc>
              <a:spcBef>
                <a:spcPts val="491"/>
              </a:spcBef>
              <a:buFont typeface="Arial" panose="020B0604020202020204" pitchFamily="34" charset="0"/>
              <a:buChar char="•"/>
              <a:defRPr sz="17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5480" indent="-225030" algn="l" defTabSz="900113" rtl="0" eaLnBrk="1" latinLnBrk="0" hangingPunct="1">
              <a:lnSpc>
                <a:spcPct val="90000"/>
              </a:lnSpc>
              <a:spcBef>
                <a:spcPts val="491"/>
              </a:spcBef>
              <a:buFont typeface="Arial" panose="020B0604020202020204" pitchFamily="34" charset="0"/>
              <a:buChar char="•"/>
              <a:defRPr sz="17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accent2"/>
                </a:solidFill>
                <a:latin typeface="+mj-lt"/>
              </a:rPr>
              <a:t>Promise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We work the data so the data can work for you — and for the community.</a:t>
            </a:r>
          </a:p>
        </p:txBody>
      </p:sp>
    </p:spTree>
    <p:extLst>
      <p:ext uri="{BB962C8B-B14F-4D97-AF65-F5344CB8AC3E}">
        <p14:creationId xmlns:p14="http://schemas.microsoft.com/office/powerpoint/2010/main" val="4211488621"/>
      </p:ext>
    </p:extLst>
  </p:cSld>
  <p:clrMapOvr>
    <a:masterClrMapping/>
  </p:clrMapOvr>
  <p:transition spd="med" advTm="20000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5DAE61-9639-4AB2-9FD1-CF9415F81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8670878" cy="64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21874"/>
      </p:ext>
    </p:extLst>
  </p:cSld>
  <p:clrMapOvr>
    <a:masterClrMapping/>
  </p:clrMapOvr>
  <p:transition spd="med" advTm="20000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4ECEE6C1-959E-4B3F-BBF7-F6E40C2F7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04" y="905611"/>
            <a:ext cx="4233605" cy="961382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1766AF90-C7B4-42E8-9FA9-8CD55B76F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003" y="903806"/>
            <a:ext cx="1524025" cy="2686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CC030D-621A-41AF-8A87-B76DBD84DB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04" y="3335777"/>
            <a:ext cx="6146841" cy="5557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918F26-FC8E-4A9F-BF7D-6660B41AF9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003" y="3335777"/>
            <a:ext cx="1524025" cy="140972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53DAA327-8E31-41F9-A185-88A8300DA9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04" y="5145069"/>
            <a:ext cx="807320" cy="8073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25216DA-D364-4F2D-92E8-97589197C514}"/>
              </a:ext>
            </a:extLst>
          </p:cNvPr>
          <p:cNvSpPr txBox="1"/>
          <p:nvPr/>
        </p:nvSpPr>
        <p:spPr>
          <a:xfrm>
            <a:off x="246743" y="903806"/>
            <a:ext cx="1242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PRIMARY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469912-12C9-45FD-9DBE-85BE180AE95F}"/>
              </a:ext>
            </a:extLst>
          </p:cNvPr>
          <p:cNvSpPr txBox="1"/>
          <p:nvPr/>
        </p:nvSpPr>
        <p:spPr>
          <a:xfrm>
            <a:off x="246743" y="3335777"/>
            <a:ext cx="1242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SECONDARY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4475FD-43DC-41E5-92E4-5B011FA975D3}"/>
              </a:ext>
            </a:extLst>
          </p:cNvPr>
          <p:cNvSpPr txBox="1"/>
          <p:nvPr/>
        </p:nvSpPr>
        <p:spPr>
          <a:xfrm>
            <a:off x="246743" y="5050809"/>
            <a:ext cx="1242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TERTIARY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F4690F-AAEE-4869-B620-0072D3F5BF86}"/>
              </a:ext>
            </a:extLst>
          </p:cNvPr>
          <p:cNvSpPr txBox="1"/>
          <p:nvPr/>
        </p:nvSpPr>
        <p:spPr>
          <a:xfrm>
            <a:off x="9590707" y="229674"/>
            <a:ext cx="1242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MICRO</a:t>
            </a:r>
          </a:p>
        </p:txBody>
      </p:sp>
    </p:spTree>
    <p:extLst>
      <p:ext uri="{BB962C8B-B14F-4D97-AF65-F5344CB8AC3E}">
        <p14:creationId xmlns:p14="http://schemas.microsoft.com/office/powerpoint/2010/main" val="1975871107"/>
      </p:ext>
    </p:extLst>
  </p:cSld>
  <p:clrMapOvr>
    <a:masterClrMapping/>
  </p:clrMapOvr>
  <p:transition spd="med" advTm="20000">
    <p:pull/>
  </p:transition>
</p:sld>
</file>

<file path=ppt/theme/theme1.xml><?xml version="1.0" encoding="utf-8"?>
<a:theme xmlns:a="http://schemas.openxmlformats.org/drawingml/2006/main" name="Nexus 2022 tp">
  <a:themeElements>
    <a:clrScheme name="Nexus 22">
      <a:dk1>
        <a:sysClr val="windowText" lastClr="000000"/>
      </a:dk1>
      <a:lt1>
        <a:sysClr val="window" lastClr="FFFFFF"/>
      </a:lt1>
      <a:dk2>
        <a:srgbClr val="44546A"/>
      </a:dk2>
      <a:lt2>
        <a:srgbClr val="E8E8E8"/>
      </a:lt2>
      <a:accent1>
        <a:srgbClr val="FF7070"/>
      </a:accent1>
      <a:accent2>
        <a:srgbClr val="4D4DFF"/>
      </a:accent2>
      <a:accent3>
        <a:srgbClr val="00BBE0"/>
      </a:accent3>
      <a:accent4>
        <a:srgbClr val="FE4783"/>
      </a:accent4>
      <a:accent5>
        <a:srgbClr val="FFBC70"/>
      </a:accent5>
      <a:accent6>
        <a:srgbClr val="4FB547"/>
      </a:accent6>
      <a:hlink>
        <a:srgbClr val="FF7070"/>
      </a:hlink>
      <a:folHlink>
        <a:srgbClr val="4D4DFF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xus 2022 tp" id="{C085AB49-BEDF-40E0-AD6A-38535EB4290F}" vid="{9EAADFFF-753E-48A3-9F86-FFA7BD0D8D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Nexus 2022 tp</Template>
  <TotalTime>2193</TotalTime>
  <Words>87</Words>
  <Application>Microsoft Office PowerPoint</Application>
  <PresentationFormat>Widescreen</PresentationFormat>
  <Paragraphs>20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BelyW03-Bold</vt:lpstr>
      <vt:lpstr>Calibri</vt:lpstr>
      <vt:lpstr>Consolas</vt:lpstr>
      <vt:lpstr>Georgia</vt:lpstr>
      <vt:lpstr>Georgia Pro Cond</vt:lpstr>
      <vt:lpstr>Inconsolata</vt:lpstr>
      <vt:lpstr>Soleil</vt:lpstr>
      <vt:lpstr>Times New Roman</vt:lpstr>
      <vt:lpstr>Verdana</vt:lpstr>
      <vt:lpstr>Nexus 2022 tp</vt:lpstr>
      <vt:lpstr>Branding community data</vt:lpstr>
      <vt:lpstr>PowerPoint Presentation</vt:lpstr>
      <vt:lpstr>MISSION</vt:lpstr>
      <vt:lpstr>Theory of change</vt:lpstr>
      <vt:lpstr>PowerPoint Presentation</vt:lpstr>
      <vt:lpstr>PowerPoint Presentation</vt:lpstr>
      <vt:lpstr>Brand Identity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Maximizing impact with community data</dc:title>
  <dc:creator>Tommy Pearce</dc:creator>
  <cp:lastModifiedBy>Tommy Pearce</cp:lastModifiedBy>
  <cp:revision>4</cp:revision>
  <dcterms:created xsi:type="dcterms:W3CDTF">2022-09-21T13:46:19Z</dcterms:created>
  <dcterms:modified xsi:type="dcterms:W3CDTF">2022-10-19T11:19:59Z</dcterms:modified>
</cp:coreProperties>
</file>