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Proxima Nova"/>
      <p:regular r:id="rId33"/>
      <p:bold r:id="rId34"/>
      <p:italic r:id="rId35"/>
      <p:boldItalic r:id="rId36"/>
    </p:embeddedFont>
    <p:embeddedFont>
      <p:font typeface="Playfair Display"/>
      <p:regular r:id="rId37"/>
      <p:bold r:id="rId38"/>
      <p:italic r:id="rId39"/>
      <p:boldItalic r:id="rId40"/>
    </p:embeddedFont>
    <p:embeddedFont>
      <p:font typeface="Nunito"/>
      <p:regular r:id="rId41"/>
      <p:bold r:id="rId42"/>
      <p:italic r:id="rId43"/>
      <p:boldItalic r:id="rId44"/>
    </p:embeddedFont>
    <p:embeddedFont>
      <p:font typeface="Montserrat"/>
      <p:regular r:id="rId45"/>
      <p:bold r:id="rId46"/>
      <p:italic r:id="rId47"/>
      <p:boldItalic r:id="rId48"/>
    </p:embeddedFont>
    <p:embeddedFont>
      <p:font typeface="Oswald"/>
      <p:regular r:id="rId49"/>
      <p:bold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DC724C-6833-46DB-8E45-8E7482BD9EEF}">
  <a:tblStyle styleId="{F6DC724C-6833-46DB-8E45-8E7482BD9EE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boldItalic.fntdata"/><Relationship Id="rId42" Type="http://schemas.openxmlformats.org/officeDocument/2006/relationships/font" Target="fonts/Nunito-bold.fntdata"/><Relationship Id="rId41" Type="http://schemas.openxmlformats.org/officeDocument/2006/relationships/font" Target="fonts/Nunito-regular.fntdata"/><Relationship Id="rId44" Type="http://schemas.openxmlformats.org/officeDocument/2006/relationships/font" Target="fonts/Nunito-boldItalic.fntdata"/><Relationship Id="rId43" Type="http://schemas.openxmlformats.org/officeDocument/2006/relationships/font" Target="fonts/Nunito-italic.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Oswald-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font" Target="fonts/ProximaNova-regular.fntdata"/><Relationship Id="rId32" Type="http://schemas.openxmlformats.org/officeDocument/2006/relationships/slide" Target="slides/slide25.xml"/><Relationship Id="rId35" Type="http://schemas.openxmlformats.org/officeDocument/2006/relationships/font" Target="fonts/ProximaNova-italic.fntdata"/><Relationship Id="rId34" Type="http://schemas.openxmlformats.org/officeDocument/2006/relationships/font" Target="fonts/ProximaNova-bold.fntdata"/><Relationship Id="rId37" Type="http://schemas.openxmlformats.org/officeDocument/2006/relationships/font" Target="fonts/PlayfairDisplay-regular.fntdata"/><Relationship Id="rId36" Type="http://schemas.openxmlformats.org/officeDocument/2006/relationships/font" Target="fonts/ProximaNova-boldItalic.fntdata"/><Relationship Id="rId39" Type="http://schemas.openxmlformats.org/officeDocument/2006/relationships/font" Target="fonts/PlayfairDisplay-italic.fntdata"/><Relationship Id="rId38" Type="http://schemas.openxmlformats.org/officeDocument/2006/relationships/font" Target="fonts/PlayfairDisplay-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OpenSans-regular.fntdata"/><Relationship Id="rId50" Type="http://schemas.openxmlformats.org/officeDocument/2006/relationships/font" Target="fonts/Oswald-bold.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4.xml"/><Relationship Id="rId10" Type="http://schemas.openxmlformats.org/officeDocument/2006/relationships/slide" Target="slides/slide3.xml"/><Relationship Id="rId54" Type="http://schemas.openxmlformats.org/officeDocument/2006/relationships/font" Target="fonts/OpenSans-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pulse.ncpolicywatch.org/2020/08/17/will-covid-19-motivate-us-to-recognize-housing-as-a-human-righ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lihc.org/sites/default/files/The_Eviction_Crisis_080720.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urveymonkey.com/r/housingrightsdurha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de8569a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ade8569a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ade8569a9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ade8569a9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200">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a:t>Pause: Ask for any reflections on the shared story. What struck you or stood out to you about the video?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58e2d547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a58e2d547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200"/>
              <a:t>Ask participants to share verbally or to share in chat? </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631e3c2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631e3c2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6bd7640eb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a6bd7640eb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350">
              <a:solidFill>
                <a:schemeClr val="dk1"/>
              </a:solidFill>
              <a:highlight>
                <a:srgbClr val="FFFFFF"/>
              </a:highlight>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ad20d4061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ad20d4061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ade8569a9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ade8569a9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200">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a:t>Source: </a:t>
            </a:r>
            <a:r>
              <a:rPr lang="en" u="sng">
                <a:solidFill>
                  <a:schemeClr val="hlink"/>
                </a:solidFill>
                <a:hlinkClick r:id="rId2"/>
              </a:rPr>
              <a:t>http://pulse.ncpolicywatch.org/2020/08/17/will-covid-19-motivate-us-to-recognize-housing-as-a-human-right/</a:t>
            </a:r>
            <a:endParaRPr/>
          </a:p>
          <a:p>
            <a:pPr indent="0" lvl="0" marL="0" rtl="0" algn="l">
              <a:lnSpc>
                <a:spcPct val="150000"/>
              </a:lnSpc>
              <a:spcBef>
                <a:spcPts val="0"/>
              </a:spcBef>
              <a:spcAft>
                <a:spcPts val="0"/>
              </a:spcAft>
              <a:buNone/>
            </a:pPr>
            <a:r>
              <a:t/>
            </a:r>
            <a:endParaRPr b="1" sz="1200">
              <a:solidFill>
                <a:srgbClr val="222222"/>
              </a:solidFill>
              <a:highlight>
                <a:srgbClr val="FFFFFF"/>
              </a:highlight>
              <a:latin typeface="Open Sans"/>
              <a:ea typeface="Open Sans"/>
              <a:cs typeface="Open Sans"/>
              <a:sym typeface="Open Sans"/>
            </a:endParaRPr>
          </a:p>
          <a:p>
            <a:pPr indent="0" lvl="0" marL="0" rtl="0" algn="l">
              <a:lnSpc>
                <a:spcPct val="150000"/>
              </a:lnSpc>
              <a:spcBef>
                <a:spcPts val="0"/>
              </a:spcBef>
              <a:spcAft>
                <a:spcPts val="0"/>
              </a:spcAft>
              <a:buNone/>
            </a:pPr>
            <a:r>
              <a:t/>
            </a:r>
            <a:endParaRPr b="1" sz="1200">
              <a:solidFill>
                <a:srgbClr val="222222"/>
              </a:solidFill>
              <a:highlight>
                <a:srgbClr val="FFFFFF"/>
              </a:highlight>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b1fe46b9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ab1fe46b9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ade8569a9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ade8569a9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200">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a:t>Source:</a:t>
            </a:r>
            <a:r>
              <a:rPr lang="en" u="sng">
                <a:solidFill>
                  <a:schemeClr val="hlink"/>
                </a:solidFill>
                <a:hlinkClick r:id="rId2"/>
              </a:rPr>
              <a:t>https://nlihc.org/sites/default/files/The_Eviction_Crisis_080720.pdf</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t/>
            </a:r>
            <a:endParaRPr b="1" sz="1200">
              <a:solidFill>
                <a:srgbClr val="222222"/>
              </a:solidFill>
              <a:highlight>
                <a:srgbClr val="FFFFFF"/>
              </a:highlight>
              <a:latin typeface="Open Sans"/>
              <a:ea typeface="Open Sans"/>
              <a:cs typeface="Open Sans"/>
              <a:sym typeface="Open Sans"/>
            </a:endParaRPr>
          </a:p>
          <a:p>
            <a:pPr indent="0" lvl="0" marL="0" rtl="0" algn="l">
              <a:lnSpc>
                <a:spcPct val="150000"/>
              </a:lnSpc>
              <a:spcBef>
                <a:spcPts val="0"/>
              </a:spcBef>
              <a:spcAft>
                <a:spcPts val="0"/>
              </a:spcAft>
              <a:buNone/>
            </a:pPr>
            <a:r>
              <a:t/>
            </a:r>
            <a:endParaRPr b="1" sz="1200">
              <a:solidFill>
                <a:srgbClr val="222222"/>
              </a:solidFill>
              <a:highlight>
                <a:srgbClr val="FFFFFF"/>
              </a:highlight>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ade8568316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ade8568316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200">
              <a:latin typeface="Playfair Display"/>
              <a:ea typeface="Playfair Display"/>
              <a:cs typeface="Playfair Display"/>
              <a:sym typeface="Playfair Display"/>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Playfair Display"/>
                <a:ea typeface="Playfair Display"/>
                <a:cs typeface="Playfair Display"/>
                <a:sym typeface="Playfair Display"/>
              </a:rPr>
              <a:t>Prompts:</a:t>
            </a:r>
            <a:endParaRPr sz="1200">
              <a:solidFill>
                <a:schemeClr val="dk1"/>
              </a:solidFill>
              <a:highlight>
                <a:schemeClr val="lt1"/>
              </a:highlight>
              <a:latin typeface="Playfair Display"/>
              <a:ea typeface="Playfair Display"/>
              <a:cs typeface="Playfair Display"/>
              <a:sym typeface="Playfair Display"/>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Playfair Display"/>
                <a:ea typeface="Playfair Display"/>
                <a:cs typeface="Playfair Display"/>
                <a:sym typeface="Playfair Display"/>
              </a:rPr>
              <a:t>Have you noticed if anyone has moved out of your neighborhood during the pandemic?</a:t>
            </a:r>
            <a:endParaRPr sz="1200">
              <a:solidFill>
                <a:schemeClr val="dk1"/>
              </a:solidFill>
              <a:highlight>
                <a:schemeClr val="lt1"/>
              </a:highlight>
              <a:latin typeface="Playfair Display"/>
              <a:ea typeface="Playfair Display"/>
              <a:cs typeface="Playfair Display"/>
              <a:sym typeface="Playfair Display"/>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Playfair Display"/>
                <a:ea typeface="Playfair Display"/>
                <a:cs typeface="Playfair Display"/>
                <a:sym typeface="Playfair Display"/>
              </a:rPr>
              <a:t>Do you know anyone who has had to move because of pandemic?</a:t>
            </a:r>
            <a:endParaRPr sz="1200">
              <a:solidFill>
                <a:schemeClr val="dk1"/>
              </a:solidFill>
              <a:highlight>
                <a:schemeClr val="lt1"/>
              </a:highlight>
              <a:latin typeface="Playfair Display"/>
              <a:ea typeface="Playfair Display"/>
              <a:cs typeface="Playfair Display"/>
              <a:sym typeface="Playfair Display"/>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Playfair Display"/>
                <a:ea typeface="Playfair Display"/>
                <a:cs typeface="Playfair Display"/>
                <a:sym typeface="Playfair Display"/>
              </a:rPr>
              <a:t>Have you noticed  or know anyone who has lost their job?</a:t>
            </a:r>
            <a:endParaRPr sz="1200">
              <a:solidFill>
                <a:schemeClr val="dk1"/>
              </a:solidFill>
              <a:highlight>
                <a:schemeClr val="lt1"/>
              </a:highlight>
              <a:latin typeface="Playfair Display"/>
              <a:ea typeface="Playfair Display"/>
              <a:cs typeface="Playfair Display"/>
              <a:sym typeface="Playfair Display"/>
            </a:endParaRPr>
          </a:p>
          <a:p>
            <a:pPr indent="0" lvl="0" marL="0" rtl="0" algn="l">
              <a:lnSpc>
                <a:spcPct val="115000"/>
              </a:lnSpc>
              <a:spcBef>
                <a:spcPts val="0"/>
              </a:spcBef>
              <a:spcAft>
                <a:spcPts val="0"/>
              </a:spcAft>
              <a:buClr>
                <a:srgbClr val="F8E71C"/>
              </a:buClr>
              <a:buSzPts val="1100"/>
              <a:buFont typeface="Arial"/>
              <a:buNone/>
            </a:pPr>
            <a:r>
              <a:t/>
            </a:r>
            <a:endParaRPr sz="1200">
              <a:solidFill>
                <a:schemeClr val="dk1"/>
              </a:solidFill>
              <a:highlight>
                <a:schemeClr val="lt1"/>
              </a:highlight>
              <a:latin typeface="Playfair Display"/>
              <a:ea typeface="Playfair Display"/>
              <a:cs typeface="Playfair Display"/>
              <a:sym typeface="Playfair Display"/>
            </a:endParaRPr>
          </a:p>
          <a:p>
            <a:pPr indent="0" lvl="0" marL="0" rtl="0" algn="l">
              <a:lnSpc>
                <a:spcPct val="115000"/>
              </a:lnSpc>
              <a:spcBef>
                <a:spcPts val="0"/>
              </a:spcBef>
              <a:spcAft>
                <a:spcPts val="0"/>
              </a:spcAft>
              <a:buClr>
                <a:srgbClr val="F8E71C"/>
              </a:buClr>
              <a:buSzPts val="1100"/>
              <a:buFont typeface="Arial"/>
              <a:buNone/>
            </a:pPr>
            <a:r>
              <a:rPr lang="en" sz="1200">
                <a:solidFill>
                  <a:schemeClr val="dk1"/>
                </a:solidFill>
                <a:highlight>
                  <a:schemeClr val="lt1"/>
                </a:highlight>
                <a:latin typeface="Playfair Display"/>
                <a:ea typeface="Playfair Display"/>
                <a:cs typeface="Playfair Display"/>
                <a:sym typeface="Playfair Display"/>
              </a:rPr>
              <a:t>What barriers do you believe exist with the eviction process? Why?</a:t>
            </a:r>
            <a:endParaRPr sz="1200">
              <a:solidFill>
                <a:schemeClr val="dk1"/>
              </a:solidFill>
              <a:highlight>
                <a:schemeClr val="lt1"/>
              </a:highlight>
              <a:latin typeface="Playfair Display"/>
              <a:ea typeface="Playfair Display"/>
              <a:cs typeface="Playfair Display"/>
              <a:sym typeface="Playfair Display"/>
            </a:endParaRPr>
          </a:p>
          <a:p>
            <a:pPr indent="0" lvl="0" marL="0" rtl="0" algn="l">
              <a:lnSpc>
                <a:spcPct val="115000"/>
              </a:lnSpc>
              <a:spcBef>
                <a:spcPts val="0"/>
              </a:spcBef>
              <a:spcAft>
                <a:spcPts val="0"/>
              </a:spcAft>
              <a:buClr>
                <a:srgbClr val="F8E71C"/>
              </a:buClr>
              <a:buSzPts val="1100"/>
              <a:buFont typeface="Arial"/>
              <a:buNone/>
            </a:pPr>
            <a:r>
              <a:rPr lang="en" sz="1200">
                <a:solidFill>
                  <a:schemeClr val="dk1"/>
                </a:solidFill>
                <a:highlight>
                  <a:schemeClr val="lt1"/>
                </a:highlight>
                <a:latin typeface="Playfair Display"/>
                <a:ea typeface="Playfair Display"/>
                <a:cs typeface="Playfair Display"/>
                <a:sym typeface="Playfair Display"/>
              </a:rPr>
              <a:t>(Systematic Racism,black mothers  are disportionately affected by evictions, corporations jacking up rent pricicies) If no one say this i might or we can add it to slides?  </a:t>
            </a:r>
            <a:endParaRPr sz="1200">
              <a:solidFill>
                <a:schemeClr val="dk1"/>
              </a:solidFill>
              <a:highlight>
                <a:schemeClr val="lt1"/>
              </a:highlight>
              <a:latin typeface="Playfair Display"/>
              <a:ea typeface="Playfair Display"/>
              <a:cs typeface="Playfair Display"/>
              <a:sym typeface="Playfair Display"/>
            </a:endParaRPr>
          </a:p>
          <a:p>
            <a:pPr indent="0" lvl="0" marL="0" rtl="0" algn="l">
              <a:lnSpc>
                <a:spcPct val="115000"/>
              </a:lnSpc>
              <a:spcBef>
                <a:spcPts val="0"/>
              </a:spcBef>
              <a:spcAft>
                <a:spcPts val="0"/>
              </a:spcAft>
              <a:buClr>
                <a:srgbClr val="F8E71C"/>
              </a:buClr>
              <a:buSzPts val="1100"/>
              <a:buFont typeface="Arial"/>
              <a:buNone/>
            </a:pPr>
            <a:r>
              <a:t/>
            </a:r>
            <a:endParaRPr sz="1200">
              <a:solidFill>
                <a:schemeClr val="dk1"/>
              </a:solidFill>
              <a:latin typeface="Playfair Display"/>
              <a:ea typeface="Playfair Display"/>
              <a:cs typeface="Playfair Display"/>
              <a:sym typeface="Playfair Display"/>
            </a:endParaRPr>
          </a:p>
          <a:p>
            <a:pPr indent="0" lvl="0" marL="0" rtl="0" algn="l">
              <a:lnSpc>
                <a:spcPct val="115000"/>
              </a:lnSpc>
              <a:spcBef>
                <a:spcPts val="0"/>
              </a:spcBef>
              <a:spcAft>
                <a:spcPts val="0"/>
              </a:spcAft>
              <a:buClr>
                <a:srgbClr val="F8E71C"/>
              </a:buClr>
              <a:buSzPts val="1100"/>
              <a:buFont typeface="Arial"/>
              <a:buNone/>
            </a:pPr>
            <a:r>
              <a:rPr lang="en" sz="1200">
                <a:solidFill>
                  <a:schemeClr val="dk1"/>
                </a:solidFill>
                <a:latin typeface="Playfair Display"/>
                <a:ea typeface="Playfair Display"/>
                <a:cs typeface="Playfair Display"/>
                <a:sym typeface="Playfair Display"/>
              </a:rPr>
              <a:t>Do you think there’s cruelty in the evictions process? Please elaborate on why there is, or why there is not?</a:t>
            </a:r>
            <a:endParaRPr sz="1200">
              <a:solidFill>
                <a:schemeClr val="dk1"/>
              </a:solidFill>
              <a:latin typeface="Playfair Display"/>
              <a:ea typeface="Playfair Display"/>
              <a:cs typeface="Playfair Display"/>
              <a:sym typeface="Playfair Display"/>
            </a:endParaRPr>
          </a:p>
          <a:p>
            <a:pPr indent="0" lvl="0" marL="0" rtl="0" algn="l">
              <a:lnSpc>
                <a:spcPct val="115000"/>
              </a:lnSpc>
              <a:spcBef>
                <a:spcPts val="0"/>
              </a:spcBef>
              <a:spcAft>
                <a:spcPts val="0"/>
              </a:spcAft>
              <a:buClr>
                <a:srgbClr val="F8E71C"/>
              </a:buClr>
              <a:buSzPts val="1100"/>
              <a:buFont typeface="Arial"/>
              <a:buNone/>
            </a:pPr>
            <a:r>
              <a:t/>
            </a:r>
            <a:endParaRPr sz="1200">
              <a:solidFill>
                <a:schemeClr val="dk1"/>
              </a:solidFill>
              <a:highlight>
                <a:schemeClr val="lt1"/>
              </a:highlight>
              <a:latin typeface="Playfair Display"/>
              <a:ea typeface="Playfair Display"/>
              <a:cs typeface="Playfair Display"/>
              <a:sym typeface="Playfair Display"/>
            </a:endParaRPr>
          </a:p>
          <a:p>
            <a:pPr indent="0" lvl="0" marL="0" rtl="0" algn="l">
              <a:lnSpc>
                <a:spcPct val="150000"/>
              </a:lnSpc>
              <a:spcBef>
                <a:spcPts val="0"/>
              </a:spcBef>
              <a:spcAft>
                <a:spcPts val="0"/>
              </a:spcAft>
              <a:buClr>
                <a:srgbClr val="F8E71C"/>
              </a:buClr>
              <a:buSzPts val="1100"/>
              <a:buFont typeface="Arial"/>
              <a:buNone/>
            </a:pPr>
            <a:r>
              <a:rPr lang="en" sz="1200">
                <a:solidFill>
                  <a:schemeClr val="dk1"/>
                </a:solidFill>
                <a:latin typeface="Playfair Display"/>
                <a:ea typeface="Playfair Display"/>
                <a:cs typeface="Playfair Display"/>
                <a:sym typeface="Playfair Display"/>
              </a:rPr>
              <a:t>To your knowledge, in the face of our new reality with covid, How Has your community been affected by the housing crisis?</a:t>
            </a:r>
            <a:endParaRPr sz="12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Clr>
                <a:srgbClr val="F8E71C"/>
              </a:buClr>
              <a:buSzPts val="1100"/>
              <a:buFont typeface="Arial"/>
              <a:buNone/>
            </a:pPr>
            <a:r>
              <a:rPr lang="en" sz="1200">
                <a:solidFill>
                  <a:schemeClr val="dk1"/>
                </a:solidFill>
                <a:latin typeface="Playfair Display"/>
                <a:ea typeface="Playfair Display"/>
                <a:cs typeface="Playfair Display"/>
                <a:sym typeface="Playfair Display"/>
              </a:rPr>
              <a:t>How has your home been a protection to you during COVID-19 and/or how has Covid  put the homeless at risk?</a:t>
            </a:r>
            <a:endParaRPr sz="12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d8a3d83a3_0_1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d8a3d83a3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good folks at Aorta. Share these, invite additional agreements from the room.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ad20d4061d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ad20d4061d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ade8569a9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ade8569a9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2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a9dd1fcd2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a9dd1fcd2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200">
                <a:solidFill>
                  <a:schemeClr val="dk1"/>
                </a:solidFill>
                <a:latin typeface="Playfair Display"/>
                <a:ea typeface="Playfair Display"/>
                <a:cs typeface="Playfair Display"/>
                <a:sym typeface="Playfair Display"/>
              </a:rPr>
              <a:t>Prompts: </a:t>
            </a:r>
            <a:endParaRPr sz="12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Clr>
                <a:schemeClr val="dk1"/>
              </a:buClr>
              <a:buSzPts val="1100"/>
              <a:buFont typeface="Arial"/>
              <a:buNone/>
            </a:pPr>
            <a:r>
              <a:rPr lang="en" sz="1200">
                <a:solidFill>
                  <a:schemeClr val="dk1"/>
                </a:solidFill>
                <a:latin typeface="Playfair Display"/>
                <a:ea typeface="Playfair Display"/>
                <a:cs typeface="Playfair Display"/>
                <a:sym typeface="Playfair Display"/>
              </a:rPr>
              <a:t>For example, would you like to change the </a:t>
            </a:r>
            <a:r>
              <a:rPr lang="en" sz="1200">
                <a:solidFill>
                  <a:schemeClr val="dk1"/>
                </a:solidFill>
                <a:latin typeface="Playfair Display"/>
                <a:ea typeface="Playfair Display"/>
                <a:cs typeface="Playfair Display"/>
                <a:sym typeface="Playfair Display"/>
              </a:rPr>
              <a:t>eviction</a:t>
            </a:r>
            <a:r>
              <a:rPr lang="en" sz="1200">
                <a:solidFill>
                  <a:schemeClr val="dk1"/>
                </a:solidFill>
                <a:latin typeface="Playfair Display"/>
                <a:ea typeface="Playfair Display"/>
                <a:cs typeface="Playfair Display"/>
                <a:sym typeface="Playfair Display"/>
              </a:rPr>
              <a:t> process? If so, how/what might make it better for renters? </a:t>
            </a:r>
            <a:endParaRPr sz="12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Clr>
                <a:schemeClr val="dk1"/>
              </a:buClr>
              <a:buSzPts val="1100"/>
              <a:buFont typeface="Arial"/>
              <a:buNone/>
            </a:pPr>
            <a:r>
              <a:t/>
            </a:r>
            <a:endParaRPr sz="12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Clr>
                <a:schemeClr val="dk1"/>
              </a:buClr>
              <a:buSzPts val="1100"/>
              <a:buFont typeface="Arial"/>
              <a:buNone/>
            </a:pPr>
            <a:r>
              <a:rPr lang="en" sz="1200">
                <a:solidFill>
                  <a:schemeClr val="dk1"/>
                </a:solidFill>
                <a:latin typeface="Playfair Display"/>
                <a:ea typeface="Playfair Display"/>
                <a:cs typeface="Playfair Display"/>
                <a:sym typeface="Playfair Display"/>
              </a:rPr>
              <a:t>Areas of inquiry for change:</a:t>
            </a:r>
            <a:endParaRPr sz="1200">
              <a:solidFill>
                <a:schemeClr val="dk1"/>
              </a:solidFill>
              <a:latin typeface="Playfair Display"/>
              <a:ea typeface="Playfair Display"/>
              <a:cs typeface="Playfair Display"/>
              <a:sym typeface="Playfair Display"/>
            </a:endParaRPr>
          </a:p>
          <a:p>
            <a:pPr indent="-304800" lvl="0" marL="457200" rtl="0" algn="l">
              <a:lnSpc>
                <a:spcPct val="150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the evictions process? </a:t>
            </a:r>
            <a:endParaRPr sz="1200">
              <a:solidFill>
                <a:schemeClr val="dk1"/>
              </a:solidFill>
              <a:latin typeface="Playfair Display"/>
              <a:ea typeface="Playfair Display"/>
              <a:cs typeface="Playfair Display"/>
              <a:sym typeface="Playfair Display"/>
            </a:endParaRPr>
          </a:p>
          <a:p>
            <a:pPr indent="-304800" lvl="0" marL="457200" rtl="0" algn="l">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moratorium policy?</a:t>
            </a:r>
            <a:endParaRPr sz="1200">
              <a:solidFill>
                <a:schemeClr val="dk1"/>
              </a:solidFill>
              <a:latin typeface="Playfair Display"/>
              <a:ea typeface="Playfair Display"/>
              <a:cs typeface="Playfair Display"/>
              <a:sym typeface="Playfair Display"/>
            </a:endParaRPr>
          </a:p>
          <a:p>
            <a:pPr indent="-304800" lvl="0" marL="457200" rtl="0" algn="l">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stimulus payment?</a:t>
            </a:r>
            <a:endParaRPr sz="1200">
              <a:solidFill>
                <a:schemeClr val="dk1"/>
              </a:solidFill>
              <a:latin typeface="Playfair Display"/>
              <a:ea typeface="Playfair Display"/>
              <a:cs typeface="Playfair Display"/>
              <a:sym typeface="Playfair Display"/>
            </a:endParaRPr>
          </a:p>
          <a:p>
            <a:pPr indent="-304800" lvl="0" marL="457200" rtl="0" algn="l">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Emergency rent (mortgage) relief? </a:t>
            </a:r>
            <a:endParaRPr sz="12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Clr>
                <a:schemeClr val="dk1"/>
              </a:buClr>
              <a:buSzPts val="1100"/>
              <a:buFont typeface="Arial"/>
              <a:buNone/>
            </a:pPr>
            <a:r>
              <a:t/>
            </a:r>
            <a:endParaRPr sz="1200"/>
          </a:p>
          <a:p>
            <a:pPr indent="0" lvl="0" marL="0" rtl="0" algn="l">
              <a:lnSpc>
                <a:spcPct val="150000"/>
              </a:lnSpc>
              <a:spcBef>
                <a:spcPts val="0"/>
              </a:spcBef>
              <a:spcAft>
                <a:spcPts val="0"/>
              </a:spcAft>
              <a:buClr>
                <a:schemeClr val="dk1"/>
              </a:buClr>
              <a:buSzPts val="1100"/>
              <a:buFont typeface="Arial"/>
              <a:buNone/>
            </a:pPr>
            <a:r>
              <a:rPr lang="en" sz="1200"/>
              <a:t>If get stuck, what policy solutions might we share for them to react to, discuss?</a:t>
            </a:r>
            <a:endParaRPr sz="1200"/>
          </a:p>
          <a:p>
            <a:pPr indent="0" lvl="0" marL="0" rtl="0" algn="l">
              <a:lnSpc>
                <a:spcPct val="150000"/>
              </a:lnSpc>
              <a:spcBef>
                <a:spcPts val="0"/>
              </a:spcBef>
              <a:spcAft>
                <a:spcPts val="0"/>
              </a:spcAft>
              <a:buClr>
                <a:schemeClr val="dk1"/>
              </a:buClr>
              <a:buSzPts val="1100"/>
              <a:buFont typeface="Arial"/>
              <a:buNone/>
            </a:pPr>
            <a:r>
              <a:rPr lang="en" sz="1200"/>
              <a:t>E.g. ??</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de8569a9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ade8569a9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a631e3c29e_1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a631e3c29e_1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dd5b68bd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add5b68bd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de8569a9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de8569a9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u="sng">
                <a:latin typeface="Open Sans"/>
                <a:ea typeface="Open Sans"/>
                <a:cs typeface="Open Sans"/>
                <a:sym typeface="Open Sans"/>
                <a:hlinkClick r:id="rId2"/>
              </a:rPr>
              <a:t>https://www.surveymonkey.com/r/housingrightsdurham</a:t>
            </a:r>
            <a:endParaRPr b="1" sz="100">
              <a:latin typeface="Open Sans"/>
              <a:ea typeface="Open Sans"/>
              <a:cs typeface="Open Sans"/>
              <a:sym typeface="Open Sans"/>
            </a:endParaRPr>
          </a:p>
          <a:p>
            <a:pPr indent="0" lvl="0" marL="0" rtl="0" algn="l">
              <a:lnSpc>
                <a:spcPct val="115000"/>
              </a:lnSpc>
              <a:spcBef>
                <a:spcPts val="0"/>
              </a:spcBef>
              <a:spcAft>
                <a:spcPts val="0"/>
              </a:spcAft>
              <a:buNone/>
            </a:pPr>
            <a:r>
              <a:t/>
            </a:r>
            <a:endParaRPr b="1" sz="100">
              <a:latin typeface="Open Sans"/>
              <a:ea typeface="Open Sans"/>
              <a:cs typeface="Open Sans"/>
              <a:sym typeface="Open Sans"/>
            </a:endParaRPr>
          </a:p>
          <a:p>
            <a:pPr indent="0" lvl="0" marL="0" rtl="0" algn="l">
              <a:lnSpc>
                <a:spcPct val="115000"/>
              </a:lnSpc>
              <a:spcBef>
                <a:spcPts val="0"/>
              </a:spcBef>
              <a:spcAft>
                <a:spcPts val="0"/>
              </a:spcAft>
              <a:buNone/>
            </a:pPr>
            <a:r>
              <a:t/>
            </a:r>
            <a:endParaRPr b="1" sz="100">
              <a:latin typeface="Open Sans"/>
              <a:ea typeface="Open Sans"/>
              <a:cs typeface="Open Sans"/>
              <a:sym typeface="Open Sans"/>
            </a:endParaRPr>
          </a:p>
          <a:p>
            <a:pPr indent="0" lvl="0" marL="0" rtl="0" algn="ctr">
              <a:lnSpc>
                <a:spcPct val="115000"/>
              </a:lnSpc>
              <a:spcBef>
                <a:spcPts val="0"/>
              </a:spcBef>
              <a:spcAft>
                <a:spcPts val="0"/>
              </a:spcAft>
              <a:buNone/>
            </a:pPr>
            <a:r>
              <a:t/>
            </a:r>
            <a:endParaRPr b="1">
              <a:solidFill>
                <a:schemeClr val="dk1"/>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INFORMED CONSENT FORM FOR LISTENING SESSION</a:t>
            </a:r>
            <a:endParaRPr b="1">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part of the Youth Voices and the Right to Housing During COVID-19 project, you have been invited to participate in this listening session. </a:t>
            </a:r>
            <a:r>
              <a:rPr lang="en">
                <a:solidFill>
                  <a:schemeClr val="dk1"/>
                </a:solidFill>
                <a:latin typeface="Open Sans"/>
                <a:ea typeface="Open Sans"/>
                <a:cs typeface="Open Sans"/>
                <a:sym typeface="Open Sans"/>
              </a:rPr>
              <a:t>Please consider this information carefully before deciding whether or not to participate in this research.</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Purpose of the research:</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Font typeface="Open Sans"/>
              <a:buAutoNum type="arabicPeriod"/>
            </a:pPr>
            <a:r>
              <a:rPr b="1" lang="en">
                <a:solidFill>
                  <a:schemeClr val="dk1"/>
                </a:solidFill>
                <a:latin typeface="Open Sans"/>
                <a:ea typeface="Open Sans"/>
                <a:cs typeface="Open Sans"/>
                <a:sym typeface="Open Sans"/>
              </a:rPr>
              <a:t>Spread awareness of what is happening in Durham</a:t>
            </a:r>
            <a:r>
              <a:rPr lang="en">
                <a:solidFill>
                  <a:schemeClr val="dk1"/>
                </a:solidFill>
                <a:latin typeface="Open Sans"/>
                <a:ea typeface="Open Sans"/>
                <a:cs typeface="Open Sans"/>
                <a:sym typeface="Open Sans"/>
              </a:rPr>
              <a:t> with respect to evictions and right to housing during the COVID-19 pandemic; </a:t>
            </a:r>
            <a:endParaRPr>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Font typeface="Open Sans"/>
              <a:buAutoNum type="arabicPeriod"/>
            </a:pPr>
            <a:r>
              <a:rPr b="1" lang="en">
                <a:solidFill>
                  <a:schemeClr val="dk1"/>
                </a:solidFill>
                <a:latin typeface="Open Sans"/>
                <a:ea typeface="Open Sans"/>
                <a:cs typeface="Open Sans"/>
                <a:sym typeface="Open Sans"/>
              </a:rPr>
              <a:t>Capture youth ideas for anti-eviction solutions</a:t>
            </a:r>
            <a:r>
              <a:rPr lang="en">
                <a:solidFill>
                  <a:schemeClr val="dk1"/>
                </a:solidFill>
                <a:latin typeface="Open Sans"/>
                <a:ea typeface="Open Sans"/>
                <a:cs typeface="Open Sans"/>
                <a:sym typeface="Open Sans"/>
              </a:rPr>
              <a:t> to influence local decision-makers and share with Durham community. </a:t>
            </a:r>
            <a:endParaRPr>
              <a:solidFill>
                <a:schemeClr val="dk1"/>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Font typeface="Open Sans"/>
              <a:buAutoNum type="arabicPeriod"/>
            </a:pPr>
            <a:r>
              <a:rPr b="1" lang="en">
                <a:solidFill>
                  <a:schemeClr val="dk1"/>
                </a:solidFill>
                <a:latin typeface="Open Sans"/>
                <a:ea typeface="Open Sans"/>
                <a:cs typeface="Open Sans"/>
                <a:sym typeface="Open Sans"/>
              </a:rPr>
              <a:t>Contribute to tenant protection/housing rights work</a:t>
            </a:r>
            <a:r>
              <a:rPr lang="en">
                <a:solidFill>
                  <a:schemeClr val="dk1"/>
                </a:solidFill>
                <a:latin typeface="Open Sans"/>
                <a:ea typeface="Open Sans"/>
                <a:cs typeface="Open Sans"/>
                <a:sym typeface="Open Sans"/>
              </a:rPr>
              <a:t> - for tenants at risk for and/or impacted by evictions</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Who is conducting this research?</a:t>
            </a:r>
            <a:r>
              <a:rPr lang="en">
                <a:solidFill>
                  <a:schemeClr val="dk1"/>
                </a:solidFill>
                <a:latin typeface="Open Sans"/>
                <a:ea typeface="Open Sans"/>
                <a:cs typeface="Open Sans"/>
                <a:sym typeface="Open Sans"/>
              </a:rPr>
              <a:t> DataWorks NC, in partnership with Hillside New Tech High School youth researcher, and our partners at Research Action Design (RAD).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What you will do in this research:</a:t>
            </a:r>
            <a:r>
              <a:rPr lang="en">
                <a:solidFill>
                  <a:schemeClr val="dk1"/>
                </a:solidFill>
                <a:latin typeface="Open Sans"/>
                <a:ea typeface="Open Sans"/>
                <a:cs typeface="Open Sans"/>
                <a:sym typeface="Open Sans"/>
              </a:rPr>
              <a:t> In this listening session we will ask you questions about your experience, ideas and proposed solutions for secure housing during the pandemic. The session will be facilitated by a youth-researcher, and participation will take approximately 1 hour.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Risks and benefits:</a:t>
            </a:r>
            <a:r>
              <a:rPr lang="en">
                <a:solidFill>
                  <a:schemeClr val="dk1"/>
                </a:solidFill>
                <a:latin typeface="Open Sans"/>
                <a:ea typeface="Open Sans"/>
                <a:cs typeface="Open Sans"/>
                <a:sym typeface="Open Sans"/>
              </a:rPr>
              <a:t> There are no anticipated risks associated with participating in this study. Your name and any other identifying information will NOT be shared with anyone. At the end of the project we will develop an infographic of findings which will document your experiences and opinions (anonymously). These materials will be shared with Durham residents. The findings will also be shared by the youth-researcher on a podcast hosted by Data Works in Winter 2020-21. There is no compensation for participating in the listening session.</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Confidentiality:</a:t>
            </a:r>
            <a:r>
              <a:rPr lang="en">
                <a:solidFill>
                  <a:schemeClr val="dk1"/>
                </a:solidFill>
                <a:latin typeface="Open Sans"/>
                <a:ea typeface="Open Sans"/>
                <a:cs typeface="Open Sans"/>
                <a:sym typeface="Open Sans"/>
              </a:rPr>
              <a:t> Your participation in this study will remain confidential. Responses will be summarized, any quotes will be anonymous!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Participation and withdrawal:</a:t>
            </a:r>
            <a:r>
              <a:rPr lang="en">
                <a:solidFill>
                  <a:schemeClr val="dk1"/>
                </a:solidFill>
                <a:latin typeface="Open Sans"/>
                <a:ea typeface="Open Sans"/>
                <a:cs typeface="Open Sans"/>
                <a:sym typeface="Open Sans"/>
              </a:rPr>
              <a:t> Your participation is completely voluntary, and you may withdraw at any time. You may withdraw by informing the youth-researcher that you no longer wish to participate (no questions will be asked).</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Agreement:</a:t>
            </a:r>
            <a:r>
              <a:rPr lang="en">
                <a:solidFill>
                  <a:schemeClr val="dk1"/>
                </a:solidFill>
                <a:latin typeface="Open Sans"/>
                <a:ea typeface="Open Sans"/>
                <a:cs typeface="Open Sans"/>
                <a:sym typeface="Open Sans"/>
              </a:rPr>
              <a:t> The nature and purpose of this research have been sufficiently explained and I agree to participate in this study. I understand that I am free to withdraw at any time without penalty.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de8568316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de8568316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d20d4061d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d20d4061d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b1fe46b9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b1fe46b9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ad20d4061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ad20d4061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you know of a business that has closed this year? Type it in the chat.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de856831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de856831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de8569a9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de8569a9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200">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a:t>Source: </a:t>
            </a:r>
            <a:r>
              <a:rPr lang="en"/>
              <a:t>https://www.cbpp.org/research/poverty-and-inequality/tracking-the-covid-19-recessions-effects-on-food-housing-and</a:t>
            </a:r>
            <a:endParaRPr b="1" sz="1200">
              <a:solidFill>
                <a:srgbClr val="222222"/>
              </a:solidFill>
              <a:highlight>
                <a:srgbClr val="FFFFFF"/>
              </a:highlight>
              <a:latin typeface="Open Sans"/>
              <a:ea typeface="Open Sans"/>
              <a:cs typeface="Open Sans"/>
              <a:sym typeface="Open Sans"/>
            </a:endParaRPr>
          </a:p>
          <a:p>
            <a:pPr indent="0" lvl="0" marL="0" rtl="0" algn="l">
              <a:lnSpc>
                <a:spcPct val="150000"/>
              </a:lnSpc>
              <a:spcBef>
                <a:spcPts val="0"/>
              </a:spcBef>
              <a:spcAft>
                <a:spcPts val="0"/>
              </a:spcAft>
              <a:buNone/>
            </a:pPr>
            <a:r>
              <a:t/>
            </a:r>
            <a:endParaRPr b="1" sz="1200">
              <a:solidFill>
                <a:srgbClr val="222222"/>
              </a:solidFill>
              <a:highlight>
                <a:srgbClr val="FFFFFF"/>
              </a:highlight>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4"/>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1400"/>
              <a:buFont typeface="Calibri"/>
              <a:buNone/>
              <a:defRPr b="0" i="0" sz="4400" u="none" cap="none" strike="noStrike">
                <a:solidFill>
                  <a:schemeClr val="lt1"/>
                </a:solidFill>
                <a:latin typeface="Calibri"/>
                <a:ea typeface="Calibri"/>
                <a:cs typeface="Calibri"/>
                <a:sym typeface="Calibri"/>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62" name="Google Shape;62;p14"/>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chemeClr val="lt1"/>
              </a:buClr>
              <a:buSzPts val="1400"/>
              <a:buFont typeface="Calibri"/>
              <a:buNone/>
              <a:defRPr b="0" i="0" sz="3200" u="none" cap="none" strike="noStrike">
                <a:solidFill>
                  <a:schemeClr val="lt1"/>
                </a:solidFill>
                <a:latin typeface="Calibri"/>
                <a:ea typeface="Calibri"/>
                <a:cs typeface="Calibri"/>
                <a:sym typeface="Calibri"/>
              </a:defRPr>
            </a:lvl1pPr>
            <a:lvl2pPr indent="0" lvl="1" marL="457200" marR="0" rtl="0" algn="ctr">
              <a:spcBef>
                <a:spcPts val="0"/>
              </a:spcBef>
              <a:spcAft>
                <a:spcPts val="0"/>
              </a:spcAft>
              <a:buClr>
                <a:schemeClr val="lt1"/>
              </a:buClr>
              <a:buSzPts val="1400"/>
              <a:buFont typeface="Calibri"/>
              <a:buNone/>
              <a:defRPr b="0" i="0" sz="28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Clr>
                <a:schemeClr val="lt1"/>
              </a:buClr>
              <a:buSzPts val="1400"/>
              <a:buFont typeface="Calibri"/>
              <a:buNone/>
              <a:defRPr b="0" i="0" sz="24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Clr>
                <a:schemeClr val="lt1"/>
              </a:buClr>
              <a:buSzPts val="1400"/>
              <a:buFont typeface="Calibri"/>
              <a:buNone/>
              <a:defRPr b="0" i="0" sz="20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Clr>
                <a:schemeClr val="lt1"/>
              </a:buClr>
              <a:buSzPts val="1400"/>
              <a:buFont typeface="Calibri"/>
              <a:buNone/>
              <a:defRPr b="0" i="0" sz="2000" u="none" cap="none" strike="noStrike">
                <a:solidFill>
                  <a:schemeClr val="lt1"/>
                </a:solidFill>
                <a:latin typeface="Calibri"/>
                <a:ea typeface="Calibri"/>
                <a:cs typeface="Calibri"/>
                <a:sym typeface="Calibri"/>
              </a:defRPr>
            </a:lvl5pPr>
            <a:lvl6pPr indent="0" lvl="5" marL="2286000" marR="0" rtl="0" algn="ctr">
              <a:spcBef>
                <a:spcPts val="0"/>
              </a:spcBef>
              <a:spcAft>
                <a:spcPts val="0"/>
              </a:spcAft>
              <a:buClr>
                <a:schemeClr val="lt1"/>
              </a:buClr>
              <a:buSzPts val="1400"/>
              <a:buFont typeface="Calibri"/>
              <a:buNone/>
              <a:defRPr b="0" i="0" sz="2000" u="none" cap="none" strike="noStrike">
                <a:solidFill>
                  <a:schemeClr val="lt1"/>
                </a:solidFill>
                <a:latin typeface="Calibri"/>
                <a:ea typeface="Calibri"/>
                <a:cs typeface="Calibri"/>
                <a:sym typeface="Calibri"/>
              </a:defRPr>
            </a:lvl6pPr>
            <a:lvl7pPr indent="0" lvl="6" marL="2743200" marR="0" rtl="0" algn="ctr">
              <a:spcBef>
                <a:spcPts val="0"/>
              </a:spcBef>
              <a:spcAft>
                <a:spcPts val="0"/>
              </a:spcAft>
              <a:buClr>
                <a:schemeClr val="lt1"/>
              </a:buClr>
              <a:buSzPts val="1400"/>
              <a:buFont typeface="Calibri"/>
              <a:buNone/>
              <a:defRPr b="0" i="0" sz="2000" u="none" cap="none" strike="noStrike">
                <a:solidFill>
                  <a:schemeClr val="lt1"/>
                </a:solidFill>
                <a:latin typeface="Calibri"/>
                <a:ea typeface="Calibri"/>
                <a:cs typeface="Calibri"/>
                <a:sym typeface="Calibri"/>
              </a:defRPr>
            </a:lvl7pPr>
            <a:lvl8pPr indent="0" lvl="7" marL="3200400" marR="0" rtl="0" algn="ctr">
              <a:spcBef>
                <a:spcPts val="0"/>
              </a:spcBef>
              <a:spcAft>
                <a:spcPts val="0"/>
              </a:spcAft>
              <a:buClr>
                <a:schemeClr val="lt1"/>
              </a:buClr>
              <a:buSzPts val="1400"/>
              <a:buFont typeface="Calibri"/>
              <a:buNone/>
              <a:defRPr b="0" i="0" sz="2000" u="none" cap="none" strike="noStrike">
                <a:solidFill>
                  <a:schemeClr val="lt1"/>
                </a:solidFill>
                <a:latin typeface="Calibri"/>
                <a:ea typeface="Calibri"/>
                <a:cs typeface="Calibri"/>
                <a:sym typeface="Calibri"/>
              </a:defRPr>
            </a:lvl8pPr>
            <a:lvl9pPr indent="0" lvl="8" marL="3657600" marR="0" rtl="0" algn="ctr">
              <a:spcBef>
                <a:spcPts val="0"/>
              </a:spcBef>
              <a:spcAft>
                <a:spcPts val="0"/>
              </a:spcAft>
              <a:buClr>
                <a:schemeClr val="lt1"/>
              </a:buClr>
              <a:buSzPts val="1400"/>
              <a:buFont typeface="Calibri"/>
              <a:buNone/>
              <a:defRPr b="0" i="0" sz="2000" u="none" cap="none" strike="noStrike">
                <a:solidFill>
                  <a:schemeClr val="lt1"/>
                </a:solidFill>
                <a:latin typeface="Calibri"/>
                <a:ea typeface="Calibri"/>
                <a:cs typeface="Calibri"/>
                <a:sym typeface="Calibri"/>
              </a:defRPr>
            </a:lvl9pPr>
          </a:lstStyle>
          <a:p/>
        </p:txBody>
      </p:sp>
      <p:sp>
        <p:nvSpPr>
          <p:cNvPr id="63" name="Google Shape;63;p1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64" name="Google Shape;64;p1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65" name="Google Shape;65;p14"/>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chemeClr val="lt1"/>
                </a:solidFill>
                <a:latin typeface="Calibri"/>
                <a:ea typeface="Calibri"/>
                <a:cs typeface="Calibri"/>
                <a:sym typeface="Calibri"/>
              </a:defRPr>
            </a:lvl1pPr>
            <a:lvl2pPr indent="0" lvl="1" marL="0" marR="0" rtl="0" algn="r">
              <a:buNone/>
              <a:defRPr b="0" i="0" sz="1200" u="none" cap="none" strike="noStrike">
                <a:solidFill>
                  <a:schemeClr val="lt1"/>
                </a:solidFill>
                <a:latin typeface="Calibri"/>
                <a:ea typeface="Calibri"/>
                <a:cs typeface="Calibri"/>
                <a:sym typeface="Calibri"/>
              </a:defRPr>
            </a:lvl2pPr>
            <a:lvl3pPr indent="0" lvl="2" marL="0" marR="0" rtl="0" algn="r">
              <a:buNone/>
              <a:defRPr b="0" i="0" sz="1200" u="none" cap="none" strike="noStrike">
                <a:solidFill>
                  <a:schemeClr val="lt1"/>
                </a:solidFill>
                <a:latin typeface="Calibri"/>
                <a:ea typeface="Calibri"/>
                <a:cs typeface="Calibri"/>
                <a:sym typeface="Calibri"/>
              </a:defRPr>
            </a:lvl3pPr>
            <a:lvl4pPr indent="0" lvl="3" marL="0" marR="0" rtl="0" algn="r">
              <a:buNone/>
              <a:defRPr b="0" i="0" sz="1200" u="none" cap="none" strike="noStrike">
                <a:solidFill>
                  <a:schemeClr val="lt1"/>
                </a:solidFill>
                <a:latin typeface="Calibri"/>
                <a:ea typeface="Calibri"/>
                <a:cs typeface="Calibri"/>
                <a:sym typeface="Calibri"/>
              </a:defRPr>
            </a:lvl4pPr>
            <a:lvl5pPr indent="0" lvl="4" marL="0" marR="0" rtl="0" algn="r">
              <a:buNone/>
              <a:defRPr b="0" i="0" sz="1200" u="none" cap="none" strike="noStrike">
                <a:solidFill>
                  <a:schemeClr val="lt1"/>
                </a:solidFill>
                <a:latin typeface="Calibri"/>
                <a:ea typeface="Calibri"/>
                <a:cs typeface="Calibri"/>
                <a:sym typeface="Calibri"/>
              </a:defRPr>
            </a:lvl5pPr>
            <a:lvl6pPr indent="0" lvl="5" marL="0" marR="0" rtl="0" algn="r">
              <a:buNone/>
              <a:defRPr b="0" i="0" sz="1200" u="none" cap="none" strike="noStrike">
                <a:solidFill>
                  <a:schemeClr val="lt1"/>
                </a:solidFill>
                <a:latin typeface="Calibri"/>
                <a:ea typeface="Calibri"/>
                <a:cs typeface="Calibri"/>
                <a:sym typeface="Calibri"/>
              </a:defRPr>
            </a:lvl6pPr>
            <a:lvl7pPr indent="0" lvl="6" marL="0" marR="0" rtl="0" algn="r">
              <a:buNone/>
              <a:defRPr b="0" i="0" sz="1200" u="none" cap="none" strike="noStrike">
                <a:solidFill>
                  <a:schemeClr val="lt1"/>
                </a:solidFill>
                <a:latin typeface="Calibri"/>
                <a:ea typeface="Calibri"/>
                <a:cs typeface="Calibri"/>
                <a:sym typeface="Calibri"/>
              </a:defRPr>
            </a:lvl7pPr>
            <a:lvl8pPr indent="0" lvl="7" marL="0" marR="0" rtl="0" algn="r">
              <a:buNone/>
              <a:defRPr b="0" i="0" sz="1200" u="none" cap="none" strike="noStrike">
                <a:solidFill>
                  <a:schemeClr val="lt1"/>
                </a:solidFill>
                <a:latin typeface="Calibri"/>
                <a:ea typeface="Calibri"/>
                <a:cs typeface="Calibri"/>
                <a:sym typeface="Calibri"/>
              </a:defRPr>
            </a:lvl8pPr>
            <a:lvl9pPr indent="0" lvl="8" marL="0" marR="0" rtl="0" algn="r">
              <a:buNone/>
              <a:defRPr b="0" i="0" sz="1200" u="none" cap="none" strike="noStrike">
                <a:solidFill>
                  <a:schemeClr val="lt1"/>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p>
          <a:p>
            <a:pPr indent="-88900" lvl="2" marL="914400" rtl="0" algn="l">
              <a:spcBef>
                <a:spcPts val="0"/>
              </a:spcBef>
              <a:spcAft>
                <a:spcPts val="0"/>
              </a:spcAft>
              <a:buSzPts val="1400"/>
              <a:buChar char="■"/>
            </a:pPr>
            <a:r>
              <a:t/>
            </a:r>
            <a:endParaRPr sz="1800"/>
          </a:p>
          <a:p>
            <a:pPr indent="-88900" lvl="3" marL="1371600" rtl="0" algn="l">
              <a:spcBef>
                <a:spcPts val="0"/>
              </a:spcBef>
              <a:spcAft>
                <a:spcPts val="0"/>
              </a:spcAft>
              <a:buSzPts val="1400"/>
              <a:buChar char="●"/>
            </a:pPr>
            <a:r>
              <a:t/>
            </a:r>
            <a:endParaRPr sz="1800"/>
          </a:p>
          <a:p>
            <a:pPr indent="-88900" lvl="4" marL="1828800" rtl="0" algn="l">
              <a:spcBef>
                <a:spcPts val="0"/>
              </a:spcBef>
              <a:spcAft>
                <a:spcPts val="0"/>
              </a:spcAft>
              <a:buSzPts val="1400"/>
              <a:buChar char="○"/>
            </a:pPr>
            <a:r>
              <a:t/>
            </a:r>
            <a:endParaRPr sz="1800"/>
          </a:p>
          <a:p>
            <a:pPr indent="-88900" lvl="5" marL="2286000" rtl="0" algn="l">
              <a:spcBef>
                <a:spcPts val="0"/>
              </a:spcBef>
              <a:spcAft>
                <a:spcPts val="0"/>
              </a:spcAft>
              <a:buSzPts val="1400"/>
              <a:buChar char="■"/>
            </a:pPr>
            <a:r>
              <a:t/>
            </a:r>
            <a:endParaRPr sz="1800"/>
          </a:p>
          <a:p>
            <a:pPr indent="-88900" lvl="6" marL="2743200" rtl="0" algn="l">
              <a:spcBef>
                <a:spcPts val="0"/>
              </a:spcBef>
              <a:spcAft>
                <a:spcPts val="0"/>
              </a:spcAft>
              <a:buSzPts val="1400"/>
              <a:buChar char="●"/>
            </a:pPr>
            <a:r>
              <a:t/>
            </a:r>
            <a:endParaRPr sz="1800"/>
          </a:p>
          <a:p>
            <a:pPr indent="-88900" lvl="7" marL="3200400" rtl="0" algn="l">
              <a:spcBef>
                <a:spcPts val="0"/>
              </a:spcBef>
              <a:spcAft>
                <a:spcPts val="0"/>
              </a:spcAft>
              <a:buSzPts val="1400"/>
              <a:buChar char="○"/>
            </a:pPr>
            <a:r>
              <a:t/>
            </a:r>
            <a:endParaRPr sz="1800"/>
          </a:p>
          <a:p>
            <a:pPr indent="-88900" lvl="8" marL="3657600" rtl="0" algn="l">
              <a:spcBef>
                <a:spcPts val="0"/>
              </a:spcBef>
              <a:spcAft>
                <a:spcPts val="0"/>
              </a:spcAft>
              <a:buSzPts val="1400"/>
              <a:buChar char="■"/>
            </a:pPr>
            <a:r>
              <a:t/>
            </a:r>
            <a:endParaRPr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66" name="Shape 66"/>
        <p:cNvGrpSpPr/>
        <p:nvPr/>
      </p:nvGrpSpPr>
      <p:grpSpPr>
        <a:xfrm>
          <a:off x="0" y="0"/>
          <a:ext cx="0" cy="0"/>
          <a:chOff x="0" y="0"/>
          <a:chExt cx="0" cy="0"/>
        </a:xfrm>
      </p:grpSpPr>
      <p:sp>
        <p:nvSpPr>
          <p:cNvPr id="67" name="Google Shape;67;p15"/>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1400"/>
              <a:buFont typeface="Calibri"/>
              <a:buNone/>
              <a:defRPr sz="4400">
                <a:solidFill>
                  <a:schemeClr val="lt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8" name="Google Shape;68;p15"/>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lt1"/>
              </a:buClr>
              <a:buSzPts val="1400"/>
              <a:buFont typeface="Calibri"/>
              <a:buChar char="●"/>
              <a:defRPr sz="3200">
                <a:solidFill>
                  <a:schemeClr val="lt1"/>
                </a:solidFill>
                <a:latin typeface="Calibri"/>
                <a:ea typeface="Calibri"/>
                <a:cs typeface="Calibri"/>
                <a:sym typeface="Calibri"/>
              </a:defRPr>
            </a:lvl1pPr>
            <a:lvl2pPr indent="-317500" lvl="1" marL="914400" rtl="0" algn="l">
              <a:spcBef>
                <a:spcPts val="0"/>
              </a:spcBef>
              <a:spcAft>
                <a:spcPts val="0"/>
              </a:spcAft>
              <a:buClr>
                <a:schemeClr val="lt1"/>
              </a:buClr>
              <a:buSzPts val="1400"/>
              <a:buFont typeface="Calibri"/>
              <a:buChar char="●"/>
              <a:defRPr sz="2800">
                <a:solidFill>
                  <a:schemeClr val="lt1"/>
                </a:solidFill>
                <a:latin typeface="Calibri"/>
                <a:ea typeface="Calibri"/>
                <a:cs typeface="Calibri"/>
                <a:sym typeface="Calibri"/>
              </a:defRPr>
            </a:lvl2pPr>
            <a:lvl3pPr indent="-317500" lvl="2" marL="1371600" rtl="0" algn="l">
              <a:spcBef>
                <a:spcPts val="0"/>
              </a:spcBef>
              <a:spcAft>
                <a:spcPts val="0"/>
              </a:spcAft>
              <a:buClr>
                <a:schemeClr val="lt1"/>
              </a:buClr>
              <a:buSzPts val="1400"/>
              <a:buFont typeface="Calibri"/>
              <a:buChar char="●"/>
              <a:defRPr sz="2400">
                <a:solidFill>
                  <a:schemeClr val="lt1"/>
                </a:solidFill>
                <a:latin typeface="Calibri"/>
                <a:ea typeface="Calibri"/>
                <a:cs typeface="Calibri"/>
                <a:sym typeface="Calibri"/>
              </a:defRPr>
            </a:lvl3pPr>
            <a:lvl4pPr indent="-317500" lvl="3" marL="18288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4pPr>
            <a:lvl5pPr indent="-317500" lvl="4" marL="22860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5pPr>
            <a:lvl6pPr indent="-317500" lvl="5" marL="27432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6pPr>
            <a:lvl7pPr indent="-317500" lvl="6" marL="32004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7pPr>
            <a:lvl8pPr indent="-317500" lvl="7" marL="36576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8pPr>
            <a:lvl9pPr indent="-317500" lvl="8" marL="41148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9pPr>
          </a:lstStyle>
          <a:p/>
        </p:txBody>
      </p:sp>
      <p:sp>
        <p:nvSpPr>
          <p:cNvPr id="69" name="Google Shape;69;p1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70" name="Google Shape;70;p1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71" name="Google Shape;71;p15"/>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chemeClr val="lt1"/>
                </a:solidFill>
                <a:latin typeface="Calibri"/>
                <a:ea typeface="Calibri"/>
                <a:cs typeface="Calibri"/>
                <a:sym typeface="Calibri"/>
              </a:defRPr>
            </a:lvl1pPr>
            <a:lvl2pPr indent="0" lvl="1" marL="0" marR="0" rtl="0" algn="r">
              <a:buNone/>
              <a:defRPr b="0" i="0" sz="1200" u="none" cap="none" strike="noStrike">
                <a:solidFill>
                  <a:schemeClr val="lt1"/>
                </a:solidFill>
                <a:latin typeface="Calibri"/>
                <a:ea typeface="Calibri"/>
                <a:cs typeface="Calibri"/>
                <a:sym typeface="Calibri"/>
              </a:defRPr>
            </a:lvl2pPr>
            <a:lvl3pPr indent="0" lvl="2" marL="0" marR="0" rtl="0" algn="r">
              <a:buNone/>
              <a:defRPr b="0" i="0" sz="1200" u="none" cap="none" strike="noStrike">
                <a:solidFill>
                  <a:schemeClr val="lt1"/>
                </a:solidFill>
                <a:latin typeface="Calibri"/>
                <a:ea typeface="Calibri"/>
                <a:cs typeface="Calibri"/>
                <a:sym typeface="Calibri"/>
              </a:defRPr>
            </a:lvl3pPr>
            <a:lvl4pPr indent="0" lvl="3" marL="0" marR="0" rtl="0" algn="r">
              <a:buNone/>
              <a:defRPr b="0" i="0" sz="1200" u="none" cap="none" strike="noStrike">
                <a:solidFill>
                  <a:schemeClr val="lt1"/>
                </a:solidFill>
                <a:latin typeface="Calibri"/>
                <a:ea typeface="Calibri"/>
                <a:cs typeface="Calibri"/>
                <a:sym typeface="Calibri"/>
              </a:defRPr>
            </a:lvl4pPr>
            <a:lvl5pPr indent="0" lvl="4" marL="0" marR="0" rtl="0" algn="r">
              <a:buNone/>
              <a:defRPr b="0" i="0" sz="1200" u="none" cap="none" strike="noStrike">
                <a:solidFill>
                  <a:schemeClr val="lt1"/>
                </a:solidFill>
                <a:latin typeface="Calibri"/>
                <a:ea typeface="Calibri"/>
                <a:cs typeface="Calibri"/>
                <a:sym typeface="Calibri"/>
              </a:defRPr>
            </a:lvl5pPr>
            <a:lvl6pPr indent="0" lvl="5" marL="0" marR="0" rtl="0" algn="r">
              <a:buNone/>
              <a:defRPr b="0" i="0" sz="1200" u="none" cap="none" strike="noStrike">
                <a:solidFill>
                  <a:schemeClr val="lt1"/>
                </a:solidFill>
                <a:latin typeface="Calibri"/>
                <a:ea typeface="Calibri"/>
                <a:cs typeface="Calibri"/>
                <a:sym typeface="Calibri"/>
              </a:defRPr>
            </a:lvl6pPr>
            <a:lvl7pPr indent="0" lvl="6" marL="0" marR="0" rtl="0" algn="r">
              <a:buNone/>
              <a:defRPr b="0" i="0" sz="1200" u="none" cap="none" strike="noStrike">
                <a:solidFill>
                  <a:schemeClr val="lt1"/>
                </a:solidFill>
                <a:latin typeface="Calibri"/>
                <a:ea typeface="Calibri"/>
                <a:cs typeface="Calibri"/>
                <a:sym typeface="Calibri"/>
              </a:defRPr>
            </a:lvl7pPr>
            <a:lvl8pPr indent="0" lvl="7" marL="0" marR="0" rtl="0" algn="r">
              <a:buNone/>
              <a:defRPr b="0" i="0" sz="1200" u="none" cap="none" strike="noStrike">
                <a:solidFill>
                  <a:schemeClr val="lt1"/>
                </a:solidFill>
                <a:latin typeface="Calibri"/>
                <a:ea typeface="Calibri"/>
                <a:cs typeface="Calibri"/>
                <a:sym typeface="Calibri"/>
              </a:defRPr>
            </a:lvl8pPr>
            <a:lvl9pPr indent="0" lvl="8" marL="0" marR="0" rtl="0" algn="r">
              <a:buNone/>
              <a:defRPr b="0" i="0" sz="1200" u="none" cap="none" strike="noStrike">
                <a:solidFill>
                  <a:schemeClr val="lt1"/>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p>
          <a:p>
            <a:pPr indent="-88900" lvl="2" marL="914400" rtl="0" algn="l">
              <a:spcBef>
                <a:spcPts val="0"/>
              </a:spcBef>
              <a:spcAft>
                <a:spcPts val="0"/>
              </a:spcAft>
              <a:buSzPts val="1400"/>
              <a:buChar char="■"/>
            </a:pPr>
            <a:r>
              <a:t/>
            </a:r>
            <a:endParaRPr sz="1800"/>
          </a:p>
          <a:p>
            <a:pPr indent="-88900" lvl="3" marL="1371600" rtl="0" algn="l">
              <a:spcBef>
                <a:spcPts val="0"/>
              </a:spcBef>
              <a:spcAft>
                <a:spcPts val="0"/>
              </a:spcAft>
              <a:buSzPts val="1400"/>
              <a:buChar char="●"/>
            </a:pPr>
            <a:r>
              <a:t/>
            </a:r>
            <a:endParaRPr sz="1800"/>
          </a:p>
          <a:p>
            <a:pPr indent="-88900" lvl="4" marL="1828800" rtl="0" algn="l">
              <a:spcBef>
                <a:spcPts val="0"/>
              </a:spcBef>
              <a:spcAft>
                <a:spcPts val="0"/>
              </a:spcAft>
              <a:buSzPts val="1400"/>
              <a:buChar char="○"/>
            </a:pPr>
            <a:r>
              <a:t/>
            </a:r>
            <a:endParaRPr sz="1800"/>
          </a:p>
          <a:p>
            <a:pPr indent="-88900" lvl="5" marL="2286000" rtl="0" algn="l">
              <a:spcBef>
                <a:spcPts val="0"/>
              </a:spcBef>
              <a:spcAft>
                <a:spcPts val="0"/>
              </a:spcAft>
              <a:buSzPts val="1400"/>
              <a:buChar char="■"/>
            </a:pPr>
            <a:r>
              <a:t/>
            </a:r>
            <a:endParaRPr sz="1800"/>
          </a:p>
          <a:p>
            <a:pPr indent="-88900" lvl="6" marL="2743200" rtl="0" algn="l">
              <a:spcBef>
                <a:spcPts val="0"/>
              </a:spcBef>
              <a:spcAft>
                <a:spcPts val="0"/>
              </a:spcAft>
              <a:buSzPts val="1400"/>
              <a:buChar char="●"/>
            </a:pPr>
            <a:r>
              <a:t/>
            </a:r>
            <a:endParaRPr sz="1800"/>
          </a:p>
          <a:p>
            <a:pPr indent="-88900" lvl="7" marL="3200400" rtl="0" algn="l">
              <a:spcBef>
                <a:spcPts val="0"/>
              </a:spcBef>
              <a:spcAft>
                <a:spcPts val="0"/>
              </a:spcAft>
              <a:buSzPts val="1400"/>
              <a:buChar char="○"/>
            </a:pPr>
            <a:r>
              <a:t/>
            </a:r>
            <a:endParaRPr sz="1800"/>
          </a:p>
          <a:p>
            <a:pPr indent="-88900" lvl="8" marL="3657600" rtl="0" algn="l">
              <a:spcBef>
                <a:spcPts val="0"/>
              </a:spcBef>
              <a:spcAft>
                <a:spcPts val="0"/>
              </a:spcAft>
              <a:buSzPts val="1400"/>
              <a:buChar char="■"/>
            </a:pPr>
            <a:r>
              <a:t/>
            </a:r>
            <a:endParaRPr sz="18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6"/>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SzPts val="1400"/>
              <a:buNone/>
              <a:defRPr b="1" sz="4000" cap="small"/>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4" name="Google Shape;74;p16"/>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Clr>
                <a:schemeClr val="lt1"/>
              </a:buClr>
              <a:buSzPts val="1400"/>
              <a:buFont typeface="Calibri"/>
              <a:buNone/>
              <a:defRPr sz="2000">
                <a:solidFill>
                  <a:schemeClr val="lt1"/>
                </a:solidFill>
              </a:defRPr>
            </a:lvl1pPr>
            <a:lvl2pPr indent="-228600" lvl="1" marL="914400" rtl="0">
              <a:spcBef>
                <a:spcPts val="0"/>
              </a:spcBef>
              <a:spcAft>
                <a:spcPts val="0"/>
              </a:spcAft>
              <a:buClr>
                <a:schemeClr val="lt1"/>
              </a:buClr>
              <a:buSzPts val="1400"/>
              <a:buFont typeface="Calibri"/>
              <a:buNone/>
              <a:defRPr sz="1800">
                <a:solidFill>
                  <a:schemeClr val="lt1"/>
                </a:solidFill>
              </a:defRPr>
            </a:lvl2pPr>
            <a:lvl3pPr indent="-228600" lvl="2" marL="1371600" rtl="0">
              <a:spcBef>
                <a:spcPts val="0"/>
              </a:spcBef>
              <a:spcAft>
                <a:spcPts val="0"/>
              </a:spcAft>
              <a:buClr>
                <a:schemeClr val="lt1"/>
              </a:buClr>
              <a:buSzPts val="1400"/>
              <a:buFont typeface="Calibri"/>
              <a:buNone/>
              <a:defRPr sz="1600">
                <a:solidFill>
                  <a:schemeClr val="lt1"/>
                </a:solidFill>
              </a:defRPr>
            </a:lvl3pPr>
            <a:lvl4pPr indent="-228600" lvl="3" marL="1828800" rtl="0">
              <a:spcBef>
                <a:spcPts val="0"/>
              </a:spcBef>
              <a:spcAft>
                <a:spcPts val="0"/>
              </a:spcAft>
              <a:buClr>
                <a:schemeClr val="lt1"/>
              </a:buClr>
              <a:buSzPts val="1400"/>
              <a:buFont typeface="Calibri"/>
              <a:buNone/>
              <a:defRPr sz="1400">
                <a:solidFill>
                  <a:schemeClr val="lt1"/>
                </a:solidFill>
              </a:defRPr>
            </a:lvl4pPr>
            <a:lvl5pPr indent="-228600" lvl="4" marL="2286000" rtl="0">
              <a:spcBef>
                <a:spcPts val="0"/>
              </a:spcBef>
              <a:spcAft>
                <a:spcPts val="0"/>
              </a:spcAft>
              <a:buClr>
                <a:schemeClr val="lt1"/>
              </a:buClr>
              <a:buSzPts val="1400"/>
              <a:buFont typeface="Calibri"/>
              <a:buNone/>
              <a:defRPr sz="1400">
                <a:solidFill>
                  <a:schemeClr val="lt1"/>
                </a:solidFill>
              </a:defRPr>
            </a:lvl5pPr>
            <a:lvl6pPr indent="-228600" lvl="5" marL="2743200" rtl="0">
              <a:spcBef>
                <a:spcPts val="0"/>
              </a:spcBef>
              <a:spcAft>
                <a:spcPts val="0"/>
              </a:spcAft>
              <a:buClr>
                <a:schemeClr val="lt1"/>
              </a:buClr>
              <a:buSzPts val="1400"/>
              <a:buFont typeface="Calibri"/>
              <a:buNone/>
              <a:defRPr sz="1400">
                <a:solidFill>
                  <a:schemeClr val="lt1"/>
                </a:solidFill>
              </a:defRPr>
            </a:lvl6pPr>
            <a:lvl7pPr indent="-228600" lvl="6" marL="3200400" rtl="0">
              <a:spcBef>
                <a:spcPts val="0"/>
              </a:spcBef>
              <a:spcAft>
                <a:spcPts val="0"/>
              </a:spcAft>
              <a:buClr>
                <a:schemeClr val="lt1"/>
              </a:buClr>
              <a:buSzPts val="1400"/>
              <a:buFont typeface="Calibri"/>
              <a:buNone/>
              <a:defRPr sz="1400">
                <a:solidFill>
                  <a:schemeClr val="lt1"/>
                </a:solidFill>
              </a:defRPr>
            </a:lvl7pPr>
            <a:lvl8pPr indent="-228600" lvl="7" marL="3657600" rtl="0">
              <a:spcBef>
                <a:spcPts val="0"/>
              </a:spcBef>
              <a:spcAft>
                <a:spcPts val="0"/>
              </a:spcAft>
              <a:buClr>
                <a:schemeClr val="lt1"/>
              </a:buClr>
              <a:buSzPts val="1400"/>
              <a:buFont typeface="Calibri"/>
              <a:buNone/>
              <a:defRPr sz="1400">
                <a:solidFill>
                  <a:schemeClr val="lt1"/>
                </a:solidFill>
              </a:defRPr>
            </a:lvl8pPr>
            <a:lvl9pPr indent="-228600" lvl="8" marL="4114800" rtl="0">
              <a:spcBef>
                <a:spcPts val="0"/>
              </a:spcBef>
              <a:spcAft>
                <a:spcPts val="0"/>
              </a:spcAft>
              <a:buClr>
                <a:schemeClr val="lt1"/>
              </a:buClr>
              <a:buSzPts val="1400"/>
              <a:buFont typeface="Calibri"/>
              <a:buNone/>
              <a:defRPr sz="1400">
                <a:solidFill>
                  <a:schemeClr val="lt1"/>
                </a:solidFill>
              </a:defRPr>
            </a:lvl9pPr>
          </a:lstStyle>
          <a:p/>
        </p:txBody>
      </p:sp>
      <p:sp>
        <p:nvSpPr>
          <p:cNvPr id="75" name="Google Shape;75;p1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76" name="Google Shape;76;p1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77" name="Google Shape;77;p16"/>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chemeClr val="lt1"/>
                </a:solidFill>
                <a:latin typeface="Calibri"/>
                <a:ea typeface="Calibri"/>
                <a:cs typeface="Calibri"/>
                <a:sym typeface="Calibri"/>
              </a:defRPr>
            </a:lvl1pPr>
            <a:lvl2pPr indent="0" lvl="1" marL="0" marR="0" rtl="0" algn="r">
              <a:buNone/>
              <a:defRPr b="0" i="0" sz="1200" u="none" cap="none" strike="noStrike">
                <a:solidFill>
                  <a:schemeClr val="lt1"/>
                </a:solidFill>
                <a:latin typeface="Calibri"/>
                <a:ea typeface="Calibri"/>
                <a:cs typeface="Calibri"/>
                <a:sym typeface="Calibri"/>
              </a:defRPr>
            </a:lvl2pPr>
            <a:lvl3pPr indent="0" lvl="2" marL="0" marR="0" rtl="0" algn="r">
              <a:buNone/>
              <a:defRPr b="0" i="0" sz="1200" u="none" cap="none" strike="noStrike">
                <a:solidFill>
                  <a:schemeClr val="lt1"/>
                </a:solidFill>
                <a:latin typeface="Calibri"/>
                <a:ea typeface="Calibri"/>
                <a:cs typeface="Calibri"/>
                <a:sym typeface="Calibri"/>
              </a:defRPr>
            </a:lvl3pPr>
            <a:lvl4pPr indent="0" lvl="3" marL="0" marR="0" rtl="0" algn="r">
              <a:buNone/>
              <a:defRPr b="0" i="0" sz="1200" u="none" cap="none" strike="noStrike">
                <a:solidFill>
                  <a:schemeClr val="lt1"/>
                </a:solidFill>
                <a:latin typeface="Calibri"/>
                <a:ea typeface="Calibri"/>
                <a:cs typeface="Calibri"/>
                <a:sym typeface="Calibri"/>
              </a:defRPr>
            </a:lvl4pPr>
            <a:lvl5pPr indent="0" lvl="4" marL="0" marR="0" rtl="0" algn="r">
              <a:buNone/>
              <a:defRPr b="0" i="0" sz="1200" u="none" cap="none" strike="noStrike">
                <a:solidFill>
                  <a:schemeClr val="lt1"/>
                </a:solidFill>
                <a:latin typeface="Calibri"/>
                <a:ea typeface="Calibri"/>
                <a:cs typeface="Calibri"/>
                <a:sym typeface="Calibri"/>
              </a:defRPr>
            </a:lvl5pPr>
            <a:lvl6pPr indent="0" lvl="5" marL="0" marR="0" rtl="0" algn="r">
              <a:buNone/>
              <a:defRPr b="0" i="0" sz="1200" u="none" cap="none" strike="noStrike">
                <a:solidFill>
                  <a:schemeClr val="lt1"/>
                </a:solidFill>
                <a:latin typeface="Calibri"/>
                <a:ea typeface="Calibri"/>
                <a:cs typeface="Calibri"/>
                <a:sym typeface="Calibri"/>
              </a:defRPr>
            </a:lvl6pPr>
            <a:lvl7pPr indent="0" lvl="6" marL="0" marR="0" rtl="0" algn="r">
              <a:buNone/>
              <a:defRPr b="0" i="0" sz="1200" u="none" cap="none" strike="noStrike">
                <a:solidFill>
                  <a:schemeClr val="lt1"/>
                </a:solidFill>
                <a:latin typeface="Calibri"/>
                <a:ea typeface="Calibri"/>
                <a:cs typeface="Calibri"/>
                <a:sym typeface="Calibri"/>
              </a:defRPr>
            </a:lvl7pPr>
            <a:lvl8pPr indent="0" lvl="7" marL="0" marR="0" rtl="0" algn="r">
              <a:buNone/>
              <a:defRPr b="0" i="0" sz="1200" u="none" cap="none" strike="noStrike">
                <a:solidFill>
                  <a:schemeClr val="lt1"/>
                </a:solidFill>
                <a:latin typeface="Calibri"/>
                <a:ea typeface="Calibri"/>
                <a:cs typeface="Calibri"/>
                <a:sym typeface="Calibri"/>
              </a:defRPr>
            </a:lvl8pPr>
            <a:lvl9pPr indent="0" lvl="8" marL="0" marR="0" rtl="0" algn="r">
              <a:buNone/>
              <a:defRPr b="0" i="0" sz="1200" u="none" cap="none" strike="noStrike">
                <a:solidFill>
                  <a:schemeClr val="lt1"/>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p>
          <a:p>
            <a:pPr indent="-88900" lvl="2" marL="914400" rtl="0" algn="l">
              <a:spcBef>
                <a:spcPts val="0"/>
              </a:spcBef>
              <a:spcAft>
                <a:spcPts val="0"/>
              </a:spcAft>
              <a:buSzPts val="1400"/>
              <a:buChar char="■"/>
            </a:pPr>
            <a:r>
              <a:t/>
            </a:r>
            <a:endParaRPr sz="1800"/>
          </a:p>
          <a:p>
            <a:pPr indent="-88900" lvl="3" marL="1371600" rtl="0" algn="l">
              <a:spcBef>
                <a:spcPts val="0"/>
              </a:spcBef>
              <a:spcAft>
                <a:spcPts val="0"/>
              </a:spcAft>
              <a:buSzPts val="1400"/>
              <a:buChar char="●"/>
            </a:pPr>
            <a:r>
              <a:t/>
            </a:r>
            <a:endParaRPr sz="1800"/>
          </a:p>
          <a:p>
            <a:pPr indent="-88900" lvl="4" marL="1828800" rtl="0" algn="l">
              <a:spcBef>
                <a:spcPts val="0"/>
              </a:spcBef>
              <a:spcAft>
                <a:spcPts val="0"/>
              </a:spcAft>
              <a:buSzPts val="1400"/>
              <a:buChar char="○"/>
            </a:pPr>
            <a:r>
              <a:t/>
            </a:r>
            <a:endParaRPr sz="1800"/>
          </a:p>
          <a:p>
            <a:pPr indent="-88900" lvl="5" marL="2286000" rtl="0" algn="l">
              <a:spcBef>
                <a:spcPts val="0"/>
              </a:spcBef>
              <a:spcAft>
                <a:spcPts val="0"/>
              </a:spcAft>
              <a:buSzPts val="1400"/>
              <a:buChar char="■"/>
            </a:pPr>
            <a:r>
              <a:t/>
            </a:r>
            <a:endParaRPr sz="1800"/>
          </a:p>
          <a:p>
            <a:pPr indent="-88900" lvl="6" marL="2743200" rtl="0" algn="l">
              <a:spcBef>
                <a:spcPts val="0"/>
              </a:spcBef>
              <a:spcAft>
                <a:spcPts val="0"/>
              </a:spcAft>
              <a:buSzPts val="1400"/>
              <a:buChar char="●"/>
            </a:pPr>
            <a:r>
              <a:t/>
            </a:r>
            <a:endParaRPr sz="1800"/>
          </a:p>
          <a:p>
            <a:pPr indent="-88900" lvl="7" marL="3200400" rtl="0" algn="l">
              <a:spcBef>
                <a:spcPts val="0"/>
              </a:spcBef>
              <a:spcAft>
                <a:spcPts val="0"/>
              </a:spcAft>
              <a:buSzPts val="1400"/>
              <a:buChar char="○"/>
            </a:pPr>
            <a:r>
              <a:t/>
            </a:r>
            <a:endParaRPr sz="1800"/>
          </a:p>
          <a:p>
            <a:pPr indent="-88900" lvl="8" marL="3657600" rtl="0" algn="l">
              <a:spcBef>
                <a:spcPts val="0"/>
              </a:spcBef>
              <a:spcAft>
                <a:spcPts val="0"/>
              </a:spcAft>
              <a:buSzPts val="1400"/>
              <a:buChar char="■"/>
            </a:pPr>
            <a:r>
              <a:t/>
            </a:r>
            <a:endParaRPr sz="18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78" name="Shape 78"/>
        <p:cNvGrpSpPr/>
        <p:nvPr/>
      </p:nvGrpSpPr>
      <p:grpSpPr>
        <a:xfrm>
          <a:off x="0" y="0"/>
          <a:ext cx="0" cy="0"/>
          <a:chOff x="0" y="0"/>
          <a:chExt cx="0" cy="0"/>
        </a:xfrm>
      </p:grpSpPr>
      <p:sp>
        <p:nvSpPr>
          <p:cNvPr id="79" name="Google Shape;79;p1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1400"/>
              <a:buFont typeface="Calibri"/>
              <a:buNone/>
              <a:defRPr sz="4400">
                <a:solidFill>
                  <a:schemeClr val="lt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0" name="Google Shape;80;p17"/>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2800"/>
            </a:lvl1pPr>
            <a:lvl2pPr indent="-317500" lvl="1" marL="914400" rtl="0">
              <a:spcBef>
                <a:spcPts val="0"/>
              </a:spcBef>
              <a:spcAft>
                <a:spcPts val="0"/>
              </a:spcAft>
              <a:buSzPts val="1400"/>
              <a:buChar char="●"/>
              <a:defRPr sz="2400"/>
            </a:lvl2pPr>
            <a:lvl3pPr indent="-317500" lvl="2" marL="1371600" rtl="0">
              <a:spcBef>
                <a:spcPts val="0"/>
              </a:spcBef>
              <a:spcAft>
                <a:spcPts val="0"/>
              </a:spcAft>
              <a:buSzPts val="1400"/>
              <a:buChar char="●"/>
              <a:defRPr sz="2000"/>
            </a:lvl3pPr>
            <a:lvl4pPr indent="-317500" lvl="3" marL="1828800" rtl="0">
              <a:spcBef>
                <a:spcPts val="0"/>
              </a:spcBef>
              <a:spcAft>
                <a:spcPts val="0"/>
              </a:spcAft>
              <a:buSzPts val="1400"/>
              <a:buChar char="●"/>
              <a:defRPr sz="1800"/>
            </a:lvl4pPr>
            <a:lvl5pPr indent="-317500" lvl="4" marL="2286000" rtl="0">
              <a:spcBef>
                <a:spcPts val="0"/>
              </a:spcBef>
              <a:spcAft>
                <a:spcPts val="0"/>
              </a:spcAft>
              <a:buSzPts val="1400"/>
              <a:buChar char="●"/>
              <a:defRPr sz="1800"/>
            </a:lvl5pPr>
            <a:lvl6pPr indent="-317500" lvl="5" marL="2743200" rtl="0">
              <a:spcBef>
                <a:spcPts val="0"/>
              </a:spcBef>
              <a:spcAft>
                <a:spcPts val="0"/>
              </a:spcAft>
              <a:buSzPts val="1400"/>
              <a:buChar char="●"/>
              <a:defRPr sz="1800"/>
            </a:lvl6pPr>
            <a:lvl7pPr indent="-317500" lvl="6" marL="3200400" rtl="0">
              <a:spcBef>
                <a:spcPts val="0"/>
              </a:spcBef>
              <a:spcAft>
                <a:spcPts val="0"/>
              </a:spcAft>
              <a:buSzPts val="1400"/>
              <a:buChar char="●"/>
              <a:defRPr sz="1800"/>
            </a:lvl7pPr>
            <a:lvl8pPr indent="-317500" lvl="7" marL="3657600" rtl="0">
              <a:spcBef>
                <a:spcPts val="0"/>
              </a:spcBef>
              <a:spcAft>
                <a:spcPts val="0"/>
              </a:spcAft>
              <a:buSzPts val="1400"/>
              <a:buChar char="●"/>
              <a:defRPr sz="1800"/>
            </a:lvl8pPr>
            <a:lvl9pPr indent="-317500" lvl="8" marL="4114800" rtl="0">
              <a:spcBef>
                <a:spcPts val="0"/>
              </a:spcBef>
              <a:spcAft>
                <a:spcPts val="0"/>
              </a:spcAft>
              <a:buSzPts val="1400"/>
              <a:buChar char="●"/>
              <a:defRPr sz="1800"/>
            </a:lvl9pPr>
          </a:lstStyle>
          <a:p/>
        </p:txBody>
      </p:sp>
      <p:sp>
        <p:nvSpPr>
          <p:cNvPr id="81" name="Google Shape;81;p17"/>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2800"/>
            </a:lvl1pPr>
            <a:lvl2pPr indent="-317500" lvl="1" marL="914400" rtl="0">
              <a:spcBef>
                <a:spcPts val="0"/>
              </a:spcBef>
              <a:spcAft>
                <a:spcPts val="0"/>
              </a:spcAft>
              <a:buSzPts val="1400"/>
              <a:buChar char="●"/>
              <a:defRPr sz="2400"/>
            </a:lvl2pPr>
            <a:lvl3pPr indent="-317500" lvl="2" marL="1371600" rtl="0">
              <a:spcBef>
                <a:spcPts val="0"/>
              </a:spcBef>
              <a:spcAft>
                <a:spcPts val="0"/>
              </a:spcAft>
              <a:buSzPts val="1400"/>
              <a:buChar char="●"/>
              <a:defRPr sz="2000"/>
            </a:lvl3pPr>
            <a:lvl4pPr indent="-317500" lvl="3" marL="1828800" rtl="0">
              <a:spcBef>
                <a:spcPts val="0"/>
              </a:spcBef>
              <a:spcAft>
                <a:spcPts val="0"/>
              </a:spcAft>
              <a:buSzPts val="1400"/>
              <a:buChar char="●"/>
              <a:defRPr sz="1800"/>
            </a:lvl4pPr>
            <a:lvl5pPr indent="-317500" lvl="4" marL="2286000" rtl="0">
              <a:spcBef>
                <a:spcPts val="0"/>
              </a:spcBef>
              <a:spcAft>
                <a:spcPts val="0"/>
              </a:spcAft>
              <a:buSzPts val="1400"/>
              <a:buChar char="●"/>
              <a:defRPr sz="1800"/>
            </a:lvl5pPr>
            <a:lvl6pPr indent="-317500" lvl="5" marL="2743200" rtl="0">
              <a:spcBef>
                <a:spcPts val="0"/>
              </a:spcBef>
              <a:spcAft>
                <a:spcPts val="0"/>
              </a:spcAft>
              <a:buSzPts val="1400"/>
              <a:buChar char="●"/>
              <a:defRPr sz="1800"/>
            </a:lvl6pPr>
            <a:lvl7pPr indent="-317500" lvl="6" marL="3200400" rtl="0">
              <a:spcBef>
                <a:spcPts val="0"/>
              </a:spcBef>
              <a:spcAft>
                <a:spcPts val="0"/>
              </a:spcAft>
              <a:buSzPts val="1400"/>
              <a:buChar char="●"/>
              <a:defRPr sz="1800"/>
            </a:lvl7pPr>
            <a:lvl8pPr indent="-317500" lvl="7" marL="3657600" rtl="0">
              <a:spcBef>
                <a:spcPts val="0"/>
              </a:spcBef>
              <a:spcAft>
                <a:spcPts val="0"/>
              </a:spcAft>
              <a:buSzPts val="1400"/>
              <a:buChar char="●"/>
              <a:defRPr sz="1800"/>
            </a:lvl8pPr>
            <a:lvl9pPr indent="-317500" lvl="8" marL="4114800" rtl="0">
              <a:spcBef>
                <a:spcPts val="0"/>
              </a:spcBef>
              <a:spcAft>
                <a:spcPts val="0"/>
              </a:spcAft>
              <a:buSzPts val="1400"/>
              <a:buChar char="●"/>
              <a:defRPr sz="1800"/>
            </a:lvl9pPr>
          </a:lstStyle>
          <a:p/>
        </p:txBody>
      </p:sp>
      <p:sp>
        <p:nvSpPr>
          <p:cNvPr id="82" name="Google Shape;82;p1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83" name="Google Shape;83;p1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84" name="Google Shape;84;p17"/>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chemeClr val="lt1"/>
                </a:solidFill>
                <a:latin typeface="Calibri"/>
                <a:ea typeface="Calibri"/>
                <a:cs typeface="Calibri"/>
                <a:sym typeface="Calibri"/>
              </a:defRPr>
            </a:lvl1pPr>
            <a:lvl2pPr indent="0" lvl="1" marL="0" marR="0" rtl="0" algn="r">
              <a:buNone/>
              <a:defRPr b="0" i="0" sz="1200" u="none" cap="none" strike="noStrike">
                <a:solidFill>
                  <a:schemeClr val="lt1"/>
                </a:solidFill>
                <a:latin typeface="Calibri"/>
                <a:ea typeface="Calibri"/>
                <a:cs typeface="Calibri"/>
                <a:sym typeface="Calibri"/>
              </a:defRPr>
            </a:lvl2pPr>
            <a:lvl3pPr indent="0" lvl="2" marL="0" marR="0" rtl="0" algn="r">
              <a:buNone/>
              <a:defRPr b="0" i="0" sz="1200" u="none" cap="none" strike="noStrike">
                <a:solidFill>
                  <a:schemeClr val="lt1"/>
                </a:solidFill>
                <a:latin typeface="Calibri"/>
                <a:ea typeface="Calibri"/>
                <a:cs typeface="Calibri"/>
                <a:sym typeface="Calibri"/>
              </a:defRPr>
            </a:lvl3pPr>
            <a:lvl4pPr indent="0" lvl="3" marL="0" marR="0" rtl="0" algn="r">
              <a:buNone/>
              <a:defRPr b="0" i="0" sz="1200" u="none" cap="none" strike="noStrike">
                <a:solidFill>
                  <a:schemeClr val="lt1"/>
                </a:solidFill>
                <a:latin typeface="Calibri"/>
                <a:ea typeface="Calibri"/>
                <a:cs typeface="Calibri"/>
                <a:sym typeface="Calibri"/>
              </a:defRPr>
            </a:lvl4pPr>
            <a:lvl5pPr indent="0" lvl="4" marL="0" marR="0" rtl="0" algn="r">
              <a:buNone/>
              <a:defRPr b="0" i="0" sz="1200" u="none" cap="none" strike="noStrike">
                <a:solidFill>
                  <a:schemeClr val="lt1"/>
                </a:solidFill>
                <a:latin typeface="Calibri"/>
                <a:ea typeface="Calibri"/>
                <a:cs typeface="Calibri"/>
                <a:sym typeface="Calibri"/>
              </a:defRPr>
            </a:lvl5pPr>
            <a:lvl6pPr indent="0" lvl="5" marL="0" marR="0" rtl="0" algn="r">
              <a:buNone/>
              <a:defRPr b="0" i="0" sz="1200" u="none" cap="none" strike="noStrike">
                <a:solidFill>
                  <a:schemeClr val="lt1"/>
                </a:solidFill>
                <a:latin typeface="Calibri"/>
                <a:ea typeface="Calibri"/>
                <a:cs typeface="Calibri"/>
                <a:sym typeface="Calibri"/>
              </a:defRPr>
            </a:lvl6pPr>
            <a:lvl7pPr indent="0" lvl="6" marL="0" marR="0" rtl="0" algn="r">
              <a:buNone/>
              <a:defRPr b="0" i="0" sz="1200" u="none" cap="none" strike="noStrike">
                <a:solidFill>
                  <a:schemeClr val="lt1"/>
                </a:solidFill>
                <a:latin typeface="Calibri"/>
                <a:ea typeface="Calibri"/>
                <a:cs typeface="Calibri"/>
                <a:sym typeface="Calibri"/>
              </a:defRPr>
            </a:lvl7pPr>
            <a:lvl8pPr indent="0" lvl="7" marL="0" marR="0" rtl="0" algn="r">
              <a:buNone/>
              <a:defRPr b="0" i="0" sz="1200" u="none" cap="none" strike="noStrike">
                <a:solidFill>
                  <a:schemeClr val="lt1"/>
                </a:solidFill>
                <a:latin typeface="Calibri"/>
                <a:ea typeface="Calibri"/>
                <a:cs typeface="Calibri"/>
                <a:sym typeface="Calibri"/>
              </a:defRPr>
            </a:lvl8pPr>
            <a:lvl9pPr indent="0" lvl="8" marL="0" marR="0" rtl="0" algn="r">
              <a:buNone/>
              <a:defRPr b="0" i="0" sz="1200" u="none" cap="none" strike="noStrike">
                <a:solidFill>
                  <a:schemeClr val="lt1"/>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p>
          <a:p>
            <a:pPr indent="-88900" lvl="2" marL="914400" rtl="0" algn="l">
              <a:spcBef>
                <a:spcPts val="0"/>
              </a:spcBef>
              <a:spcAft>
                <a:spcPts val="0"/>
              </a:spcAft>
              <a:buSzPts val="1400"/>
              <a:buChar char="■"/>
            </a:pPr>
            <a:r>
              <a:t/>
            </a:r>
            <a:endParaRPr sz="1800"/>
          </a:p>
          <a:p>
            <a:pPr indent="-88900" lvl="3" marL="1371600" rtl="0" algn="l">
              <a:spcBef>
                <a:spcPts val="0"/>
              </a:spcBef>
              <a:spcAft>
                <a:spcPts val="0"/>
              </a:spcAft>
              <a:buSzPts val="1400"/>
              <a:buChar char="●"/>
            </a:pPr>
            <a:r>
              <a:t/>
            </a:r>
            <a:endParaRPr sz="1800"/>
          </a:p>
          <a:p>
            <a:pPr indent="-88900" lvl="4" marL="1828800" rtl="0" algn="l">
              <a:spcBef>
                <a:spcPts val="0"/>
              </a:spcBef>
              <a:spcAft>
                <a:spcPts val="0"/>
              </a:spcAft>
              <a:buSzPts val="1400"/>
              <a:buChar char="○"/>
            </a:pPr>
            <a:r>
              <a:t/>
            </a:r>
            <a:endParaRPr sz="1800"/>
          </a:p>
          <a:p>
            <a:pPr indent="-88900" lvl="5" marL="2286000" rtl="0" algn="l">
              <a:spcBef>
                <a:spcPts val="0"/>
              </a:spcBef>
              <a:spcAft>
                <a:spcPts val="0"/>
              </a:spcAft>
              <a:buSzPts val="1400"/>
              <a:buChar char="■"/>
            </a:pPr>
            <a:r>
              <a:t/>
            </a:r>
            <a:endParaRPr sz="1800"/>
          </a:p>
          <a:p>
            <a:pPr indent="-88900" lvl="6" marL="2743200" rtl="0" algn="l">
              <a:spcBef>
                <a:spcPts val="0"/>
              </a:spcBef>
              <a:spcAft>
                <a:spcPts val="0"/>
              </a:spcAft>
              <a:buSzPts val="1400"/>
              <a:buChar char="●"/>
            </a:pPr>
            <a:r>
              <a:t/>
            </a:r>
            <a:endParaRPr sz="1800"/>
          </a:p>
          <a:p>
            <a:pPr indent="-88900" lvl="7" marL="3200400" rtl="0" algn="l">
              <a:spcBef>
                <a:spcPts val="0"/>
              </a:spcBef>
              <a:spcAft>
                <a:spcPts val="0"/>
              </a:spcAft>
              <a:buSzPts val="1400"/>
              <a:buChar char="○"/>
            </a:pPr>
            <a:r>
              <a:t/>
            </a:r>
            <a:endParaRPr sz="1800"/>
          </a:p>
          <a:p>
            <a:pPr indent="-88900" lvl="8" marL="3657600" rtl="0" algn="l">
              <a:spcBef>
                <a:spcPts val="0"/>
              </a:spcBef>
              <a:spcAft>
                <a:spcPts val="0"/>
              </a:spcAft>
              <a:buSzPts val="1400"/>
              <a:buChar char="■"/>
            </a:pPr>
            <a:r>
              <a:t/>
            </a:r>
            <a:endParaRPr sz="18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85" name="Shape 85"/>
        <p:cNvGrpSpPr/>
        <p:nvPr/>
      </p:nvGrpSpPr>
      <p:grpSpPr>
        <a:xfrm>
          <a:off x="0" y="0"/>
          <a:ext cx="0" cy="0"/>
          <a:chOff x="0" y="0"/>
          <a:chExt cx="0" cy="0"/>
        </a:xfrm>
      </p:grpSpPr>
      <p:sp>
        <p:nvSpPr>
          <p:cNvPr id="86" name="Google Shape;86;p1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7" name="Google Shape;87;p18"/>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SzPts val="1400"/>
              <a:buFont typeface="Calibri"/>
              <a:buNone/>
              <a:defRPr b="1" sz="2400"/>
            </a:lvl1pPr>
            <a:lvl2pPr indent="-228600" lvl="1" marL="914400" rtl="0">
              <a:spcBef>
                <a:spcPts val="0"/>
              </a:spcBef>
              <a:spcAft>
                <a:spcPts val="0"/>
              </a:spcAft>
              <a:buSzPts val="1400"/>
              <a:buFont typeface="Calibri"/>
              <a:buNone/>
              <a:defRPr b="1" sz="2000"/>
            </a:lvl2pPr>
            <a:lvl3pPr indent="-228600" lvl="2" marL="1371600" rtl="0">
              <a:spcBef>
                <a:spcPts val="0"/>
              </a:spcBef>
              <a:spcAft>
                <a:spcPts val="0"/>
              </a:spcAft>
              <a:buSzPts val="1400"/>
              <a:buFont typeface="Calibri"/>
              <a:buNone/>
              <a:defRPr b="1" sz="1800"/>
            </a:lvl3pPr>
            <a:lvl4pPr indent="-228600" lvl="3" marL="1828800" rtl="0">
              <a:spcBef>
                <a:spcPts val="0"/>
              </a:spcBef>
              <a:spcAft>
                <a:spcPts val="0"/>
              </a:spcAft>
              <a:buSzPts val="1400"/>
              <a:buFont typeface="Calibri"/>
              <a:buNone/>
              <a:defRPr b="1" sz="1600"/>
            </a:lvl4pPr>
            <a:lvl5pPr indent="-228600" lvl="4" marL="2286000" rtl="0">
              <a:spcBef>
                <a:spcPts val="0"/>
              </a:spcBef>
              <a:spcAft>
                <a:spcPts val="0"/>
              </a:spcAft>
              <a:buSzPts val="1400"/>
              <a:buFont typeface="Calibri"/>
              <a:buNone/>
              <a:defRPr b="1" sz="1600"/>
            </a:lvl5pPr>
            <a:lvl6pPr indent="-228600" lvl="5" marL="2743200" rtl="0">
              <a:spcBef>
                <a:spcPts val="0"/>
              </a:spcBef>
              <a:spcAft>
                <a:spcPts val="0"/>
              </a:spcAft>
              <a:buSzPts val="1400"/>
              <a:buFont typeface="Calibri"/>
              <a:buNone/>
              <a:defRPr b="1" sz="1600"/>
            </a:lvl6pPr>
            <a:lvl7pPr indent="-228600" lvl="6" marL="3200400" rtl="0">
              <a:spcBef>
                <a:spcPts val="0"/>
              </a:spcBef>
              <a:spcAft>
                <a:spcPts val="0"/>
              </a:spcAft>
              <a:buSzPts val="1400"/>
              <a:buFont typeface="Calibri"/>
              <a:buNone/>
              <a:defRPr b="1" sz="1600"/>
            </a:lvl7pPr>
            <a:lvl8pPr indent="-228600" lvl="7" marL="3657600" rtl="0">
              <a:spcBef>
                <a:spcPts val="0"/>
              </a:spcBef>
              <a:spcAft>
                <a:spcPts val="0"/>
              </a:spcAft>
              <a:buSzPts val="1400"/>
              <a:buFont typeface="Calibri"/>
              <a:buNone/>
              <a:defRPr b="1" sz="1600"/>
            </a:lvl8pPr>
            <a:lvl9pPr indent="-228600" lvl="8" marL="4114800" rtl="0">
              <a:spcBef>
                <a:spcPts val="0"/>
              </a:spcBef>
              <a:spcAft>
                <a:spcPts val="0"/>
              </a:spcAft>
              <a:buSzPts val="1400"/>
              <a:buFont typeface="Calibri"/>
              <a:buNone/>
              <a:defRPr b="1" sz="1600"/>
            </a:lvl9pPr>
          </a:lstStyle>
          <a:p/>
        </p:txBody>
      </p:sp>
      <p:sp>
        <p:nvSpPr>
          <p:cNvPr id="88" name="Google Shape;88;p18"/>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2400"/>
            </a:lvl1pPr>
            <a:lvl2pPr indent="-317500" lvl="1" marL="914400" rtl="0">
              <a:spcBef>
                <a:spcPts val="0"/>
              </a:spcBef>
              <a:spcAft>
                <a:spcPts val="0"/>
              </a:spcAft>
              <a:buSzPts val="1400"/>
              <a:buChar char="●"/>
              <a:defRPr sz="2000"/>
            </a:lvl2pPr>
            <a:lvl3pPr indent="-317500" lvl="2" marL="1371600" rtl="0">
              <a:spcBef>
                <a:spcPts val="0"/>
              </a:spcBef>
              <a:spcAft>
                <a:spcPts val="0"/>
              </a:spcAft>
              <a:buSzPts val="1400"/>
              <a:buChar char="●"/>
              <a:defRPr sz="18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
        <p:nvSpPr>
          <p:cNvPr id="89" name="Google Shape;89;p18"/>
          <p:cNvSpPr txBox="1"/>
          <p:nvPr>
            <p:ph idx="3" type="body"/>
          </p:nvPr>
        </p:nvSpPr>
        <p:spPr>
          <a:xfrm>
            <a:off x="4645025" y="1151335"/>
            <a:ext cx="4041900" cy="480000"/>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SzPts val="1400"/>
              <a:buFont typeface="Calibri"/>
              <a:buNone/>
              <a:defRPr b="1" sz="2400"/>
            </a:lvl1pPr>
            <a:lvl2pPr indent="-228600" lvl="1" marL="914400" rtl="0">
              <a:spcBef>
                <a:spcPts val="0"/>
              </a:spcBef>
              <a:spcAft>
                <a:spcPts val="0"/>
              </a:spcAft>
              <a:buSzPts val="1400"/>
              <a:buFont typeface="Calibri"/>
              <a:buNone/>
              <a:defRPr b="1" sz="2000"/>
            </a:lvl2pPr>
            <a:lvl3pPr indent="-228600" lvl="2" marL="1371600" rtl="0">
              <a:spcBef>
                <a:spcPts val="0"/>
              </a:spcBef>
              <a:spcAft>
                <a:spcPts val="0"/>
              </a:spcAft>
              <a:buSzPts val="1400"/>
              <a:buFont typeface="Calibri"/>
              <a:buNone/>
              <a:defRPr b="1" sz="1800"/>
            </a:lvl3pPr>
            <a:lvl4pPr indent="-228600" lvl="3" marL="1828800" rtl="0">
              <a:spcBef>
                <a:spcPts val="0"/>
              </a:spcBef>
              <a:spcAft>
                <a:spcPts val="0"/>
              </a:spcAft>
              <a:buSzPts val="1400"/>
              <a:buFont typeface="Calibri"/>
              <a:buNone/>
              <a:defRPr b="1" sz="1600"/>
            </a:lvl4pPr>
            <a:lvl5pPr indent="-228600" lvl="4" marL="2286000" rtl="0">
              <a:spcBef>
                <a:spcPts val="0"/>
              </a:spcBef>
              <a:spcAft>
                <a:spcPts val="0"/>
              </a:spcAft>
              <a:buSzPts val="1400"/>
              <a:buFont typeface="Calibri"/>
              <a:buNone/>
              <a:defRPr b="1" sz="1600"/>
            </a:lvl5pPr>
            <a:lvl6pPr indent="-228600" lvl="5" marL="2743200" rtl="0">
              <a:spcBef>
                <a:spcPts val="0"/>
              </a:spcBef>
              <a:spcAft>
                <a:spcPts val="0"/>
              </a:spcAft>
              <a:buSzPts val="1400"/>
              <a:buFont typeface="Calibri"/>
              <a:buNone/>
              <a:defRPr b="1" sz="1600"/>
            </a:lvl6pPr>
            <a:lvl7pPr indent="-228600" lvl="6" marL="3200400" rtl="0">
              <a:spcBef>
                <a:spcPts val="0"/>
              </a:spcBef>
              <a:spcAft>
                <a:spcPts val="0"/>
              </a:spcAft>
              <a:buSzPts val="1400"/>
              <a:buFont typeface="Calibri"/>
              <a:buNone/>
              <a:defRPr b="1" sz="1600"/>
            </a:lvl7pPr>
            <a:lvl8pPr indent="-228600" lvl="7" marL="3657600" rtl="0">
              <a:spcBef>
                <a:spcPts val="0"/>
              </a:spcBef>
              <a:spcAft>
                <a:spcPts val="0"/>
              </a:spcAft>
              <a:buSzPts val="1400"/>
              <a:buFont typeface="Calibri"/>
              <a:buNone/>
              <a:defRPr b="1" sz="1600"/>
            </a:lvl8pPr>
            <a:lvl9pPr indent="-228600" lvl="8" marL="4114800" rtl="0">
              <a:spcBef>
                <a:spcPts val="0"/>
              </a:spcBef>
              <a:spcAft>
                <a:spcPts val="0"/>
              </a:spcAft>
              <a:buSzPts val="1400"/>
              <a:buFont typeface="Calibri"/>
              <a:buNone/>
              <a:defRPr b="1" sz="1600"/>
            </a:lvl9pPr>
          </a:lstStyle>
          <a:p/>
        </p:txBody>
      </p:sp>
      <p:sp>
        <p:nvSpPr>
          <p:cNvPr id="90" name="Google Shape;90;p18"/>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2400"/>
            </a:lvl1pPr>
            <a:lvl2pPr indent="-317500" lvl="1" marL="914400" rtl="0">
              <a:spcBef>
                <a:spcPts val="0"/>
              </a:spcBef>
              <a:spcAft>
                <a:spcPts val="0"/>
              </a:spcAft>
              <a:buSzPts val="1400"/>
              <a:buChar char="●"/>
              <a:defRPr sz="2000"/>
            </a:lvl2pPr>
            <a:lvl3pPr indent="-317500" lvl="2" marL="1371600" rtl="0">
              <a:spcBef>
                <a:spcPts val="0"/>
              </a:spcBef>
              <a:spcAft>
                <a:spcPts val="0"/>
              </a:spcAft>
              <a:buSzPts val="1400"/>
              <a:buChar char="●"/>
              <a:defRPr sz="18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
        <p:nvSpPr>
          <p:cNvPr id="91" name="Google Shape;91;p1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92" name="Google Shape;92;p1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93" name="Google Shape;93;p18"/>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chemeClr val="lt1"/>
                </a:solidFill>
                <a:latin typeface="Calibri"/>
                <a:ea typeface="Calibri"/>
                <a:cs typeface="Calibri"/>
                <a:sym typeface="Calibri"/>
              </a:defRPr>
            </a:lvl1pPr>
            <a:lvl2pPr indent="0" lvl="1" marL="0" marR="0" rtl="0" algn="r">
              <a:buNone/>
              <a:defRPr b="0" i="0" sz="1200" u="none" cap="none" strike="noStrike">
                <a:solidFill>
                  <a:schemeClr val="lt1"/>
                </a:solidFill>
                <a:latin typeface="Calibri"/>
                <a:ea typeface="Calibri"/>
                <a:cs typeface="Calibri"/>
                <a:sym typeface="Calibri"/>
              </a:defRPr>
            </a:lvl2pPr>
            <a:lvl3pPr indent="0" lvl="2" marL="0" marR="0" rtl="0" algn="r">
              <a:buNone/>
              <a:defRPr b="0" i="0" sz="1200" u="none" cap="none" strike="noStrike">
                <a:solidFill>
                  <a:schemeClr val="lt1"/>
                </a:solidFill>
                <a:latin typeface="Calibri"/>
                <a:ea typeface="Calibri"/>
                <a:cs typeface="Calibri"/>
                <a:sym typeface="Calibri"/>
              </a:defRPr>
            </a:lvl3pPr>
            <a:lvl4pPr indent="0" lvl="3" marL="0" marR="0" rtl="0" algn="r">
              <a:buNone/>
              <a:defRPr b="0" i="0" sz="1200" u="none" cap="none" strike="noStrike">
                <a:solidFill>
                  <a:schemeClr val="lt1"/>
                </a:solidFill>
                <a:latin typeface="Calibri"/>
                <a:ea typeface="Calibri"/>
                <a:cs typeface="Calibri"/>
                <a:sym typeface="Calibri"/>
              </a:defRPr>
            </a:lvl4pPr>
            <a:lvl5pPr indent="0" lvl="4" marL="0" marR="0" rtl="0" algn="r">
              <a:buNone/>
              <a:defRPr b="0" i="0" sz="1200" u="none" cap="none" strike="noStrike">
                <a:solidFill>
                  <a:schemeClr val="lt1"/>
                </a:solidFill>
                <a:latin typeface="Calibri"/>
                <a:ea typeface="Calibri"/>
                <a:cs typeface="Calibri"/>
                <a:sym typeface="Calibri"/>
              </a:defRPr>
            </a:lvl5pPr>
            <a:lvl6pPr indent="0" lvl="5" marL="0" marR="0" rtl="0" algn="r">
              <a:buNone/>
              <a:defRPr b="0" i="0" sz="1200" u="none" cap="none" strike="noStrike">
                <a:solidFill>
                  <a:schemeClr val="lt1"/>
                </a:solidFill>
                <a:latin typeface="Calibri"/>
                <a:ea typeface="Calibri"/>
                <a:cs typeface="Calibri"/>
                <a:sym typeface="Calibri"/>
              </a:defRPr>
            </a:lvl6pPr>
            <a:lvl7pPr indent="0" lvl="6" marL="0" marR="0" rtl="0" algn="r">
              <a:buNone/>
              <a:defRPr b="0" i="0" sz="1200" u="none" cap="none" strike="noStrike">
                <a:solidFill>
                  <a:schemeClr val="lt1"/>
                </a:solidFill>
                <a:latin typeface="Calibri"/>
                <a:ea typeface="Calibri"/>
                <a:cs typeface="Calibri"/>
                <a:sym typeface="Calibri"/>
              </a:defRPr>
            </a:lvl7pPr>
            <a:lvl8pPr indent="0" lvl="7" marL="0" marR="0" rtl="0" algn="r">
              <a:buNone/>
              <a:defRPr b="0" i="0" sz="1200" u="none" cap="none" strike="noStrike">
                <a:solidFill>
                  <a:schemeClr val="lt1"/>
                </a:solidFill>
                <a:latin typeface="Calibri"/>
                <a:ea typeface="Calibri"/>
                <a:cs typeface="Calibri"/>
                <a:sym typeface="Calibri"/>
              </a:defRPr>
            </a:lvl8pPr>
            <a:lvl9pPr indent="0" lvl="8" marL="0" marR="0" rtl="0" algn="r">
              <a:buNone/>
              <a:defRPr b="0" i="0" sz="1200" u="none" cap="none" strike="noStrike">
                <a:solidFill>
                  <a:schemeClr val="lt1"/>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p>
          <a:p>
            <a:pPr indent="-88900" lvl="2" marL="914400" rtl="0" algn="l">
              <a:spcBef>
                <a:spcPts val="0"/>
              </a:spcBef>
              <a:spcAft>
                <a:spcPts val="0"/>
              </a:spcAft>
              <a:buSzPts val="1400"/>
              <a:buChar char="■"/>
            </a:pPr>
            <a:r>
              <a:t/>
            </a:r>
            <a:endParaRPr sz="1800"/>
          </a:p>
          <a:p>
            <a:pPr indent="-88900" lvl="3" marL="1371600" rtl="0" algn="l">
              <a:spcBef>
                <a:spcPts val="0"/>
              </a:spcBef>
              <a:spcAft>
                <a:spcPts val="0"/>
              </a:spcAft>
              <a:buSzPts val="1400"/>
              <a:buChar char="●"/>
            </a:pPr>
            <a:r>
              <a:t/>
            </a:r>
            <a:endParaRPr sz="1800"/>
          </a:p>
          <a:p>
            <a:pPr indent="-88900" lvl="4" marL="1828800" rtl="0" algn="l">
              <a:spcBef>
                <a:spcPts val="0"/>
              </a:spcBef>
              <a:spcAft>
                <a:spcPts val="0"/>
              </a:spcAft>
              <a:buSzPts val="1400"/>
              <a:buChar char="○"/>
            </a:pPr>
            <a:r>
              <a:t/>
            </a:r>
            <a:endParaRPr sz="1800"/>
          </a:p>
          <a:p>
            <a:pPr indent="-88900" lvl="5" marL="2286000" rtl="0" algn="l">
              <a:spcBef>
                <a:spcPts val="0"/>
              </a:spcBef>
              <a:spcAft>
                <a:spcPts val="0"/>
              </a:spcAft>
              <a:buSzPts val="1400"/>
              <a:buChar char="■"/>
            </a:pPr>
            <a:r>
              <a:t/>
            </a:r>
            <a:endParaRPr sz="1800"/>
          </a:p>
          <a:p>
            <a:pPr indent="-88900" lvl="6" marL="2743200" rtl="0" algn="l">
              <a:spcBef>
                <a:spcPts val="0"/>
              </a:spcBef>
              <a:spcAft>
                <a:spcPts val="0"/>
              </a:spcAft>
              <a:buSzPts val="1400"/>
              <a:buChar char="●"/>
            </a:pPr>
            <a:r>
              <a:t/>
            </a:r>
            <a:endParaRPr sz="1800"/>
          </a:p>
          <a:p>
            <a:pPr indent="-88900" lvl="7" marL="3200400" rtl="0" algn="l">
              <a:spcBef>
                <a:spcPts val="0"/>
              </a:spcBef>
              <a:spcAft>
                <a:spcPts val="0"/>
              </a:spcAft>
              <a:buSzPts val="1400"/>
              <a:buChar char="○"/>
            </a:pPr>
            <a:r>
              <a:t/>
            </a:r>
            <a:endParaRPr sz="1800"/>
          </a:p>
          <a:p>
            <a:pPr indent="-88900" lvl="8" marL="3657600" rtl="0" algn="l">
              <a:spcBef>
                <a:spcPts val="0"/>
              </a:spcBef>
              <a:spcAft>
                <a:spcPts val="0"/>
              </a:spcAft>
              <a:buSzPts val="1400"/>
              <a:buChar char="■"/>
            </a:pPr>
            <a:r>
              <a:t/>
            </a:r>
            <a:endParaRPr sz="18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19"/>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1400"/>
              <a:buFont typeface="Calibri"/>
              <a:buNone/>
              <a:defRPr sz="4400">
                <a:solidFill>
                  <a:schemeClr val="lt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6" name="Google Shape;96;p1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97" name="Google Shape;97;p1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98" name="Google Shape;98;p19"/>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chemeClr val="lt1"/>
                </a:solidFill>
                <a:latin typeface="Calibri"/>
                <a:ea typeface="Calibri"/>
                <a:cs typeface="Calibri"/>
                <a:sym typeface="Calibri"/>
              </a:defRPr>
            </a:lvl1pPr>
            <a:lvl2pPr indent="0" lvl="1" marL="0" marR="0" rtl="0" algn="r">
              <a:buNone/>
              <a:defRPr b="0" i="0" sz="1200" u="none" cap="none" strike="noStrike">
                <a:solidFill>
                  <a:schemeClr val="lt1"/>
                </a:solidFill>
                <a:latin typeface="Calibri"/>
                <a:ea typeface="Calibri"/>
                <a:cs typeface="Calibri"/>
                <a:sym typeface="Calibri"/>
              </a:defRPr>
            </a:lvl2pPr>
            <a:lvl3pPr indent="0" lvl="2" marL="0" marR="0" rtl="0" algn="r">
              <a:buNone/>
              <a:defRPr b="0" i="0" sz="1200" u="none" cap="none" strike="noStrike">
                <a:solidFill>
                  <a:schemeClr val="lt1"/>
                </a:solidFill>
                <a:latin typeface="Calibri"/>
                <a:ea typeface="Calibri"/>
                <a:cs typeface="Calibri"/>
                <a:sym typeface="Calibri"/>
              </a:defRPr>
            </a:lvl3pPr>
            <a:lvl4pPr indent="0" lvl="3" marL="0" marR="0" rtl="0" algn="r">
              <a:buNone/>
              <a:defRPr b="0" i="0" sz="1200" u="none" cap="none" strike="noStrike">
                <a:solidFill>
                  <a:schemeClr val="lt1"/>
                </a:solidFill>
                <a:latin typeface="Calibri"/>
                <a:ea typeface="Calibri"/>
                <a:cs typeface="Calibri"/>
                <a:sym typeface="Calibri"/>
              </a:defRPr>
            </a:lvl4pPr>
            <a:lvl5pPr indent="0" lvl="4" marL="0" marR="0" rtl="0" algn="r">
              <a:buNone/>
              <a:defRPr b="0" i="0" sz="1200" u="none" cap="none" strike="noStrike">
                <a:solidFill>
                  <a:schemeClr val="lt1"/>
                </a:solidFill>
                <a:latin typeface="Calibri"/>
                <a:ea typeface="Calibri"/>
                <a:cs typeface="Calibri"/>
                <a:sym typeface="Calibri"/>
              </a:defRPr>
            </a:lvl5pPr>
            <a:lvl6pPr indent="0" lvl="5" marL="0" marR="0" rtl="0" algn="r">
              <a:buNone/>
              <a:defRPr b="0" i="0" sz="1200" u="none" cap="none" strike="noStrike">
                <a:solidFill>
                  <a:schemeClr val="lt1"/>
                </a:solidFill>
                <a:latin typeface="Calibri"/>
                <a:ea typeface="Calibri"/>
                <a:cs typeface="Calibri"/>
                <a:sym typeface="Calibri"/>
              </a:defRPr>
            </a:lvl6pPr>
            <a:lvl7pPr indent="0" lvl="6" marL="0" marR="0" rtl="0" algn="r">
              <a:buNone/>
              <a:defRPr b="0" i="0" sz="1200" u="none" cap="none" strike="noStrike">
                <a:solidFill>
                  <a:schemeClr val="lt1"/>
                </a:solidFill>
                <a:latin typeface="Calibri"/>
                <a:ea typeface="Calibri"/>
                <a:cs typeface="Calibri"/>
                <a:sym typeface="Calibri"/>
              </a:defRPr>
            </a:lvl7pPr>
            <a:lvl8pPr indent="0" lvl="7" marL="0" marR="0" rtl="0" algn="r">
              <a:buNone/>
              <a:defRPr b="0" i="0" sz="1200" u="none" cap="none" strike="noStrike">
                <a:solidFill>
                  <a:schemeClr val="lt1"/>
                </a:solidFill>
                <a:latin typeface="Calibri"/>
                <a:ea typeface="Calibri"/>
                <a:cs typeface="Calibri"/>
                <a:sym typeface="Calibri"/>
              </a:defRPr>
            </a:lvl8pPr>
            <a:lvl9pPr indent="0" lvl="8" marL="0" marR="0" rtl="0" algn="r">
              <a:buNone/>
              <a:defRPr b="0" i="0" sz="1200" u="none" cap="none" strike="noStrike">
                <a:solidFill>
                  <a:schemeClr val="lt1"/>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p>
          <a:p>
            <a:pPr indent="-88900" lvl="2" marL="914400" rtl="0" algn="l">
              <a:spcBef>
                <a:spcPts val="0"/>
              </a:spcBef>
              <a:spcAft>
                <a:spcPts val="0"/>
              </a:spcAft>
              <a:buSzPts val="1400"/>
              <a:buChar char="■"/>
            </a:pPr>
            <a:r>
              <a:t/>
            </a:r>
            <a:endParaRPr sz="1800"/>
          </a:p>
          <a:p>
            <a:pPr indent="-88900" lvl="3" marL="1371600" rtl="0" algn="l">
              <a:spcBef>
                <a:spcPts val="0"/>
              </a:spcBef>
              <a:spcAft>
                <a:spcPts val="0"/>
              </a:spcAft>
              <a:buSzPts val="1400"/>
              <a:buChar char="●"/>
            </a:pPr>
            <a:r>
              <a:t/>
            </a:r>
            <a:endParaRPr sz="1800"/>
          </a:p>
          <a:p>
            <a:pPr indent="-88900" lvl="4" marL="1828800" rtl="0" algn="l">
              <a:spcBef>
                <a:spcPts val="0"/>
              </a:spcBef>
              <a:spcAft>
                <a:spcPts val="0"/>
              </a:spcAft>
              <a:buSzPts val="1400"/>
              <a:buChar char="○"/>
            </a:pPr>
            <a:r>
              <a:t/>
            </a:r>
            <a:endParaRPr sz="1800"/>
          </a:p>
          <a:p>
            <a:pPr indent="-88900" lvl="5" marL="2286000" rtl="0" algn="l">
              <a:spcBef>
                <a:spcPts val="0"/>
              </a:spcBef>
              <a:spcAft>
                <a:spcPts val="0"/>
              </a:spcAft>
              <a:buSzPts val="1400"/>
              <a:buChar char="■"/>
            </a:pPr>
            <a:r>
              <a:t/>
            </a:r>
            <a:endParaRPr sz="1800"/>
          </a:p>
          <a:p>
            <a:pPr indent="-88900" lvl="6" marL="2743200" rtl="0" algn="l">
              <a:spcBef>
                <a:spcPts val="0"/>
              </a:spcBef>
              <a:spcAft>
                <a:spcPts val="0"/>
              </a:spcAft>
              <a:buSzPts val="1400"/>
              <a:buChar char="●"/>
            </a:pPr>
            <a:r>
              <a:t/>
            </a:r>
            <a:endParaRPr sz="1800"/>
          </a:p>
          <a:p>
            <a:pPr indent="-88900" lvl="7" marL="3200400" rtl="0" algn="l">
              <a:spcBef>
                <a:spcPts val="0"/>
              </a:spcBef>
              <a:spcAft>
                <a:spcPts val="0"/>
              </a:spcAft>
              <a:buSzPts val="1400"/>
              <a:buChar char="○"/>
            </a:pPr>
            <a:r>
              <a:t/>
            </a:r>
            <a:endParaRPr sz="1800"/>
          </a:p>
          <a:p>
            <a:pPr indent="-88900" lvl="8" marL="3657600" rtl="0" algn="l">
              <a:spcBef>
                <a:spcPts val="0"/>
              </a:spcBef>
              <a:spcAft>
                <a:spcPts val="0"/>
              </a:spcAft>
              <a:buSzPts val="1400"/>
              <a:buChar char="■"/>
            </a:pPr>
            <a:r>
              <a:t/>
            </a:r>
            <a:endParaRPr sz="18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2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101" name="Google Shape;101;p2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102" name="Google Shape;102;p20"/>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chemeClr val="lt1"/>
                </a:solidFill>
                <a:latin typeface="Calibri"/>
                <a:ea typeface="Calibri"/>
                <a:cs typeface="Calibri"/>
                <a:sym typeface="Calibri"/>
              </a:defRPr>
            </a:lvl1pPr>
            <a:lvl2pPr indent="0" lvl="1" marL="0" marR="0" rtl="0" algn="r">
              <a:buNone/>
              <a:defRPr b="0" i="0" sz="1200" u="none" cap="none" strike="noStrike">
                <a:solidFill>
                  <a:schemeClr val="lt1"/>
                </a:solidFill>
                <a:latin typeface="Calibri"/>
                <a:ea typeface="Calibri"/>
                <a:cs typeface="Calibri"/>
                <a:sym typeface="Calibri"/>
              </a:defRPr>
            </a:lvl2pPr>
            <a:lvl3pPr indent="0" lvl="2" marL="0" marR="0" rtl="0" algn="r">
              <a:buNone/>
              <a:defRPr b="0" i="0" sz="1200" u="none" cap="none" strike="noStrike">
                <a:solidFill>
                  <a:schemeClr val="lt1"/>
                </a:solidFill>
                <a:latin typeface="Calibri"/>
                <a:ea typeface="Calibri"/>
                <a:cs typeface="Calibri"/>
                <a:sym typeface="Calibri"/>
              </a:defRPr>
            </a:lvl3pPr>
            <a:lvl4pPr indent="0" lvl="3" marL="0" marR="0" rtl="0" algn="r">
              <a:buNone/>
              <a:defRPr b="0" i="0" sz="1200" u="none" cap="none" strike="noStrike">
                <a:solidFill>
                  <a:schemeClr val="lt1"/>
                </a:solidFill>
                <a:latin typeface="Calibri"/>
                <a:ea typeface="Calibri"/>
                <a:cs typeface="Calibri"/>
                <a:sym typeface="Calibri"/>
              </a:defRPr>
            </a:lvl4pPr>
            <a:lvl5pPr indent="0" lvl="4" marL="0" marR="0" rtl="0" algn="r">
              <a:buNone/>
              <a:defRPr b="0" i="0" sz="1200" u="none" cap="none" strike="noStrike">
                <a:solidFill>
                  <a:schemeClr val="lt1"/>
                </a:solidFill>
                <a:latin typeface="Calibri"/>
                <a:ea typeface="Calibri"/>
                <a:cs typeface="Calibri"/>
                <a:sym typeface="Calibri"/>
              </a:defRPr>
            </a:lvl5pPr>
            <a:lvl6pPr indent="0" lvl="5" marL="0" marR="0" rtl="0" algn="r">
              <a:buNone/>
              <a:defRPr b="0" i="0" sz="1200" u="none" cap="none" strike="noStrike">
                <a:solidFill>
                  <a:schemeClr val="lt1"/>
                </a:solidFill>
                <a:latin typeface="Calibri"/>
                <a:ea typeface="Calibri"/>
                <a:cs typeface="Calibri"/>
                <a:sym typeface="Calibri"/>
              </a:defRPr>
            </a:lvl6pPr>
            <a:lvl7pPr indent="0" lvl="6" marL="0" marR="0" rtl="0" algn="r">
              <a:buNone/>
              <a:defRPr b="0" i="0" sz="1200" u="none" cap="none" strike="noStrike">
                <a:solidFill>
                  <a:schemeClr val="lt1"/>
                </a:solidFill>
                <a:latin typeface="Calibri"/>
                <a:ea typeface="Calibri"/>
                <a:cs typeface="Calibri"/>
                <a:sym typeface="Calibri"/>
              </a:defRPr>
            </a:lvl7pPr>
            <a:lvl8pPr indent="0" lvl="7" marL="0" marR="0" rtl="0" algn="r">
              <a:buNone/>
              <a:defRPr b="0" i="0" sz="1200" u="none" cap="none" strike="noStrike">
                <a:solidFill>
                  <a:schemeClr val="lt1"/>
                </a:solidFill>
                <a:latin typeface="Calibri"/>
                <a:ea typeface="Calibri"/>
                <a:cs typeface="Calibri"/>
                <a:sym typeface="Calibri"/>
              </a:defRPr>
            </a:lvl8pPr>
            <a:lvl9pPr indent="0" lvl="8" marL="0" marR="0" rtl="0" algn="r">
              <a:buNone/>
              <a:defRPr b="0" i="0" sz="1200" u="none" cap="none" strike="noStrike">
                <a:solidFill>
                  <a:schemeClr val="lt1"/>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p>
          <a:p>
            <a:pPr indent="-88900" lvl="2" marL="914400" rtl="0" algn="l">
              <a:spcBef>
                <a:spcPts val="0"/>
              </a:spcBef>
              <a:spcAft>
                <a:spcPts val="0"/>
              </a:spcAft>
              <a:buSzPts val="1400"/>
              <a:buChar char="■"/>
            </a:pPr>
            <a:r>
              <a:t/>
            </a:r>
            <a:endParaRPr sz="1800"/>
          </a:p>
          <a:p>
            <a:pPr indent="-88900" lvl="3" marL="1371600" rtl="0" algn="l">
              <a:spcBef>
                <a:spcPts val="0"/>
              </a:spcBef>
              <a:spcAft>
                <a:spcPts val="0"/>
              </a:spcAft>
              <a:buSzPts val="1400"/>
              <a:buChar char="●"/>
            </a:pPr>
            <a:r>
              <a:t/>
            </a:r>
            <a:endParaRPr sz="1800"/>
          </a:p>
          <a:p>
            <a:pPr indent="-88900" lvl="4" marL="1828800" rtl="0" algn="l">
              <a:spcBef>
                <a:spcPts val="0"/>
              </a:spcBef>
              <a:spcAft>
                <a:spcPts val="0"/>
              </a:spcAft>
              <a:buSzPts val="1400"/>
              <a:buChar char="○"/>
            </a:pPr>
            <a:r>
              <a:t/>
            </a:r>
            <a:endParaRPr sz="1800"/>
          </a:p>
          <a:p>
            <a:pPr indent="-88900" lvl="5" marL="2286000" rtl="0" algn="l">
              <a:spcBef>
                <a:spcPts val="0"/>
              </a:spcBef>
              <a:spcAft>
                <a:spcPts val="0"/>
              </a:spcAft>
              <a:buSzPts val="1400"/>
              <a:buChar char="■"/>
            </a:pPr>
            <a:r>
              <a:t/>
            </a:r>
            <a:endParaRPr sz="1800"/>
          </a:p>
          <a:p>
            <a:pPr indent="-88900" lvl="6" marL="2743200" rtl="0" algn="l">
              <a:spcBef>
                <a:spcPts val="0"/>
              </a:spcBef>
              <a:spcAft>
                <a:spcPts val="0"/>
              </a:spcAft>
              <a:buSzPts val="1400"/>
              <a:buChar char="●"/>
            </a:pPr>
            <a:r>
              <a:t/>
            </a:r>
            <a:endParaRPr sz="1800"/>
          </a:p>
          <a:p>
            <a:pPr indent="-88900" lvl="7" marL="3200400" rtl="0" algn="l">
              <a:spcBef>
                <a:spcPts val="0"/>
              </a:spcBef>
              <a:spcAft>
                <a:spcPts val="0"/>
              </a:spcAft>
              <a:buSzPts val="1400"/>
              <a:buChar char="○"/>
            </a:pPr>
            <a:r>
              <a:t/>
            </a:r>
            <a:endParaRPr sz="1800"/>
          </a:p>
          <a:p>
            <a:pPr indent="-88900" lvl="8" marL="3657600" rtl="0" algn="l">
              <a:spcBef>
                <a:spcPts val="0"/>
              </a:spcBef>
              <a:spcAft>
                <a:spcPts val="0"/>
              </a:spcAft>
              <a:buSzPts val="1400"/>
              <a:buChar char="■"/>
            </a:pPr>
            <a:r>
              <a:t/>
            </a:r>
            <a:endParaRPr sz="18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103" name="Shape 103"/>
        <p:cNvGrpSpPr/>
        <p:nvPr/>
      </p:nvGrpSpPr>
      <p:grpSpPr>
        <a:xfrm>
          <a:off x="0" y="0"/>
          <a:ext cx="0" cy="0"/>
          <a:chOff x="0" y="0"/>
          <a:chExt cx="0" cy="0"/>
        </a:xfrm>
      </p:grpSpPr>
      <p:sp>
        <p:nvSpPr>
          <p:cNvPr id="104" name="Google Shape;104;p21"/>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b="1" sz="20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05" name="Google Shape;105;p21"/>
          <p:cNvSpPr txBox="1"/>
          <p:nvPr>
            <p:ph idx="1" type="body"/>
          </p:nvPr>
        </p:nvSpPr>
        <p:spPr>
          <a:xfrm>
            <a:off x="3575050" y="204788"/>
            <a:ext cx="5111700" cy="4389600"/>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3200"/>
            </a:lvl1pPr>
            <a:lvl2pPr indent="-317500" lvl="1" marL="914400" rtl="0">
              <a:spcBef>
                <a:spcPts val="0"/>
              </a:spcBef>
              <a:spcAft>
                <a:spcPts val="0"/>
              </a:spcAft>
              <a:buSzPts val="1400"/>
              <a:buChar char="●"/>
              <a:defRPr sz="2800"/>
            </a:lvl2pPr>
            <a:lvl3pPr indent="-317500" lvl="2" marL="1371600" rtl="0">
              <a:spcBef>
                <a:spcPts val="0"/>
              </a:spcBef>
              <a:spcAft>
                <a:spcPts val="0"/>
              </a:spcAft>
              <a:buSzPts val="1400"/>
              <a:buChar char="●"/>
              <a:defRPr sz="2400"/>
            </a:lvl3pPr>
            <a:lvl4pPr indent="-317500" lvl="3" marL="1828800" rtl="0">
              <a:spcBef>
                <a:spcPts val="0"/>
              </a:spcBef>
              <a:spcAft>
                <a:spcPts val="0"/>
              </a:spcAft>
              <a:buSzPts val="1400"/>
              <a:buChar char="●"/>
              <a:defRPr sz="2000"/>
            </a:lvl4pPr>
            <a:lvl5pPr indent="-317500" lvl="4" marL="2286000" rtl="0">
              <a:spcBef>
                <a:spcPts val="0"/>
              </a:spcBef>
              <a:spcAft>
                <a:spcPts val="0"/>
              </a:spcAft>
              <a:buSzPts val="1400"/>
              <a:buChar char="●"/>
              <a:defRPr sz="2000"/>
            </a:lvl5pPr>
            <a:lvl6pPr indent="-317500" lvl="5" marL="2743200" rtl="0">
              <a:spcBef>
                <a:spcPts val="0"/>
              </a:spcBef>
              <a:spcAft>
                <a:spcPts val="0"/>
              </a:spcAft>
              <a:buSzPts val="1400"/>
              <a:buChar char="●"/>
              <a:defRPr sz="2000"/>
            </a:lvl6pPr>
            <a:lvl7pPr indent="-317500" lvl="6" marL="3200400" rtl="0">
              <a:spcBef>
                <a:spcPts val="0"/>
              </a:spcBef>
              <a:spcAft>
                <a:spcPts val="0"/>
              </a:spcAft>
              <a:buSzPts val="1400"/>
              <a:buChar char="●"/>
              <a:defRPr sz="2000"/>
            </a:lvl7pPr>
            <a:lvl8pPr indent="-317500" lvl="7" marL="3657600" rtl="0">
              <a:spcBef>
                <a:spcPts val="0"/>
              </a:spcBef>
              <a:spcAft>
                <a:spcPts val="0"/>
              </a:spcAft>
              <a:buSzPts val="1400"/>
              <a:buChar char="●"/>
              <a:defRPr sz="2000"/>
            </a:lvl8pPr>
            <a:lvl9pPr indent="-317500" lvl="8" marL="4114800" rtl="0">
              <a:spcBef>
                <a:spcPts val="0"/>
              </a:spcBef>
              <a:spcAft>
                <a:spcPts val="0"/>
              </a:spcAft>
              <a:buSzPts val="1400"/>
              <a:buChar char="●"/>
              <a:defRPr sz="2000"/>
            </a:lvl9pPr>
          </a:lstStyle>
          <a:p/>
        </p:txBody>
      </p:sp>
      <p:sp>
        <p:nvSpPr>
          <p:cNvPr id="106" name="Google Shape;106;p21"/>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noAutofit/>
          </a:bodyPr>
          <a:lstStyle>
            <a:lvl1pPr indent="-228600" lvl="0" marL="457200" rtl="0">
              <a:spcBef>
                <a:spcPts val="640"/>
              </a:spcBef>
              <a:spcAft>
                <a:spcPts val="0"/>
              </a:spcAft>
              <a:buSzPts val="1400"/>
              <a:buFont typeface="Calibri"/>
              <a:buNone/>
              <a:defRPr sz="1400"/>
            </a:lvl1pPr>
            <a:lvl2pPr indent="-228600" lvl="1" marL="914400" rtl="0">
              <a:spcBef>
                <a:spcPts val="0"/>
              </a:spcBef>
              <a:spcAft>
                <a:spcPts val="0"/>
              </a:spcAft>
              <a:buSzPts val="1400"/>
              <a:buFont typeface="Calibri"/>
              <a:buNone/>
              <a:defRPr sz="1200"/>
            </a:lvl2pPr>
            <a:lvl3pPr indent="-228600" lvl="2" marL="1371600" rtl="0">
              <a:spcBef>
                <a:spcPts val="0"/>
              </a:spcBef>
              <a:spcAft>
                <a:spcPts val="0"/>
              </a:spcAft>
              <a:buSzPts val="1400"/>
              <a:buFont typeface="Calibri"/>
              <a:buNone/>
              <a:defRPr sz="1000"/>
            </a:lvl3pPr>
            <a:lvl4pPr indent="-228600" lvl="3" marL="1828800" rtl="0">
              <a:spcBef>
                <a:spcPts val="0"/>
              </a:spcBef>
              <a:spcAft>
                <a:spcPts val="0"/>
              </a:spcAft>
              <a:buSzPts val="1400"/>
              <a:buFont typeface="Calibri"/>
              <a:buNone/>
              <a:defRPr sz="900"/>
            </a:lvl4pPr>
            <a:lvl5pPr indent="-228600" lvl="4" marL="2286000" rtl="0">
              <a:spcBef>
                <a:spcPts val="0"/>
              </a:spcBef>
              <a:spcAft>
                <a:spcPts val="0"/>
              </a:spcAft>
              <a:buSzPts val="1400"/>
              <a:buFont typeface="Calibri"/>
              <a:buNone/>
              <a:defRPr sz="900"/>
            </a:lvl5pPr>
            <a:lvl6pPr indent="-228600" lvl="5" marL="2743200" rtl="0">
              <a:spcBef>
                <a:spcPts val="0"/>
              </a:spcBef>
              <a:spcAft>
                <a:spcPts val="0"/>
              </a:spcAft>
              <a:buSzPts val="1400"/>
              <a:buFont typeface="Calibri"/>
              <a:buNone/>
              <a:defRPr sz="900"/>
            </a:lvl6pPr>
            <a:lvl7pPr indent="-228600" lvl="6" marL="3200400" rtl="0">
              <a:spcBef>
                <a:spcPts val="0"/>
              </a:spcBef>
              <a:spcAft>
                <a:spcPts val="0"/>
              </a:spcAft>
              <a:buSzPts val="1400"/>
              <a:buFont typeface="Calibri"/>
              <a:buNone/>
              <a:defRPr sz="900"/>
            </a:lvl7pPr>
            <a:lvl8pPr indent="-228600" lvl="7" marL="3657600" rtl="0">
              <a:spcBef>
                <a:spcPts val="0"/>
              </a:spcBef>
              <a:spcAft>
                <a:spcPts val="0"/>
              </a:spcAft>
              <a:buSzPts val="1400"/>
              <a:buFont typeface="Calibri"/>
              <a:buNone/>
              <a:defRPr sz="900"/>
            </a:lvl8pPr>
            <a:lvl9pPr indent="-228600" lvl="8" marL="4114800" rtl="0">
              <a:spcBef>
                <a:spcPts val="0"/>
              </a:spcBef>
              <a:spcAft>
                <a:spcPts val="0"/>
              </a:spcAft>
              <a:buSzPts val="1400"/>
              <a:buFont typeface="Calibri"/>
              <a:buNone/>
              <a:defRPr sz="900"/>
            </a:lvl9pPr>
          </a:lstStyle>
          <a:p/>
        </p:txBody>
      </p:sp>
      <p:sp>
        <p:nvSpPr>
          <p:cNvPr id="107" name="Google Shape;107;p2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108" name="Google Shape;108;p2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109" name="Google Shape;109;p21"/>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chemeClr val="lt1"/>
                </a:solidFill>
                <a:latin typeface="Calibri"/>
                <a:ea typeface="Calibri"/>
                <a:cs typeface="Calibri"/>
                <a:sym typeface="Calibri"/>
              </a:defRPr>
            </a:lvl1pPr>
            <a:lvl2pPr indent="0" lvl="1" marL="0" marR="0" rtl="0" algn="r">
              <a:buNone/>
              <a:defRPr b="0" i="0" sz="1200" u="none" cap="none" strike="noStrike">
                <a:solidFill>
                  <a:schemeClr val="lt1"/>
                </a:solidFill>
                <a:latin typeface="Calibri"/>
                <a:ea typeface="Calibri"/>
                <a:cs typeface="Calibri"/>
                <a:sym typeface="Calibri"/>
              </a:defRPr>
            </a:lvl2pPr>
            <a:lvl3pPr indent="0" lvl="2" marL="0" marR="0" rtl="0" algn="r">
              <a:buNone/>
              <a:defRPr b="0" i="0" sz="1200" u="none" cap="none" strike="noStrike">
                <a:solidFill>
                  <a:schemeClr val="lt1"/>
                </a:solidFill>
                <a:latin typeface="Calibri"/>
                <a:ea typeface="Calibri"/>
                <a:cs typeface="Calibri"/>
                <a:sym typeface="Calibri"/>
              </a:defRPr>
            </a:lvl3pPr>
            <a:lvl4pPr indent="0" lvl="3" marL="0" marR="0" rtl="0" algn="r">
              <a:buNone/>
              <a:defRPr b="0" i="0" sz="1200" u="none" cap="none" strike="noStrike">
                <a:solidFill>
                  <a:schemeClr val="lt1"/>
                </a:solidFill>
                <a:latin typeface="Calibri"/>
                <a:ea typeface="Calibri"/>
                <a:cs typeface="Calibri"/>
                <a:sym typeface="Calibri"/>
              </a:defRPr>
            </a:lvl4pPr>
            <a:lvl5pPr indent="0" lvl="4" marL="0" marR="0" rtl="0" algn="r">
              <a:buNone/>
              <a:defRPr b="0" i="0" sz="1200" u="none" cap="none" strike="noStrike">
                <a:solidFill>
                  <a:schemeClr val="lt1"/>
                </a:solidFill>
                <a:latin typeface="Calibri"/>
                <a:ea typeface="Calibri"/>
                <a:cs typeface="Calibri"/>
                <a:sym typeface="Calibri"/>
              </a:defRPr>
            </a:lvl5pPr>
            <a:lvl6pPr indent="0" lvl="5" marL="0" marR="0" rtl="0" algn="r">
              <a:buNone/>
              <a:defRPr b="0" i="0" sz="1200" u="none" cap="none" strike="noStrike">
                <a:solidFill>
                  <a:schemeClr val="lt1"/>
                </a:solidFill>
                <a:latin typeface="Calibri"/>
                <a:ea typeface="Calibri"/>
                <a:cs typeface="Calibri"/>
                <a:sym typeface="Calibri"/>
              </a:defRPr>
            </a:lvl6pPr>
            <a:lvl7pPr indent="0" lvl="6" marL="0" marR="0" rtl="0" algn="r">
              <a:buNone/>
              <a:defRPr b="0" i="0" sz="1200" u="none" cap="none" strike="noStrike">
                <a:solidFill>
                  <a:schemeClr val="lt1"/>
                </a:solidFill>
                <a:latin typeface="Calibri"/>
                <a:ea typeface="Calibri"/>
                <a:cs typeface="Calibri"/>
                <a:sym typeface="Calibri"/>
              </a:defRPr>
            </a:lvl7pPr>
            <a:lvl8pPr indent="0" lvl="7" marL="0" marR="0" rtl="0" algn="r">
              <a:buNone/>
              <a:defRPr b="0" i="0" sz="1200" u="none" cap="none" strike="noStrike">
                <a:solidFill>
                  <a:schemeClr val="lt1"/>
                </a:solidFill>
                <a:latin typeface="Calibri"/>
                <a:ea typeface="Calibri"/>
                <a:cs typeface="Calibri"/>
                <a:sym typeface="Calibri"/>
              </a:defRPr>
            </a:lvl8pPr>
            <a:lvl9pPr indent="0" lvl="8" marL="0" marR="0" rtl="0" algn="r">
              <a:buNone/>
              <a:defRPr b="0" i="0" sz="1200" u="none" cap="none" strike="noStrike">
                <a:solidFill>
                  <a:schemeClr val="lt1"/>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p>
          <a:p>
            <a:pPr indent="-88900" lvl="2" marL="914400" rtl="0" algn="l">
              <a:spcBef>
                <a:spcPts val="0"/>
              </a:spcBef>
              <a:spcAft>
                <a:spcPts val="0"/>
              </a:spcAft>
              <a:buSzPts val="1400"/>
              <a:buChar char="■"/>
            </a:pPr>
            <a:r>
              <a:t/>
            </a:r>
            <a:endParaRPr sz="1800"/>
          </a:p>
          <a:p>
            <a:pPr indent="-88900" lvl="3" marL="1371600" rtl="0" algn="l">
              <a:spcBef>
                <a:spcPts val="0"/>
              </a:spcBef>
              <a:spcAft>
                <a:spcPts val="0"/>
              </a:spcAft>
              <a:buSzPts val="1400"/>
              <a:buChar char="●"/>
            </a:pPr>
            <a:r>
              <a:t/>
            </a:r>
            <a:endParaRPr sz="1800"/>
          </a:p>
          <a:p>
            <a:pPr indent="-88900" lvl="4" marL="1828800" rtl="0" algn="l">
              <a:spcBef>
                <a:spcPts val="0"/>
              </a:spcBef>
              <a:spcAft>
                <a:spcPts val="0"/>
              </a:spcAft>
              <a:buSzPts val="1400"/>
              <a:buChar char="○"/>
            </a:pPr>
            <a:r>
              <a:t/>
            </a:r>
            <a:endParaRPr sz="1800"/>
          </a:p>
          <a:p>
            <a:pPr indent="-88900" lvl="5" marL="2286000" rtl="0" algn="l">
              <a:spcBef>
                <a:spcPts val="0"/>
              </a:spcBef>
              <a:spcAft>
                <a:spcPts val="0"/>
              </a:spcAft>
              <a:buSzPts val="1400"/>
              <a:buChar char="■"/>
            </a:pPr>
            <a:r>
              <a:t/>
            </a:r>
            <a:endParaRPr sz="1800"/>
          </a:p>
          <a:p>
            <a:pPr indent="-88900" lvl="6" marL="2743200" rtl="0" algn="l">
              <a:spcBef>
                <a:spcPts val="0"/>
              </a:spcBef>
              <a:spcAft>
                <a:spcPts val="0"/>
              </a:spcAft>
              <a:buSzPts val="1400"/>
              <a:buChar char="●"/>
            </a:pPr>
            <a:r>
              <a:t/>
            </a:r>
            <a:endParaRPr sz="1800"/>
          </a:p>
          <a:p>
            <a:pPr indent="-88900" lvl="7" marL="3200400" rtl="0" algn="l">
              <a:spcBef>
                <a:spcPts val="0"/>
              </a:spcBef>
              <a:spcAft>
                <a:spcPts val="0"/>
              </a:spcAft>
              <a:buSzPts val="1400"/>
              <a:buChar char="○"/>
            </a:pPr>
            <a:r>
              <a:t/>
            </a:r>
            <a:endParaRPr sz="1800"/>
          </a:p>
          <a:p>
            <a:pPr indent="-88900" lvl="8" marL="3657600" rtl="0" algn="l">
              <a:spcBef>
                <a:spcPts val="0"/>
              </a:spcBef>
              <a:spcAft>
                <a:spcPts val="0"/>
              </a:spcAft>
              <a:buSzPts val="1400"/>
              <a:buChar char="■"/>
            </a:pPr>
            <a:r>
              <a:t/>
            </a:r>
            <a:endParaRPr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110" name="Shape 110"/>
        <p:cNvGrpSpPr/>
        <p:nvPr/>
      </p:nvGrpSpPr>
      <p:grpSpPr>
        <a:xfrm>
          <a:off x="0" y="0"/>
          <a:ext cx="0" cy="0"/>
          <a:chOff x="0" y="0"/>
          <a:chExt cx="0" cy="0"/>
        </a:xfrm>
      </p:grpSpPr>
      <p:sp>
        <p:nvSpPr>
          <p:cNvPr id="111" name="Google Shape;111;p22"/>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b="1" sz="20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2" name="Google Shape;112;p22"/>
          <p:cNvSpPr/>
          <p:nvPr>
            <p:ph idx="2" type="pic"/>
          </p:nvPr>
        </p:nvSpPr>
        <p:spPr>
          <a:xfrm>
            <a:off x="1792288" y="459581"/>
            <a:ext cx="5486400" cy="3086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Calibri"/>
              <a:buNone/>
              <a:defRPr b="0" i="0" sz="3200" u="none" cap="none" strike="noStrike">
                <a:solidFill>
                  <a:schemeClr val="lt1"/>
                </a:solidFill>
                <a:latin typeface="Calibri"/>
                <a:ea typeface="Calibri"/>
                <a:cs typeface="Calibri"/>
                <a:sym typeface="Calibri"/>
              </a:defRPr>
            </a:lvl1pPr>
            <a:lvl2pPr indent="0" lvl="1" marL="457200" marR="0" rtl="0" algn="l">
              <a:spcBef>
                <a:spcPts val="0"/>
              </a:spcBef>
              <a:spcAft>
                <a:spcPts val="0"/>
              </a:spcAft>
              <a:buClr>
                <a:schemeClr val="lt1"/>
              </a:buClr>
              <a:buSzPts val="1400"/>
              <a:buFont typeface="Calibri"/>
              <a:buNone/>
              <a:defRPr b="0" i="0" sz="2800" u="none" cap="none" strike="noStrike">
                <a:solidFill>
                  <a:schemeClr val="lt1"/>
                </a:solidFill>
                <a:latin typeface="Calibri"/>
                <a:ea typeface="Calibri"/>
                <a:cs typeface="Calibri"/>
                <a:sym typeface="Calibri"/>
              </a:defRPr>
            </a:lvl2pPr>
            <a:lvl3pPr indent="0" lvl="2" marL="914400" marR="0" rtl="0" algn="l">
              <a:spcBef>
                <a:spcPts val="0"/>
              </a:spcBef>
              <a:spcAft>
                <a:spcPts val="0"/>
              </a:spcAft>
              <a:buClr>
                <a:schemeClr val="lt1"/>
              </a:buClr>
              <a:buSzPts val="1400"/>
              <a:buFont typeface="Calibri"/>
              <a:buNone/>
              <a:defRPr b="0" i="0" sz="2400" u="none" cap="none" strike="noStrike">
                <a:solidFill>
                  <a:schemeClr val="lt1"/>
                </a:solidFill>
                <a:latin typeface="Calibri"/>
                <a:ea typeface="Calibri"/>
                <a:cs typeface="Calibri"/>
                <a:sym typeface="Calibri"/>
              </a:defRPr>
            </a:lvl3pPr>
            <a:lvl4pPr indent="0" lvl="3" marL="1371600" marR="0" rtl="0" algn="l">
              <a:spcBef>
                <a:spcPts val="0"/>
              </a:spcBef>
              <a:spcAft>
                <a:spcPts val="0"/>
              </a:spcAft>
              <a:buClr>
                <a:schemeClr val="lt1"/>
              </a:buClr>
              <a:buSzPts val="1400"/>
              <a:buFont typeface="Calibri"/>
              <a:buNone/>
              <a:defRPr b="0" i="0" sz="2000" u="none" cap="none" strike="noStrike">
                <a:solidFill>
                  <a:schemeClr val="lt1"/>
                </a:solidFill>
                <a:latin typeface="Calibri"/>
                <a:ea typeface="Calibri"/>
                <a:cs typeface="Calibri"/>
                <a:sym typeface="Calibri"/>
              </a:defRPr>
            </a:lvl4pPr>
            <a:lvl5pPr indent="0" lvl="4" marL="1828800" marR="0" rtl="0" algn="l">
              <a:spcBef>
                <a:spcPts val="0"/>
              </a:spcBef>
              <a:spcAft>
                <a:spcPts val="0"/>
              </a:spcAft>
              <a:buClr>
                <a:schemeClr val="lt1"/>
              </a:buClr>
              <a:buSzPts val="1400"/>
              <a:buFont typeface="Calibri"/>
              <a:buNone/>
              <a:defRPr b="0" i="0" sz="2000" u="none" cap="none" strike="noStrike">
                <a:solidFill>
                  <a:schemeClr val="lt1"/>
                </a:solidFill>
                <a:latin typeface="Calibri"/>
                <a:ea typeface="Calibri"/>
                <a:cs typeface="Calibri"/>
                <a:sym typeface="Calibri"/>
              </a:defRPr>
            </a:lvl5pPr>
            <a:lvl6pPr indent="0" lvl="5" marL="2286000" marR="0" rtl="0" algn="l">
              <a:spcBef>
                <a:spcPts val="0"/>
              </a:spcBef>
              <a:spcAft>
                <a:spcPts val="0"/>
              </a:spcAft>
              <a:buClr>
                <a:schemeClr val="lt1"/>
              </a:buClr>
              <a:buSzPts val="1400"/>
              <a:buFont typeface="Calibri"/>
              <a:buNone/>
              <a:defRPr b="0" i="0" sz="2000" u="none" cap="none" strike="noStrike">
                <a:solidFill>
                  <a:schemeClr val="lt1"/>
                </a:solidFill>
                <a:latin typeface="Calibri"/>
                <a:ea typeface="Calibri"/>
                <a:cs typeface="Calibri"/>
                <a:sym typeface="Calibri"/>
              </a:defRPr>
            </a:lvl6pPr>
            <a:lvl7pPr indent="0" lvl="6" marL="2743200" marR="0" rtl="0" algn="l">
              <a:spcBef>
                <a:spcPts val="0"/>
              </a:spcBef>
              <a:spcAft>
                <a:spcPts val="0"/>
              </a:spcAft>
              <a:buClr>
                <a:schemeClr val="lt1"/>
              </a:buClr>
              <a:buSzPts val="1400"/>
              <a:buFont typeface="Calibri"/>
              <a:buNone/>
              <a:defRPr b="0" i="0" sz="2000" u="none" cap="none" strike="noStrike">
                <a:solidFill>
                  <a:schemeClr val="lt1"/>
                </a:solidFill>
                <a:latin typeface="Calibri"/>
                <a:ea typeface="Calibri"/>
                <a:cs typeface="Calibri"/>
                <a:sym typeface="Calibri"/>
              </a:defRPr>
            </a:lvl7pPr>
            <a:lvl8pPr indent="0" lvl="7" marL="3200400" marR="0" rtl="0" algn="l">
              <a:spcBef>
                <a:spcPts val="0"/>
              </a:spcBef>
              <a:spcAft>
                <a:spcPts val="0"/>
              </a:spcAft>
              <a:buClr>
                <a:schemeClr val="lt1"/>
              </a:buClr>
              <a:buSzPts val="1400"/>
              <a:buFont typeface="Calibri"/>
              <a:buNone/>
              <a:defRPr b="0" i="0" sz="2000" u="none" cap="none" strike="noStrike">
                <a:solidFill>
                  <a:schemeClr val="lt1"/>
                </a:solidFill>
                <a:latin typeface="Calibri"/>
                <a:ea typeface="Calibri"/>
                <a:cs typeface="Calibri"/>
                <a:sym typeface="Calibri"/>
              </a:defRPr>
            </a:lvl8pPr>
            <a:lvl9pPr indent="0" lvl="8" marL="3657600" marR="0" rtl="0" algn="l">
              <a:spcBef>
                <a:spcPts val="0"/>
              </a:spcBef>
              <a:spcAft>
                <a:spcPts val="0"/>
              </a:spcAft>
              <a:buClr>
                <a:schemeClr val="lt1"/>
              </a:buClr>
              <a:buSzPts val="1400"/>
              <a:buFont typeface="Calibri"/>
              <a:buNone/>
              <a:defRPr b="0" i="0" sz="2000" u="none" cap="none" strike="noStrike">
                <a:solidFill>
                  <a:schemeClr val="lt1"/>
                </a:solidFill>
                <a:latin typeface="Calibri"/>
                <a:ea typeface="Calibri"/>
                <a:cs typeface="Calibri"/>
                <a:sym typeface="Calibri"/>
              </a:defRPr>
            </a:lvl9pPr>
          </a:lstStyle>
          <a:p/>
        </p:txBody>
      </p:sp>
      <p:sp>
        <p:nvSpPr>
          <p:cNvPr id="113" name="Google Shape;113;p22"/>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rtl="0">
              <a:spcBef>
                <a:spcPts val="640"/>
              </a:spcBef>
              <a:spcAft>
                <a:spcPts val="0"/>
              </a:spcAft>
              <a:buSzPts val="1400"/>
              <a:buFont typeface="Calibri"/>
              <a:buNone/>
              <a:defRPr sz="1400"/>
            </a:lvl1pPr>
            <a:lvl2pPr indent="-228600" lvl="1" marL="914400" rtl="0">
              <a:spcBef>
                <a:spcPts val="0"/>
              </a:spcBef>
              <a:spcAft>
                <a:spcPts val="0"/>
              </a:spcAft>
              <a:buSzPts val="1400"/>
              <a:buFont typeface="Calibri"/>
              <a:buNone/>
              <a:defRPr sz="1200"/>
            </a:lvl2pPr>
            <a:lvl3pPr indent="-228600" lvl="2" marL="1371600" rtl="0">
              <a:spcBef>
                <a:spcPts val="0"/>
              </a:spcBef>
              <a:spcAft>
                <a:spcPts val="0"/>
              </a:spcAft>
              <a:buSzPts val="1400"/>
              <a:buFont typeface="Calibri"/>
              <a:buNone/>
              <a:defRPr sz="1000"/>
            </a:lvl3pPr>
            <a:lvl4pPr indent="-228600" lvl="3" marL="1828800" rtl="0">
              <a:spcBef>
                <a:spcPts val="0"/>
              </a:spcBef>
              <a:spcAft>
                <a:spcPts val="0"/>
              </a:spcAft>
              <a:buSzPts val="1400"/>
              <a:buFont typeface="Calibri"/>
              <a:buNone/>
              <a:defRPr sz="900"/>
            </a:lvl4pPr>
            <a:lvl5pPr indent="-228600" lvl="4" marL="2286000" rtl="0">
              <a:spcBef>
                <a:spcPts val="0"/>
              </a:spcBef>
              <a:spcAft>
                <a:spcPts val="0"/>
              </a:spcAft>
              <a:buSzPts val="1400"/>
              <a:buFont typeface="Calibri"/>
              <a:buNone/>
              <a:defRPr sz="900"/>
            </a:lvl5pPr>
            <a:lvl6pPr indent="-228600" lvl="5" marL="2743200" rtl="0">
              <a:spcBef>
                <a:spcPts val="0"/>
              </a:spcBef>
              <a:spcAft>
                <a:spcPts val="0"/>
              </a:spcAft>
              <a:buSzPts val="1400"/>
              <a:buFont typeface="Calibri"/>
              <a:buNone/>
              <a:defRPr sz="900"/>
            </a:lvl6pPr>
            <a:lvl7pPr indent="-228600" lvl="6" marL="3200400" rtl="0">
              <a:spcBef>
                <a:spcPts val="0"/>
              </a:spcBef>
              <a:spcAft>
                <a:spcPts val="0"/>
              </a:spcAft>
              <a:buSzPts val="1400"/>
              <a:buFont typeface="Calibri"/>
              <a:buNone/>
              <a:defRPr sz="900"/>
            </a:lvl7pPr>
            <a:lvl8pPr indent="-228600" lvl="7" marL="3657600" rtl="0">
              <a:spcBef>
                <a:spcPts val="0"/>
              </a:spcBef>
              <a:spcAft>
                <a:spcPts val="0"/>
              </a:spcAft>
              <a:buSzPts val="1400"/>
              <a:buFont typeface="Calibri"/>
              <a:buNone/>
              <a:defRPr sz="900"/>
            </a:lvl8pPr>
            <a:lvl9pPr indent="-228600" lvl="8" marL="4114800" rtl="0">
              <a:spcBef>
                <a:spcPts val="0"/>
              </a:spcBef>
              <a:spcAft>
                <a:spcPts val="0"/>
              </a:spcAft>
              <a:buSzPts val="1400"/>
              <a:buFont typeface="Calibri"/>
              <a:buNone/>
              <a:defRPr sz="900"/>
            </a:lvl9pPr>
          </a:lstStyle>
          <a:p/>
        </p:txBody>
      </p:sp>
      <p:sp>
        <p:nvSpPr>
          <p:cNvPr id="114" name="Google Shape;114;p2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115" name="Google Shape;115;p2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116" name="Google Shape;116;p22"/>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chemeClr val="lt1"/>
                </a:solidFill>
                <a:latin typeface="Calibri"/>
                <a:ea typeface="Calibri"/>
                <a:cs typeface="Calibri"/>
                <a:sym typeface="Calibri"/>
              </a:defRPr>
            </a:lvl1pPr>
            <a:lvl2pPr indent="0" lvl="1" marL="0" marR="0" rtl="0" algn="r">
              <a:buNone/>
              <a:defRPr b="0" i="0" sz="1200" u="none" cap="none" strike="noStrike">
                <a:solidFill>
                  <a:schemeClr val="lt1"/>
                </a:solidFill>
                <a:latin typeface="Calibri"/>
                <a:ea typeface="Calibri"/>
                <a:cs typeface="Calibri"/>
                <a:sym typeface="Calibri"/>
              </a:defRPr>
            </a:lvl2pPr>
            <a:lvl3pPr indent="0" lvl="2" marL="0" marR="0" rtl="0" algn="r">
              <a:buNone/>
              <a:defRPr b="0" i="0" sz="1200" u="none" cap="none" strike="noStrike">
                <a:solidFill>
                  <a:schemeClr val="lt1"/>
                </a:solidFill>
                <a:latin typeface="Calibri"/>
                <a:ea typeface="Calibri"/>
                <a:cs typeface="Calibri"/>
                <a:sym typeface="Calibri"/>
              </a:defRPr>
            </a:lvl3pPr>
            <a:lvl4pPr indent="0" lvl="3" marL="0" marR="0" rtl="0" algn="r">
              <a:buNone/>
              <a:defRPr b="0" i="0" sz="1200" u="none" cap="none" strike="noStrike">
                <a:solidFill>
                  <a:schemeClr val="lt1"/>
                </a:solidFill>
                <a:latin typeface="Calibri"/>
                <a:ea typeface="Calibri"/>
                <a:cs typeface="Calibri"/>
                <a:sym typeface="Calibri"/>
              </a:defRPr>
            </a:lvl4pPr>
            <a:lvl5pPr indent="0" lvl="4" marL="0" marR="0" rtl="0" algn="r">
              <a:buNone/>
              <a:defRPr b="0" i="0" sz="1200" u="none" cap="none" strike="noStrike">
                <a:solidFill>
                  <a:schemeClr val="lt1"/>
                </a:solidFill>
                <a:latin typeface="Calibri"/>
                <a:ea typeface="Calibri"/>
                <a:cs typeface="Calibri"/>
                <a:sym typeface="Calibri"/>
              </a:defRPr>
            </a:lvl5pPr>
            <a:lvl6pPr indent="0" lvl="5" marL="0" marR="0" rtl="0" algn="r">
              <a:buNone/>
              <a:defRPr b="0" i="0" sz="1200" u="none" cap="none" strike="noStrike">
                <a:solidFill>
                  <a:schemeClr val="lt1"/>
                </a:solidFill>
                <a:latin typeface="Calibri"/>
                <a:ea typeface="Calibri"/>
                <a:cs typeface="Calibri"/>
                <a:sym typeface="Calibri"/>
              </a:defRPr>
            </a:lvl6pPr>
            <a:lvl7pPr indent="0" lvl="6" marL="0" marR="0" rtl="0" algn="r">
              <a:buNone/>
              <a:defRPr b="0" i="0" sz="1200" u="none" cap="none" strike="noStrike">
                <a:solidFill>
                  <a:schemeClr val="lt1"/>
                </a:solidFill>
                <a:latin typeface="Calibri"/>
                <a:ea typeface="Calibri"/>
                <a:cs typeface="Calibri"/>
                <a:sym typeface="Calibri"/>
              </a:defRPr>
            </a:lvl7pPr>
            <a:lvl8pPr indent="0" lvl="7" marL="0" marR="0" rtl="0" algn="r">
              <a:buNone/>
              <a:defRPr b="0" i="0" sz="1200" u="none" cap="none" strike="noStrike">
                <a:solidFill>
                  <a:schemeClr val="lt1"/>
                </a:solidFill>
                <a:latin typeface="Calibri"/>
                <a:ea typeface="Calibri"/>
                <a:cs typeface="Calibri"/>
                <a:sym typeface="Calibri"/>
              </a:defRPr>
            </a:lvl8pPr>
            <a:lvl9pPr indent="0" lvl="8" marL="0" marR="0" rtl="0" algn="r">
              <a:buNone/>
              <a:defRPr b="0" i="0" sz="1200" u="none" cap="none" strike="noStrike">
                <a:solidFill>
                  <a:schemeClr val="lt1"/>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p>
          <a:p>
            <a:pPr indent="-88900" lvl="2" marL="914400" rtl="0" algn="l">
              <a:spcBef>
                <a:spcPts val="0"/>
              </a:spcBef>
              <a:spcAft>
                <a:spcPts val="0"/>
              </a:spcAft>
              <a:buSzPts val="1400"/>
              <a:buChar char="■"/>
            </a:pPr>
            <a:r>
              <a:t/>
            </a:r>
            <a:endParaRPr sz="1800"/>
          </a:p>
          <a:p>
            <a:pPr indent="-88900" lvl="3" marL="1371600" rtl="0" algn="l">
              <a:spcBef>
                <a:spcPts val="0"/>
              </a:spcBef>
              <a:spcAft>
                <a:spcPts val="0"/>
              </a:spcAft>
              <a:buSzPts val="1400"/>
              <a:buChar char="●"/>
            </a:pPr>
            <a:r>
              <a:t/>
            </a:r>
            <a:endParaRPr sz="1800"/>
          </a:p>
          <a:p>
            <a:pPr indent="-88900" lvl="4" marL="1828800" rtl="0" algn="l">
              <a:spcBef>
                <a:spcPts val="0"/>
              </a:spcBef>
              <a:spcAft>
                <a:spcPts val="0"/>
              </a:spcAft>
              <a:buSzPts val="1400"/>
              <a:buChar char="○"/>
            </a:pPr>
            <a:r>
              <a:t/>
            </a:r>
            <a:endParaRPr sz="1800"/>
          </a:p>
          <a:p>
            <a:pPr indent="-88900" lvl="5" marL="2286000" rtl="0" algn="l">
              <a:spcBef>
                <a:spcPts val="0"/>
              </a:spcBef>
              <a:spcAft>
                <a:spcPts val="0"/>
              </a:spcAft>
              <a:buSzPts val="1400"/>
              <a:buChar char="■"/>
            </a:pPr>
            <a:r>
              <a:t/>
            </a:r>
            <a:endParaRPr sz="1800"/>
          </a:p>
          <a:p>
            <a:pPr indent="-88900" lvl="6" marL="2743200" rtl="0" algn="l">
              <a:spcBef>
                <a:spcPts val="0"/>
              </a:spcBef>
              <a:spcAft>
                <a:spcPts val="0"/>
              </a:spcAft>
              <a:buSzPts val="1400"/>
              <a:buChar char="●"/>
            </a:pPr>
            <a:r>
              <a:t/>
            </a:r>
            <a:endParaRPr sz="1800"/>
          </a:p>
          <a:p>
            <a:pPr indent="-88900" lvl="7" marL="3200400" rtl="0" algn="l">
              <a:spcBef>
                <a:spcPts val="0"/>
              </a:spcBef>
              <a:spcAft>
                <a:spcPts val="0"/>
              </a:spcAft>
              <a:buSzPts val="1400"/>
              <a:buChar char="○"/>
            </a:pPr>
            <a:r>
              <a:t/>
            </a:r>
            <a:endParaRPr sz="1800"/>
          </a:p>
          <a:p>
            <a:pPr indent="-88900" lvl="8" marL="3657600" rtl="0" algn="l">
              <a:spcBef>
                <a:spcPts val="0"/>
              </a:spcBef>
              <a:spcAft>
                <a:spcPts val="0"/>
              </a:spcAft>
              <a:buSzPts val="1400"/>
              <a:buChar char="■"/>
            </a:pPr>
            <a:r>
              <a:t/>
            </a:r>
            <a:endParaRPr sz="18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117" name="Shape 117"/>
        <p:cNvGrpSpPr/>
        <p:nvPr/>
      </p:nvGrpSpPr>
      <p:grpSpPr>
        <a:xfrm>
          <a:off x="0" y="0"/>
          <a:ext cx="0" cy="0"/>
          <a:chOff x="0" y="0"/>
          <a:chExt cx="0" cy="0"/>
        </a:xfrm>
      </p:grpSpPr>
      <p:sp>
        <p:nvSpPr>
          <p:cNvPr id="118" name="Google Shape;118;p2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1400"/>
              <a:buFont typeface="Calibri"/>
              <a:buNone/>
              <a:defRPr sz="4400">
                <a:solidFill>
                  <a:schemeClr val="lt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9" name="Google Shape;119;p23"/>
          <p:cNvSpPr txBox="1"/>
          <p:nvPr>
            <p:ph idx="1" type="body"/>
          </p:nvPr>
        </p:nvSpPr>
        <p:spPr>
          <a:xfrm rot="5400000">
            <a:off x="2874750" y="-1217400"/>
            <a:ext cx="3394500" cy="82296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lt1"/>
              </a:buClr>
              <a:buSzPts val="1400"/>
              <a:buFont typeface="Calibri"/>
              <a:buChar char="●"/>
              <a:defRPr sz="3200">
                <a:solidFill>
                  <a:schemeClr val="lt1"/>
                </a:solidFill>
                <a:latin typeface="Calibri"/>
                <a:ea typeface="Calibri"/>
                <a:cs typeface="Calibri"/>
                <a:sym typeface="Calibri"/>
              </a:defRPr>
            </a:lvl1pPr>
            <a:lvl2pPr indent="-317500" lvl="1" marL="914400" rtl="0" algn="l">
              <a:spcBef>
                <a:spcPts val="0"/>
              </a:spcBef>
              <a:spcAft>
                <a:spcPts val="0"/>
              </a:spcAft>
              <a:buClr>
                <a:schemeClr val="lt1"/>
              </a:buClr>
              <a:buSzPts val="1400"/>
              <a:buFont typeface="Calibri"/>
              <a:buChar char="●"/>
              <a:defRPr sz="2800">
                <a:solidFill>
                  <a:schemeClr val="lt1"/>
                </a:solidFill>
                <a:latin typeface="Calibri"/>
                <a:ea typeface="Calibri"/>
                <a:cs typeface="Calibri"/>
                <a:sym typeface="Calibri"/>
              </a:defRPr>
            </a:lvl2pPr>
            <a:lvl3pPr indent="-317500" lvl="2" marL="1371600" rtl="0" algn="l">
              <a:spcBef>
                <a:spcPts val="0"/>
              </a:spcBef>
              <a:spcAft>
                <a:spcPts val="0"/>
              </a:spcAft>
              <a:buClr>
                <a:schemeClr val="lt1"/>
              </a:buClr>
              <a:buSzPts val="1400"/>
              <a:buFont typeface="Calibri"/>
              <a:buChar char="●"/>
              <a:defRPr sz="2400">
                <a:solidFill>
                  <a:schemeClr val="lt1"/>
                </a:solidFill>
                <a:latin typeface="Calibri"/>
                <a:ea typeface="Calibri"/>
                <a:cs typeface="Calibri"/>
                <a:sym typeface="Calibri"/>
              </a:defRPr>
            </a:lvl3pPr>
            <a:lvl4pPr indent="-317500" lvl="3" marL="18288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4pPr>
            <a:lvl5pPr indent="-317500" lvl="4" marL="22860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5pPr>
            <a:lvl6pPr indent="-317500" lvl="5" marL="27432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6pPr>
            <a:lvl7pPr indent="-317500" lvl="6" marL="32004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7pPr>
            <a:lvl8pPr indent="-317500" lvl="7" marL="36576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8pPr>
            <a:lvl9pPr indent="-317500" lvl="8" marL="41148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9pPr>
          </a:lstStyle>
          <a:p/>
        </p:txBody>
      </p:sp>
      <p:sp>
        <p:nvSpPr>
          <p:cNvPr id="120" name="Google Shape;120;p2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121" name="Google Shape;121;p2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122" name="Google Shape;122;p23"/>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chemeClr val="lt1"/>
                </a:solidFill>
                <a:latin typeface="Calibri"/>
                <a:ea typeface="Calibri"/>
                <a:cs typeface="Calibri"/>
                <a:sym typeface="Calibri"/>
              </a:defRPr>
            </a:lvl1pPr>
            <a:lvl2pPr indent="0" lvl="1" marL="0" marR="0" rtl="0" algn="r">
              <a:buNone/>
              <a:defRPr b="0" i="0" sz="1200" u="none" cap="none" strike="noStrike">
                <a:solidFill>
                  <a:schemeClr val="lt1"/>
                </a:solidFill>
                <a:latin typeface="Calibri"/>
                <a:ea typeface="Calibri"/>
                <a:cs typeface="Calibri"/>
                <a:sym typeface="Calibri"/>
              </a:defRPr>
            </a:lvl2pPr>
            <a:lvl3pPr indent="0" lvl="2" marL="0" marR="0" rtl="0" algn="r">
              <a:buNone/>
              <a:defRPr b="0" i="0" sz="1200" u="none" cap="none" strike="noStrike">
                <a:solidFill>
                  <a:schemeClr val="lt1"/>
                </a:solidFill>
                <a:latin typeface="Calibri"/>
                <a:ea typeface="Calibri"/>
                <a:cs typeface="Calibri"/>
                <a:sym typeface="Calibri"/>
              </a:defRPr>
            </a:lvl3pPr>
            <a:lvl4pPr indent="0" lvl="3" marL="0" marR="0" rtl="0" algn="r">
              <a:buNone/>
              <a:defRPr b="0" i="0" sz="1200" u="none" cap="none" strike="noStrike">
                <a:solidFill>
                  <a:schemeClr val="lt1"/>
                </a:solidFill>
                <a:latin typeface="Calibri"/>
                <a:ea typeface="Calibri"/>
                <a:cs typeface="Calibri"/>
                <a:sym typeface="Calibri"/>
              </a:defRPr>
            </a:lvl4pPr>
            <a:lvl5pPr indent="0" lvl="4" marL="0" marR="0" rtl="0" algn="r">
              <a:buNone/>
              <a:defRPr b="0" i="0" sz="1200" u="none" cap="none" strike="noStrike">
                <a:solidFill>
                  <a:schemeClr val="lt1"/>
                </a:solidFill>
                <a:latin typeface="Calibri"/>
                <a:ea typeface="Calibri"/>
                <a:cs typeface="Calibri"/>
                <a:sym typeface="Calibri"/>
              </a:defRPr>
            </a:lvl5pPr>
            <a:lvl6pPr indent="0" lvl="5" marL="0" marR="0" rtl="0" algn="r">
              <a:buNone/>
              <a:defRPr b="0" i="0" sz="1200" u="none" cap="none" strike="noStrike">
                <a:solidFill>
                  <a:schemeClr val="lt1"/>
                </a:solidFill>
                <a:latin typeface="Calibri"/>
                <a:ea typeface="Calibri"/>
                <a:cs typeface="Calibri"/>
                <a:sym typeface="Calibri"/>
              </a:defRPr>
            </a:lvl6pPr>
            <a:lvl7pPr indent="0" lvl="6" marL="0" marR="0" rtl="0" algn="r">
              <a:buNone/>
              <a:defRPr b="0" i="0" sz="1200" u="none" cap="none" strike="noStrike">
                <a:solidFill>
                  <a:schemeClr val="lt1"/>
                </a:solidFill>
                <a:latin typeface="Calibri"/>
                <a:ea typeface="Calibri"/>
                <a:cs typeface="Calibri"/>
                <a:sym typeface="Calibri"/>
              </a:defRPr>
            </a:lvl7pPr>
            <a:lvl8pPr indent="0" lvl="7" marL="0" marR="0" rtl="0" algn="r">
              <a:buNone/>
              <a:defRPr b="0" i="0" sz="1200" u="none" cap="none" strike="noStrike">
                <a:solidFill>
                  <a:schemeClr val="lt1"/>
                </a:solidFill>
                <a:latin typeface="Calibri"/>
                <a:ea typeface="Calibri"/>
                <a:cs typeface="Calibri"/>
                <a:sym typeface="Calibri"/>
              </a:defRPr>
            </a:lvl8pPr>
            <a:lvl9pPr indent="0" lvl="8" marL="0" marR="0" rtl="0" algn="r">
              <a:buNone/>
              <a:defRPr b="0" i="0" sz="1200" u="none" cap="none" strike="noStrike">
                <a:solidFill>
                  <a:schemeClr val="lt1"/>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p>
          <a:p>
            <a:pPr indent="-88900" lvl="2" marL="914400" rtl="0" algn="l">
              <a:spcBef>
                <a:spcPts val="0"/>
              </a:spcBef>
              <a:spcAft>
                <a:spcPts val="0"/>
              </a:spcAft>
              <a:buSzPts val="1400"/>
              <a:buChar char="■"/>
            </a:pPr>
            <a:r>
              <a:t/>
            </a:r>
            <a:endParaRPr sz="1800"/>
          </a:p>
          <a:p>
            <a:pPr indent="-88900" lvl="3" marL="1371600" rtl="0" algn="l">
              <a:spcBef>
                <a:spcPts val="0"/>
              </a:spcBef>
              <a:spcAft>
                <a:spcPts val="0"/>
              </a:spcAft>
              <a:buSzPts val="1400"/>
              <a:buChar char="●"/>
            </a:pPr>
            <a:r>
              <a:t/>
            </a:r>
            <a:endParaRPr sz="1800"/>
          </a:p>
          <a:p>
            <a:pPr indent="-88900" lvl="4" marL="1828800" rtl="0" algn="l">
              <a:spcBef>
                <a:spcPts val="0"/>
              </a:spcBef>
              <a:spcAft>
                <a:spcPts val="0"/>
              </a:spcAft>
              <a:buSzPts val="1400"/>
              <a:buChar char="○"/>
            </a:pPr>
            <a:r>
              <a:t/>
            </a:r>
            <a:endParaRPr sz="1800"/>
          </a:p>
          <a:p>
            <a:pPr indent="-88900" lvl="5" marL="2286000" rtl="0" algn="l">
              <a:spcBef>
                <a:spcPts val="0"/>
              </a:spcBef>
              <a:spcAft>
                <a:spcPts val="0"/>
              </a:spcAft>
              <a:buSzPts val="1400"/>
              <a:buChar char="■"/>
            </a:pPr>
            <a:r>
              <a:t/>
            </a:r>
            <a:endParaRPr sz="1800"/>
          </a:p>
          <a:p>
            <a:pPr indent="-88900" lvl="6" marL="2743200" rtl="0" algn="l">
              <a:spcBef>
                <a:spcPts val="0"/>
              </a:spcBef>
              <a:spcAft>
                <a:spcPts val="0"/>
              </a:spcAft>
              <a:buSzPts val="1400"/>
              <a:buChar char="●"/>
            </a:pPr>
            <a:r>
              <a:t/>
            </a:r>
            <a:endParaRPr sz="1800"/>
          </a:p>
          <a:p>
            <a:pPr indent="-88900" lvl="7" marL="3200400" rtl="0" algn="l">
              <a:spcBef>
                <a:spcPts val="0"/>
              </a:spcBef>
              <a:spcAft>
                <a:spcPts val="0"/>
              </a:spcAft>
              <a:buSzPts val="1400"/>
              <a:buChar char="○"/>
            </a:pPr>
            <a:r>
              <a:t/>
            </a:r>
            <a:endParaRPr sz="1800"/>
          </a:p>
          <a:p>
            <a:pPr indent="-88900" lvl="8" marL="3657600" rtl="0" algn="l">
              <a:spcBef>
                <a:spcPts val="0"/>
              </a:spcBef>
              <a:spcAft>
                <a:spcPts val="0"/>
              </a:spcAft>
              <a:buSzPts val="1400"/>
              <a:buChar char="■"/>
            </a:pPr>
            <a:r>
              <a:t/>
            </a:r>
            <a:endParaRPr sz="18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123" name="Shape 123"/>
        <p:cNvGrpSpPr/>
        <p:nvPr/>
      </p:nvGrpSpPr>
      <p:grpSpPr>
        <a:xfrm>
          <a:off x="0" y="0"/>
          <a:ext cx="0" cy="0"/>
          <a:chOff x="0" y="0"/>
          <a:chExt cx="0" cy="0"/>
        </a:xfrm>
      </p:grpSpPr>
      <p:sp>
        <p:nvSpPr>
          <p:cNvPr id="124" name="Google Shape;124;p24"/>
          <p:cNvSpPr txBox="1"/>
          <p:nvPr>
            <p:ph type="title"/>
          </p:nvPr>
        </p:nvSpPr>
        <p:spPr>
          <a:xfrm rot="5400000">
            <a:off x="5463750" y="1371628"/>
            <a:ext cx="4388700" cy="20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1400"/>
              <a:buFont typeface="Calibri"/>
              <a:buNone/>
              <a:defRPr sz="4400">
                <a:solidFill>
                  <a:schemeClr val="lt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25" name="Google Shape;125;p24"/>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lt1"/>
              </a:buClr>
              <a:buSzPts val="1400"/>
              <a:buFont typeface="Calibri"/>
              <a:buChar char="●"/>
              <a:defRPr sz="3200">
                <a:solidFill>
                  <a:schemeClr val="lt1"/>
                </a:solidFill>
                <a:latin typeface="Calibri"/>
                <a:ea typeface="Calibri"/>
                <a:cs typeface="Calibri"/>
                <a:sym typeface="Calibri"/>
              </a:defRPr>
            </a:lvl1pPr>
            <a:lvl2pPr indent="-317500" lvl="1" marL="914400" rtl="0" algn="l">
              <a:spcBef>
                <a:spcPts val="0"/>
              </a:spcBef>
              <a:spcAft>
                <a:spcPts val="0"/>
              </a:spcAft>
              <a:buClr>
                <a:schemeClr val="lt1"/>
              </a:buClr>
              <a:buSzPts val="1400"/>
              <a:buFont typeface="Calibri"/>
              <a:buChar char="●"/>
              <a:defRPr sz="2800">
                <a:solidFill>
                  <a:schemeClr val="lt1"/>
                </a:solidFill>
                <a:latin typeface="Calibri"/>
                <a:ea typeface="Calibri"/>
                <a:cs typeface="Calibri"/>
                <a:sym typeface="Calibri"/>
              </a:defRPr>
            </a:lvl2pPr>
            <a:lvl3pPr indent="-317500" lvl="2" marL="1371600" rtl="0" algn="l">
              <a:spcBef>
                <a:spcPts val="0"/>
              </a:spcBef>
              <a:spcAft>
                <a:spcPts val="0"/>
              </a:spcAft>
              <a:buClr>
                <a:schemeClr val="lt1"/>
              </a:buClr>
              <a:buSzPts val="1400"/>
              <a:buFont typeface="Calibri"/>
              <a:buChar char="●"/>
              <a:defRPr sz="2400">
                <a:solidFill>
                  <a:schemeClr val="lt1"/>
                </a:solidFill>
                <a:latin typeface="Calibri"/>
                <a:ea typeface="Calibri"/>
                <a:cs typeface="Calibri"/>
                <a:sym typeface="Calibri"/>
              </a:defRPr>
            </a:lvl3pPr>
            <a:lvl4pPr indent="-317500" lvl="3" marL="18288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4pPr>
            <a:lvl5pPr indent="-317500" lvl="4" marL="22860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5pPr>
            <a:lvl6pPr indent="-317500" lvl="5" marL="27432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6pPr>
            <a:lvl7pPr indent="-317500" lvl="6" marL="32004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7pPr>
            <a:lvl8pPr indent="-317500" lvl="7" marL="36576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8pPr>
            <a:lvl9pPr indent="-317500" lvl="8" marL="4114800" rtl="0" algn="l">
              <a:spcBef>
                <a:spcPts val="0"/>
              </a:spcBef>
              <a:spcAft>
                <a:spcPts val="0"/>
              </a:spcAft>
              <a:buClr>
                <a:schemeClr val="lt1"/>
              </a:buClr>
              <a:buSzPts val="1400"/>
              <a:buFont typeface="Calibri"/>
              <a:buChar char="●"/>
              <a:defRPr sz="2000">
                <a:solidFill>
                  <a:schemeClr val="lt1"/>
                </a:solidFill>
                <a:latin typeface="Calibri"/>
                <a:ea typeface="Calibri"/>
                <a:cs typeface="Calibri"/>
                <a:sym typeface="Calibri"/>
              </a:defRPr>
            </a:lvl9pPr>
          </a:lstStyle>
          <a:p/>
        </p:txBody>
      </p:sp>
      <p:sp>
        <p:nvSpPr>
          <p:cNvPr id="126" name="Google Shape;126;p2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127" name="Google Shape;127;p2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128" name="Google Shape;128;p24"/>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chemeClr val="lt1"/>
                </a:solidFill>
                <a:latin typeface="Calibri"/>
                <a:ea typeface="Calibri"/>
                <a:cs typeface="Calibri"/>
                <a:sym typeface="Calibri"/>
              </a:defRPr>
            </a:lvl1pPr>
            <a:lvl2pPr indent="0" lvl="1" marL="0" marR="0" rtl="0" algn="r">
              <a:buNone/>
              <a:defRPr b="0" i="0" sz="1200" u="none" cap="none" strike="noStrike">
                <a:solidFill>
                  <a:schemeClr val="lt1"/>
                </a:solidFill>
                <a:latin typeface="Calibri"/>
                <a:ea typeface="Calibri"/>
                <a:cs typeface="Calibri"/>
                <a:sym typeface="Calibri"/>
              </a:defRPr>
            </a:lvl2pPr>
            <a:lvl3pPr indent="0" lvl="2" marL="0" marR="0" rtl="0" algn="r">
              <a:buNone/>
              <a:defRPr b="0" i="0" sz="1200" u="none" cap="none" strike="noStrike">
                <a:solidFill>
                  <a:schemeClr val="lt1"/>
                </a:solidFill>
                <a:latin typeface="Calibri"/>
                <a:ea typeface="Calibri"/>
                <a:cs typeface="Calibri"/>
                <a:sym typeface="Calibri"/>
              </a:defRPr>
            </a:lvl3pPr>
            <a:lvl4pPr indent="0" lvl="3" marL="0" marR="0" rtl="0" algn="r">
              <a:buNone/>
              <a:defRPr b="0" i="0" sz="1200" u="none" cap="none" strike="noStrike">
                <a:solidFill>
                  <a:schemeClr val="lt1"/>
                </a:solidFill>
                <a:latin typeface="Calibri"/>
                <a:ea typeface="Calibri"/>
                <a:cs typeface="Calibri"/>
                <a:sym typeface="Calibri"/>
              </a:defRPr>
            </a:lvl4pPr>
            <a:lvl5pPr indent="0" lvl="4" marL="0" marR="0" rtl="0" algn="r">
              <a:buNone/>
              <a:defRPr b="0" i="0" sz="1200" u="none" cap="none" strike="noStrike">
                <a:solidFill>
                  <a:schemeClr val="lt1"/>
                </a:solidFill>
                <a:latin typeface="Calibri"/>
                <a:ea typeface="Calibri"/>
                <a:cs typeface="Calibri"/>
                <a:sym typeface="Calibri"/>
              </a:defRPr>
            </a:lvl5pPr>
            <a:lvl6pPr indent="0" lvl="5" marL="0" marR="0" rtl="0" algn="r">
              <a:buNone/>
              <a:defRPr b="0" i="0" sz="1200" u="none" cap="none" strike="noStrike">
                <a:solidFill>
                  <a:schemeClr val="lt1"/>
                </a:solidFill>
                <a:latin typeface="Calibri"/>
                <a:ea typeface="Calibri"/>
                <a:cs typeface="Calibri"/>
                <a:sym typeface="Calibri"/>
              </a:defRPr>
            </a:lvl6pPr>
            <a:lvl7pPr indent="0" lvl="6" marL="0" marR="0" rtl="0" algn="r">
              <a:buNone/>
              <a:defRPr b="0" i="0" sz="1200" u="none" cap="none" strike="noStrike">
                <a:solidFill>
                  <a:schemeClr val="lt1"/>
                </a:solidFill>
                <a:latin typeface="Calibri"/>
                <a:ea typeface="Calibri"/>
                <a:cs typeface="Calibri"/>
                <a:sym typeface="Calibri"/>
              </a:defRPr>
            </a:lvl7pPr>
            <a:lvl8pPr indent="0" lvl="7" marL="0" marR="0" rtl="0" algn="r">
              <a:buNone/>
              <a:defRPr b="0" i="0" sz="1200" u="none" cap="none" strike="noStrike">
                <a:solidFill>
                  <a:schemeClr val="lt1"/>
                </a:solidFill>
                <a:latin typeface="Calibri"/>
                <a:ea typeface="Calibri"/>
                <a:cs typeface="Calibri"/>
                <a:sym typeface="Calibri"/>
              </a:defRPr>
            </a:lvl8pPr>
            <a:lvl9pPr indent="0" lvl="8" marL="0" marR="0" rtl="0" algn="r">
              <a:buNone/>
              <a:defRPr b="0" i="0" sz="1200" u="none" cap="none" strike="noStrike">
                <a:solidFill>
                  <a:schemeClr val="lt1"/>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p>
          <a:p>
            <a:pPr indent="-88900" lvl="2" marL="914400" rtl="0" algn="l">
              <a:spcBef>
                <a:spcPts val="0"/>
              </a:spcBef>
              <a:spcAft>
                <a:spcPts val="0"/>
              </a:spcAft>
              <a:buSzPts val="1400"/>
              <a:buChar char="■"/>
            </a:pPr>
            <a:r>
              <a:t/>
            </a:r>
            <a:endParaRPr sz="1800"/>
          </a:p>
          <a:p>
            <a:pPr indent="-88900" lvl="3" marL="1371600" rtl="0" algn="l">
              <a:spcBef>
                <a:spcPts val="0"/>
              </a:spcBef>
              <a:spcAft>
                <a:spcPts val="0"/>
              </a:spcAft>
              <a:buSzPts val="1400"/>
              <a:buChar char="●"/>
            </a:pPr>
            <a:r>
              <a:t/>
            </a:r>
            <a:endParaRPr sz="1800"/>
          </a:p>
          <a:p>
            <a:pPr indent="-88900" lvl="4" marL="1828800" rtl="0" algn="l">
              <a:spcBef>
                <a:spcPts val="0"/>
              </a:spcBef>
              <a:spcAft>
                <a:spcPts val="0"/>
              </a:spcAft>
              <a:buSzPts val="1400"/>
              <a:buChar char="○"/>
            </a:pPr>
            <a:r>
              <a:t/>
            </a:r>
            <a:endParaRPr sz="1800"/>
          </a:p>
          <a:p>
            <a:pPr indent="-88900" lvl="5" marL="2286000" rtl="0" algn="l">
              <a:spcBef>
                <a:spcPts val="0"/>
              </a:spcBef>
              <a:spcAft>
                <a:spcPts val="0"/>
              </a:spcAft>
              <a:buSzPts val="1400"/>
              <a:buChar char="■"/>
            </a:pPr>
            <a:r>
              <a:t/>
            </a:r>
            <a:endParaRPr sz="1800"/>
          </a:p>
          <a:p>
            <a:pPr indent="-88900" lvl="6" marL="2743200" rtl="0" algn="l">
              <a:spcBef>
                <a:spcPts val="0"/>
              </a:spcBef>
              <a:spcAft>
                <a:spcPts val="0"/>
              </a:spcAft>
              <a:buSzPts val="1400"/>
              <a:buChar char="●"/>
            </a:pPr>
            <a:r>
              <a:t/>
            </a:r>
            <a:endParaRPr sz="1800"/>
          </a:p>
          <a:p>
            <a:pPr indent="-88900" lvl="7" marL="3200400" rtl="0" algn="l">
              <a:spcBef>
                <a:spcPts val="0"/>
              </a:spcBef>
              <a:spcAft>
                <a:spcPts val="0"/>
              </a:spcAft>
              <a:buSzPts val="1400"/>
              <a:buChar char="○"/>
            </a:pPr>
            <a:r>
              <a:t/>
            </a:r>
            <a:endParaRPr sz="1800"/>
          </a:p>
          <a:p>
            <a:pPr indent="-88900" lvl="8" marL="3657600" rtl="0" algn="l">
              <a:spcBef>
                <a:spcPts val="0"/>
              </a:spcBef>
              <a:spcAft>
                <a:spcPts val="0"/>
              </a:spcAft>
              <a:buSzPts val="1400"/>
              <a:buChar char="■"/>
            </a:pPr>
            <a:r>
              <a:t/>
            </a:r>
            <a:endParaRPr sz="1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lt1"/>
              </a:buClr>
              <a:buSzPts val="1400"/>
              <a:buFont typeface="Calibri"/>
              <a:buNone/>
              <a:defRPr b="0" i="0" sz="4400" u="none" cap="none" strike="noStrike">
                <a:solidFill>
                  <a:schemeClr val="lt1"/>
                </a:solidFill>
                <a:latin typeface="Calibri"/>
                <a:ea typeface="Calibri"/>
                <a:cs typeface="Calibri"/>
                <a:sym typeface="Calibri"/>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56" name="Google Shape;56;p13"/>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640"/>
              </a:spcBef>
              <a:spcAft>
                <a:spcPts val="0"/>
              </a:spcAft>
              <a:buClr>
                <a:schemeClr val="lt1"/>
              </a:buClr>
              <a:buSzPts val="1400"/>
              <a:buFont typeface="Calibri"/>
              <a:buChar char="●"/>
              <a:defRPr b="0" i="0" sz="3200" u="none" cap="none" strike="noStrike">
                <a:solidFill>
                  <a:schemeClr val="lt1"/>
                </a:solidFill>
                <a:latin typeface="Calibri"/>
                <a:ea typeface="Calibri"/>
                <a:cs typeface="Calibri"/>
                <a:sym typeface="Calibri"/>
              </a:defRPr>
            </a:lvl1pPr>
            <a:lvl2pPr indent="-317500" lvl="1" marL="914400" marR="0" rtl="0" algn="l">
              <a:spcBef>
                <a:spcPts val="0"/>
              </a:spcBef>
              <a:spcAft>
                <a:spcPts val="0"/>
              </a:spcAft>
              <a:buClr>
                <a:schemeClr val="lt1"/>
              </a:buClr>
              <a:buSzPts val="1400"/>
              <a:buFont typeface="Calibri"/>
              <a:buChar char="●"/>
              <a:defRPr b="0" i="0" sz="2800" u="none" cap="none" strike="noStrike">
                <a:solidFill>
                  <a:schemeClr val="lt1"/>
                </a:solidFill>
                <a:latin typeface="Calibri"/>
                <a:ea typeface="Calibri"/>
                <a:cs typeface="Calibri"/>
                <a:sym typeface="Calibri"/>
              </a:defRPr>
            </a:lvl2pPr>
            <a:lvl3pPr indent="-317500" lvl="2" marL="1371600" marR="0" rtl="0" algn="l">
              <a:spcBef>
                <a:spcPts val="0"/>
              </a:spcBef>
              <a:spcAft>
                <a:spcPts val="0"/>
              </a:spcAft>
              <a:buClr>
                <a:schemeClr val="lt1"/>
              </a:buClr>
              <a:buSzPts val="1400"/>
              <a:buFont typeface="Calibri"/>
              <a:buChar char="●"/>
              <a:defRPr b="0" i="0" sz="2400" u="none" cap="none" strike="noStrike">
                <a:solidFill>
                  <a:schemeClr val="lt1"/>
                </a:solidFill>
                <a:latin typeface="Calibri"/>
                <a:ea typeface="Calibri"/>
                <a:cs typeface="Calibri"/>
                <a:sym typeface="Calibri"/>
              </a:defRPr>
            </a:lvl3pPr>
            <a:lvl4pPr indent="-317500" lvl="3" marL="1828800" marR="0" rtl="0" algn="l">
              <a:spcBef>
                <a:spcPts val="0"/>
              </a:spcBef>
              <a:spcAft>
                <a:spcPts val="0"/>
              </a:spcAft>
              <a:buClr>
                <a:schemeClr val="lt1"/>
              </a:buClr>
              <a:buSzPts val="1400"/>
              <a:buFont typeface="Calibri"/>
              <a:buChar char="●"/>
              <a:defRPr b="0" i="0" sz="2000" u="none" cap="none" strike="noStrike">
                <a:solidFill>
                  <a:schemeClr val="lt1"/>
                </a:solidFill>
                <a:latin typeface="Calibri"/>
                <a:ea typeface="Calibri"/>
                <a:cs typeface="Calibri"/>
                <a:sym typeface="Calibri"/>
              </a:defRPr>
            </a:lvl4pPr>
            <a:lvl5pPr indent="-317500" lvl="4" marL="2286000" marR="0" rtl="0" algn="l">
              <a:spcBef>
                <a:spcPts val="0"/>
              </a:spcBef>
              <a:spcAft>
                <a:spcPts val="0"/>
              </a:spcAft>
              <a:buClr>
                <a:schemeClr val="lt1"/>
              </a:buClr>
              <a:buSzPts val="1400"/>
              <a:buFont typeface="Calibri"/>
              <a:buChar char="●"/>
              <a:defRPr b="0" i="0" sz="2000" u="none" cap="none" strike="noStrike">
                <a:solidFill>
                  <a:schemeClr val="lt1"/>
                </a:solidFill>
                <a:latin typeface="Calibri"/>
                <a:ea typeface="Calibri"/>
                <a:cs typeface="Calibri"/>
                <a:sym typeface="Calibri"/>
              </a:defRPr>
            </a:lvl5pPr>
            <a:lvl6pPr indent="-317500" lvl="5" marL="2743200" marR="0" rtl="0" algn="l">
              <a:spcBef>
                <a:spcPts val="0"/>
              </a:spcBef>
              <a:spcAft>
                <a:spcPts val="0"/>
              </a:spcAft>
              <a:buClr>
                <a:schemeClr val="lt1"/>
              </a:buClr>
              <a:buSzPts val="1400"/>
              <a:buFont typeface="Calibri"/>
              <a:buChar char="●"/>
              <a:defRPr b="0" i="0" sz="2000" u="none" cap="none" strike="noStrike">
                <a:solidFill>
                  <a:schemeClr val="lt1"/>
                </a:solidFill>
                <a:latin typeface="Calibri"/>
                <a:ea typeface="Calibri"/>
                <a:cs typeface="Calibri"/>
                <a:sym typeface="Calibri"/>
              </a:defRPr>
            </a:lvl6pPr>
            <a:lvl7pPr indent="-317500" lvl="6" marL="3200400" marR="0" rtl="0" algn="l">
              <a:spcBef>
                <a:spcPts val="0"/>
              </a:spcBef>
              <a:spcAft>
                <a:spcPts val="0"/>
              </a:spcAft>
              <a:buClr>
                <a:schemeClr val="lt1"/>
              </a:buClr>
              <a:buSzPts val="1400"/>
              <a:buFont typeface="Calibri"/>
              <a:buChar char="●"/>
              <a:defRPr b="0" i="0" sz="2000" u="none" cap="none" strike="noStrike">
                <a:solidFill>
                  <a:schemeClr val="lt1"/>
                </a:solidFill>
                <a:latin typeface="Calibri"/>
                <a:ea typeface="Calibri"/>
                <a:cs typeface="Calibri"/>
                <a:sym typeface="Calibri"/>
              </a:defRPr>
            </a:lvl7pPr>
            <a:lvl8pPr indent="-317500" lvl="7" marL="3657600" marR="0" rtl="0" algn="l">
              <a:spcBef>
                <a:spcPts val="0"/>
              </a:spcBef>
              <a:spcAft>
                <a:spcPts val="0"/>
              </a:spcAft>
              <a:buClr>
                <a:schemeClr val="lt1"/>
              </a:buClr>
              <a:buSzPts val="1400"/>
              <a:buFont typeface="Calibri"/>
              <a:buChar char="●"/>
              <a:defRPr b="0" i="0" sz="2000" u="none" cap="none" strike="noStrike">
                <a:solidFill>
                  <a:schemeClr val="lt1"/>
                </a:solidFill>
                <a:latin typeface="Calibri"/>
                <a:ea typeface="Calibri"/>
                <a:cs typeface="Calibri"/>
                <a:sym typeface="Calibri"/>
              </a:defRPr>
            </a:lvl8pPr>
            <a:lvl9pPr indent="-317500" lvl="8" marL="4114800" marR="0" rtl="0" algn="l">
              <a:spcBef>
                <a:spcPts val="0"/>
              </a:spcBef>
              <a:spcAft>
                <a:spcPts val="0"/>
              </a:spcAft>
              <a:buClr>
                <a:schemeClr val="lt1"/>
              </a:buClr>
              <a:buSzPts val="1400"/>
              <a:buFont typeface="Calibri"/>
              <a:buChar char="●"/>
              <a:defRPr b="0" i="0" sz="2000" u="none" cap="none" strike="noStrike">
                <a:solidFill>
                  <a:schemeClr val="lt1"/>
                </a:solidFill>
                <a:latin typeface="Calibri"/>
                <a:ea typeface="Calibri"/>
                <a:cs typeface="Calibri"/>
                <a:sym typeface="Calibri"/>
              </a:defRPr>
            </a:lvl9pPr>
          </a:lstStyle>
          <a:p/>
        </p:txBody>
      </p:sp>
      <p:sp>
        <p:nvSpPr>
          <p:cNvPr id="57" name="Google Shape;57;p1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58" name="Google Shape;58;p1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chemeClr val="lt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lt1"/>
                </a:solidFill>
                <a:latin typeface="Calibri"/>
                <a:ea typeface="Calibri"/>
                <a:cs typeface="Calibri"/>
                <a:sym typeface="Calibri"/>
              </a:defRPr>
            </a:lvl9pPr>
          </a:lstStyle>
          <a:p/>
        </p:txBody>
      </p:sp>
      <p:sp>
        <p:nvSpPr>
          <p:cNvPr id="59" name="Google Shape;59;p13"/>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b="0" i="0" sz="1200" u="none" cap="none" strike="noStrike">
                <a:solidFill>
                  <a:schemeClr val="lt1"/>
                </a:solidFill>
                <a:latin typeface="Calibri"/>
                <a:ea typeface="Calibri"/>
                <a:cs typeface="Calibri"/>
                <a:sym typeface="Calibri"/>
              </a:defRPr>
            </a:lvl1pPr>
            <a:lvl2pPr indent="0" lvl="1" marL="0" marR="0" rtl="0" algn="r">
              <a:buNone/>
              <a:defRPr b="0" i="0" sz="1200" u="none" cap="none" strike="noStrike">
                <a:solidFill>
                  <a:schemeClr val="lt1"/>
                </a:solidFill>
                <a:latin typeface="Calibri"/>
                <a:ea typeface="Calibri"/>
                <a:cs typeface="Calibri"/>
                <a:sym typeface="Calibri"/>
              </a:defRPr>
            </a:lvl2pPr>
            <a:lvl3pPr indent="0" lvl="2" marL="0" marR="0" rtl="0" algn="r">
              <a:buNone/>
              <a:defRPr b="0" i="0" sz="1200" u="none" cap="none" strike="noStrike">
                <a:solidFill>
                  <a:schemeClr val="lt1"/>
                </a:solidFill>
                <a:latin typeface="Calibri"/>
                <a:ea typeface="Calibri"/>
                <a:cs typeface="Calibri"/>
                <a:sym typeface="Calibri"/>
              </a:defRPr>
            </a:lvl3pPr>
            <a:lvl4pPr indent="0" lvl="3" marL="0" marR="0" rtl="0" algn="r">
              <a:buNone/>
              <a:defRPr b="0" i="0" sz="1200" u="none" cap="none" strike="noStrike">
                <a:solidFill>
                  <a:schemeClr val="lt1"/>
                </a:solidFill>
                <a:latin typeface="Calibri"/>
                <a:ea typeface="Calibri"/>
                <a:cs typeface="Calibri"/>
                <a:sym typeface="Calibri"/>
              </a:defRPr>
            </a:lvl4pPr>
            <a:lvl5pPr indent="0" lvl="4" marL="0" marR="0" rtl="0" algn="r">
              <a:buNone/>
              <a:defRPr b="0" i="0" sz="1200" u="none" cap="none" strike="noStrike">
                <a:solidFill>
                  <a:schemeClr val="lt1"/>
                </a:solidFill>
                <a:latin typeface="Calibri"/>
                <a:ea typeface="Calibri"/>
                <a:cs typeface="Calibri"/>
                <a:sym typeface="Calibri"/>
              </a:defRPr>
            </a:lvl5pPr>
            <a:lvl6pPr indent="0" lvl="5" marL="0" marR="0" rtl="0" algn="r">
              <a:buNone/>
              <a:defRPr b="0" i="0" sz="1200" u="none" cap="none" strike="noStrike">
                <a:solidFill>
                  <a:schemeClr val="lt1"/>
                </a:solidFill>
                <a:latin typeface="Calibri"/>
                <a:ea typeface="Calibri"/>
                <a:cs typeface="Calibri"/>
                <a:sym typeface="Calibri"/>
              </a:defRPr>
            </a:lvl6pPr>
            <a:lvl7pPr indent="0" lvl="6" marL="0" marR="0" rtl="0" algn="r">
              <a:buNone/>
              <a:defRPr b="0" i="0" sz="1200" u="none" cap="none" strike="noStrike">
                <a:solidFill>
                  <a:schemeClr val="lt1"/>
                </a:solidFill>
                <a:latin typeface="Calibri"/>
                <a:ea typeface="Calibri"/>
                <a:cs typeface="Calibri"/>
                <a:sym typeface="Calibri"/>
              </a:defRPr>
            </a:lvl7pPr>
            <a:lvl8pPr indent="0" lvl="7" marL="0" marR="0" rtl="0" algn="r">
              <a:buNone/>
              <a:defRPr b="0" i="0" sz="1200" u="none" cap="none" strike="noStrike">
                <a:solidFill>
                  <a:schemeClr val="lt1"/>
                </a:solidFill>
                <a:latin typeface="Calibri"/>
                <a:ea typeface="Calibri"/>
                <a:cs typeface="Calibri"/>
                <a:sym typeface="Calibri"/>
              </a:defRPr>
            </a:lvl8pPr>
            <a:lvl9pPr indent="0" lvl="8" marL="0" marR="0" rtl="0" algn="r">
              <a:buNone/>
              <a:defRPr b="0" i="0" sz="1200" u="none" cap="none" strike="noStrike">
                <a:solidFill>
                  <a:schemeClr val="lt1"/>
                </a:solidFill>
                <a:latin typeface="Calibri"/>
                <a:ea typeface="Calibri"/>
                <a:cs typeface="Calibri"/>
                <a:sym typeface="Calibri"/>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sz="1800"/>
          </a:p>
          <a:p>
            <a:pPr indent="-88900" lvl="2" marL="914400" rtl="0" algn="l">
              <a:spcBef>
                <a:spcPts val="0"/>
              </a:spcBef>
              <a:spcAft>
                <a:spcPts val="0"/>
              </a:spcAft>
              <a:buSzPts val="1400"/>
              <a:buChar char="■"/>
            </a:pPr>
            <a:r>
              <a:t/>
            </a:r>
            <a:endParaRPr sz="1800"/>
          </a:p>
          <a:p>
            <a:pPr indent="-88900" lvl="3" marL="1371600" rtl="0" algn="l">
              <a:spcBef>
                <a:spcPts val="0"/>
              </a:spcBef>
              <a:spcAft>
                <a:spcPts val="0"/>
              </a:spcAft>
              <a:buSzPts val="1400"/>
              <a:buChar char="●"/>
            </a:pPr>
            <a:r>
              <a:t/>
            </a:r>
            <a:endParaRPr sz="1800"/>
          </a:p>
          <a:p>
            <a:pPr indent="-88900" lvl="4" marL="1828800" rtl="0" algn="l">
              <a:spcBef>
                <a:spcPts val="0"/>
              </a:spcBef>
              <a:spcAft>
                <a:spcPts val="0"/>
              </a:spcAft>
              <a:buSzPts val="1400"/>
              <a:buChar char="○"/>
            </a:pPr>
            <a:r>
              <a:t/>
            </a:r>
            <a:endParaRPr sz="1800"/>
          </a:p>
          <a:p>
            <a:pPr indent="-88900" lvl="5" marL="2286000" rtl="0" algn="l">
              <a:spcBef>
                <a:spcPts val="0"/>
              </a:spcBef>
              <a:spcAft>
                <a:spcPts val="0"/>
              </a:spcAft>
              <a:buSzPts val="1400"/>
              <a:buChar char="■"/>
            </a:pPr>
            <a:r>
              <a:t/>
            </a:r>
            <a:endParaRPr sz="1800"/>
          </a:p>
          <a:p>
            <a:pPr indent="-88900" lvl="6" marL="2743200" rtl="0" algn="l">
              <a:spcBef>
                <a:spcPts val="0"/>
              </a:spcBef>
              <a:spcAft>
                <a:spcPts val="0"/>
              </a:spcAft>
              <a:buSzPts val="1400"/>
              <a:buChar char="●"/>
            </a:pPr>
            <a:r>
              <a:t/>
            </a:r>
            <a:endParaRPr sz="1800"/>
          </a:p>
          <a:p>
            <a:pPr indent="-88900" lvl="7" marL="3200400" rtl="0" algn="l">
              <a:spcBef>
                <a:spcPts val="0"/>
              </a:spcBef>
              <a:spcAft>
                <a:spcPts val="0"/>
              </a:spcAft>
              <a:buSzPts val="1400"/>
              <a:buChar char="○"/>
            </a:pPr>
            <a:r>
              <a:t/>
            </a:r>
            <a:endParaRPr sz="1800"/>
          </a:p>
          <a:p>
            <a:pPr indent="-88900" lvl="8" marL="3657600" rtl="0" algn="l">
              <a:spcBef>
                <a:spcPts val="0"/>
              </a:spcBef>
              <a:spcAft>
                <a:spcPts val="0"/>
              </a:spcAft>
              <a:buSzPts val="1400"/>
              <a:buChar char="■"/>
            </a:pPr>
            <a:r>
              <a:t/>
            </a:r>
            <a:endParaRPr sz="1800"/>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newsobserver.com/news/coronavirus/article245990350.html"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mailto:ltanya@dataworks-n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s://www.surveymonkey.com/r/housingrightsdurha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ctrTitle"/>
          </p:nvPr>
        </p:nvSpPr>
        <p:spPr>
          <a:xfrm>
            <a:off x="436425" y="988550"/>
            <a:ext cx="5122800" cy="299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Youth Voices &amp; the Right to Housing During COVID-19</a:t>
            </a:r>
            <a:endParaRPr sz="4000"/>
          </a:p>
        </p:txBody>
      </p:sp>
      <p:pic>
        <p:nvPicPr>
          <p:cNvPr id="134" name="Google Shape;134;p25"/>
          <p:cNvPicPr preferRelativeResize="0"/>
          <p:nvPr/>
        </p:nvPicPr>
        <p:blipFill>
          <a:blip r:embed="rId3">
            <a:alphaModFix/>
          </a:blip>
          <a:stretch>
            <a:fillRect/>
          </a:stretch>
        </p:blipFill>
        <p:spPr>
          <a:xfrm>
            <a:off x="5327588" y="115925"/>
            <a:ext cx="3519250" cy="2341900"/>
          </a:xfrm>
          <a:prstGeom prst="rect">
            <a:avLst/>
          </a:prstGeom>
          <a:noFill/>
          <a:ln>
            <a:noFill/>
          </a:ln>
          <a:effectLst>
            <a:outerShdw blurRad="57150" rotWithShape="0" algn="bl" dir="5400000" dist="19050">
              <a:srgbClr val="000000">
                <a:alpha val="50000"/>
              </a:srgbClr>
            </a:outerShdw>
          </a:effectLst>
        </p:spPr>
      </p:pic>
      <p:pic>
        <p:nvPicPr>
          <p:cNvPr id="135" name="Google Shape;135;p25"/>
          <p:cNvPicPr preferRelativeResize="0"/>
          <p:nvPr/>
        </p:nvPicPr>
        <p:blipFill>
          <a:blip r:embed="rId4">
            <a:alphaModFix/>
          </a:blip>
          <a:stretch>
            <a:fillRect/>
          </a:stretch>
        </p:blipFill>
        <p:spPr>
          <a:xfrm>
            <a:off x="5327600" y="2857225"/>
            <a:ext cx="3519225" cy="1970775"/>
          </a:xfrm>
          <a:prstGeom prst="rect">
            <a:avLst/>
          </a:prstGeom>
          <a:noFill/>
          <a:ln>
            <a:noFill/>
          </a:ln>
          <a:effectLst>
            <a:outerShdw blurRad="57150" rotWithShape="0" algn="bl" dir="5400000" dist="19050">
              <a:srgbClr val="000000">
                <a:alpha val="50000"/>
              </a:srgbClr>
            </a:outerShdw>
          </a:effectLst>
        </p:spPr>
      </p:pic>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824000" y="1613825"/>
            <a:ext cx="7597200" cy="187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500">
                <a:solidFill>
                  <a:srgbClr val="000000"/>
                </a:solidFill>
                <a:latin typeface="Proxima Nova"/>
                <a:ea typeface="Proxima Nova"/>
                <a:cs typeface="Proxima Nova"/>
                <a:sym typeface="Proxima Nova"/>
              </a:rPr>
              <a:t>COVID-19 &amp; LOSS OF HOUSING</a:t>
            </a:r>
            <a:endParaRPr sz="6500">
              <a:solidFill>
                <a:srgbClr val="000000"/>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idx="1" type="body"/>
          </p:nvPr>
        </p:nvSpPr>
        <p:spPr>
          <a:xfrm>
            <a:off x="311700" y="810225"/>
            <a:ext cx="8520600" cy="3758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2000"/>
          </a:p>
          <a:p>
            <a:pPr indent="0" lvl="0" marL="457200" rtl="0" algn="l">
              <a:spcBef>
                <a:spcPts val="1600"/>
              </a:spcBef>
              <a:spcAft>
                <a:spcPts val="0"/>
              </a:spcAft>
              <a:buNone/>
            </a:pPr>
            <a:r>
              <a:t/>
            </a:r>
            <a:endParaRPr sz="2000"/>
          </a:p>
        </p:txBody>
      </p:sp>
      <p:pic>
        <p:nvPicPr>
          <p:cNvPr id="205" name="Google Shape;205;p35">
            <a:hlinkClick r:id="rId3"/>
          </p:cNvPr>
          <p:cNvPicPr preferRelativeResize="0"/>
          <p:nvPr/>
        </p:nvPicPr>
        <p:blipFill>
          <a:blip r:embed="rId4">
            <a:alphaModFix/>
          </a:blip>
          <a:stretch>
            <a:fillRect/>
          </a:stretch>
        </p:blipFill>
        <p:spPr>
          <a:xfrm>
            <a:off x="900113" y="28575"/>
            <a:ext cx="7343775" cy="5086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Reflections</a:t>
            </a:r>
            <a:r>
              <a:rPr lang="en"/>
              <a:t> </a:t>
            </a:r>
            <a:endParaRPr/>
          </a:p>
        </p:txBody>
      </p:sp>
      <p:sp>
        <p:nvSpPr>
          <p:cNvPr id="211" name="Google Shape;211;p36"/>
          <p:cNvSpPr txBox="1"/>
          <p:nvPr>
            <p:ph idx="1" type="body"/>
          </p:nvPr>
        </p:nvSpPr>
        <p:spPr>
          <a:xfrm>
            <a:off x="1679475" y="1413850"/>
            <a:ext cx="7152900" cy="3155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2000"/>
          </a:p>
          <a:p>
            <a:pPr indent="0" lvl="0" marL="0" rtl="0" algn="l">
              <a:lnSpc>
                <a:spcPct val="150000"/>
              </a:lnSpc>
              <a:spcBef>
                <a:spcPts val="0"/>
              </a:spcBef>
              <a:spcAft>
                <a:spcPts val="0"/>
              </a:spcAft>
              <a:buNone/>
            </a:pPr>
            <a:r>
              <a:rPr lang="en" sz="2500"/>
              <a:t>What struck you or stood out to you about Catrice’s story? </a:t>
            </a:r>
            <a:r>
              <a:rPr lang="en" sz="2500"/>
              <a:t> </a:t>
            </a:r>
            <a:endParaRPr sz="2500"/>
          </a:p>
          <a:p>
            <a:pPr indent="0" lvl="0" marL="457200" rtl="0" algn="l">
              <a:spcBef>
                <a:spcPts val="0"/>
              </a:spcBef>
              <a:spcAft>
                <a:spcPts val="0"/>
              </a:spcAft>
              <a:buNone/>
            </a:pPr>
            <a:r>
              <a:t/>
            </a:r>
            <a:endParaRPr sz="1400"/>
          </a:p>
          <a:p>
            <a:pPr indent="0" lvl="0" marL="0" rtl="0" algn="l">
              <a:lnSpc>
                <a:spcPct val="15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p:txBody>
      </p:sp>
      <p:pic>
        <p:nvPicPr>
          <p:cNvPr id="212" name="Google Shape;212;p36"/>
          <p:cNvPicPr preferRelativeResize="0"/>
          <p:nvPr/>
        </p:nvPicPr>
        <p:blipFill>
          <a:blip r:embed="rId3">
            <a:alphaModFix/>
          </a:blip>
          <a:stretch>
            <a:fillRect/>
          </a:stretch>
        </p:blipFill>
        <p:spPr>
          <a:xfrm>
            <a:off x="460275" y="743325"/>
            <a:ext cx="1219200" cy="121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7"/>
          <p:cNvSpPr txBox="1"/>
          <p:nvPr>
            <p:ph type="title"/>
          </p:nvPr>
        </p:nvSpPr>
        <p:spPr>
          <a:xfrm>
            <a:off x="265500" y="10782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an Eviction?</a:t>
            </a:r>
            <a:endParaRPr/>
          </a:p>
        </p:txBody>
      </p:sp>
      <p:sp>
        <p:nvSpPr>
          <p:cNvPr id="218" name="Google Shape;218;p3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highlight>
                  <a:srgbClr val="FFFFFF"/>
                </a:highlight>
              </a:rPr>
              <a:t>Failure to pay rent</a:t>
            </a:r>
            <a:endParaRPr>
              <a:highlight>
                <a:srgbClr val="FFFFFF"/>
              </a:highlight>
            </a:endParaRPr>
          </a:p>
          <a:p>
            <a:pPr indent="0" lvl="0" marL="0" rtl="0" algn="l">
              <a:spcBef>
                <a:spcPts val="1600"/>
              </a:spcBef>
              <a:spcAft>
                <a:spcPts val="0"/>
              </a:spcAft>
              <a:buClr>
                <a:schemeClr val="dk2"/>
              </a:buClr>
              <a:buSzPts val="1100"/>
              <a:buFont typeface="Arial"/>
              <a:buNone/>
            </a:pPr>
            <a:r>
              <a:rPr lang="en">
                <a:highlight>
                  <a:srgbClr val="FFFFFF"/>
                </a:highlight>
              </a:rPr>
              <a:t>Violation of lease</a:t>
            </a:r>
            <a:endParaRPr>
              <a:highlight>
                <a:srgbClr val="FFFFFF"/>
              </a:highlight>
            </a:endParaRPr>
          </a:p>
          <a:p>
            <a:pPr indent="0" lvl="0" marL="0" rtl="0" algn="l">
              <a:spcBef>
                <a:spcPts val="1600"/>
              </a:spcBef>
              <a:spcAft>
                <a:spcPts val="0"/>
              </a:spcAft>
              <a:buClr>
                <a:schemeClr val="dk2"/>
              </a:buClr>
              <a:buSzPts val="1100"/>
              <a:buFont typeface="Arial"/>
              <a:buNone/>
            </a:pPr>
            <a:r>
              <a:rPr lang="en">
                <a:highlight>
                  <a:srgbClr val="FFFFFF"/>
                </a:highlight>
              </a:rPr>
              <a:t>Damage to property</a:t>
            </a:r>
            <a:endParaRPr>
              <a:highlight>
                <a:srgbClr val="FFFFFF"/>
              </a:highlight>
            </a:endParaRPr>
          </a:p>
          <a:p>
            <a:pPr indent="0" lvl="0" marL="0" rtl="0" algn="l">
              <a:spcBef>
                <a:spcPts val="1600"/>
              </a:spcBef>
              <a:spcAft>
                <a:spcPts val="0"/>
              </a:spcAft>
              <a:buClr>
                <a:schemeClr val="dk2"/>
              </a:buClr>
              <a:buSzPts val="1100"/>
              <a:buFont typeface="Arial"/>
              <a:buNone/>
            </a:pPr>
            <a:r>
              <a:rPr lang="en">
                <a:highlight>
                  <a:srgbClr val="FFFFFF"/>
                </a:highlight>
              </a:rPr>
              <a:t>Using it for illegal purpose</a:t>
            </a:r>
            <a:endParaRPr>
              <a:highlight>
                <a:srgbClr val="FFFFFF"/>
              </a:highlight>
            </a:endParaRPr>
          </a:p>
          <a:p>
            <a:pPr indent="0" lvl="0" marL="0" rtl="0" algn="l">
              <a:spcBef>
                <a:spcPts val="1600"/>
              </a:spcBef>
              <a:spcAft>
                <a:spcPts val="0"/>
              </a:spcAft>
              <a:buClr>
                <a:schemeClr val="dk2"/>
              </a:buClr>
              <a:buSzPts val="1100"/>
              <a:buFont typeface="Arial"/>
              <a:buNone/>
            </a:pPr>
            <a:r>
              <a:rPr lang="en">
                <a:highlight>
                  <a:srgbClr val="FFFFFF"/>
                </a:highlight>
              </a:rPr>
              <a:t>Remaining in the unit beyond expiration of the lease term (holdover)</a:t>
            </a:r>
            <a:endParaRPr>
              <a:highlight>
                <a:srgbClr val="FFFFFF"/>
              </a:highlight>
            </a:endParaRPr>
          </a:p>
          <a:p>
            <a:pPr indent="0" lvl="0" marL="0" rtl="0" algn="l">
              <a:spcBef>
                <a:spcPts val="1600"/>
              </a:spcBef>
              <a:spcAft>
                <a:spcPts val="1600"/>
              </a:spcAft>
              <a:buNone/>
            </a:pPr>
            <a:r>
              <a:rPr b="1" lang="en">
                <a:solidFill>
                  <a:srgbClr val="FFFFFF"/>
                </a:solidFill>
                <a:highlight>
                  <a:srgbClr val="000000"/>
                </a:highlight>
              </a:rPr>
              <a:t>An illegal eviction is when tenants are unlawfully evicted.</a:t>
            </a:r>
            <a:endParaRPr b="1">
              <a:solidFill>
                <a:srgbClr val="FFFFFF"/>
              </a:solidFill>
              <a:highlight>
                <a:srgbClr val="000000"/>
              </a:highlight>
            </a:endParaRPr>
          </a:p>
        </p:txBody>
      </p:sp>
      <p:sp>
        <p:nvSpPr>
          <p:cNvPr id="219" name="Google Shape;219;p37"/>
          <p:cNvSpPr txBox="1"/>
          <p:nvPr>
            <p:ph idx="1" type="subTitle"/>
          </p:nvPr>
        </p:nvSpPr>
        <p:spPr>
          <a:xfrm>
            <a:off x="265500" y="1988726"/>
            <a:ext cx="4045200" cy="134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800"/>
              <a:t>An eviction is a legal process when a landlord or someone of authority attempts to remove a person from their home.</a:t>
            </a:r>
            <a:endParaRPr sz="1800"/>
          </a:p>
          <a:p>
            <a:pPr indent="0" lvl="0" marL="0" rtl="0" algn="l">
              <a:lnSpc>
                <a:spcPct val="115000"/>
              </a:lnSpc>
              <a:spcBef>
                <a:spcPts val="1600"/>
              </a:spcBef>
              <a:spcAft>
                <a:spcPts val="0"/>
              </a:spcAft>
              <a:buClr>
                <a:schemeClr val="dk2"/>
              </a:buClr>
              <a:buSzPts val="1100"/>
              <a:buFont typeface="Arial"/>
              <a:buNone/>
            </a:pPr>
            <a:r>
              <a:rPr lang="en" sz="1800"/>
              <a:t>Each state determines how they evict tenants. In North Carolina, the reasons a tenant can be removed are:</a:t>
            </a:r>
            <a:endParaRPr sz="1800"/>
          </a:p>
          <a:p>
            <a:pPr indent="0" lvl="0" marL="0" rtl="0" algn="ctr">
              <a:spcBef>
                <a:spcPts val="16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23" name="Shape 223"/>
        <p:cNvGrpSpPr/>
        <p:nvPr/>
      </p:nvGrpSpPr>
      <p:grpSpPr>
        <a:xfrm>
          <a:off x="0" y="0"/>
          <a:ext cx="0" cy="0"/>
          <a:chOff x="0" y="0"/>
          <a:chExt cx="0" cy="0"/>
        </a:xfrm>
      </p:grpSpPr>
      <p:pic>
        <p:nvPicPr>
          <p:cNvPr id="224" name="Google Shape;224;p38"/>
          <p:cNvPicPr preferRelativeResize="0"/>
          <p:nvPr/>
        </p:nvPicPr>
        <p:blipFill>
          <a:blip r:embed="rId3">
            <a:alphaModFix/>
          </a:blip>
          <a:stretch>
            <a:fillRect/>
          </a:stretch>
        </p:blipFill>
        <p:spPr>
          <a:xfrm>
            <a:off x="1088138" y="-41150"/>
            <a:ext cx="6967726" cy="5225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Evictions background</a:t>
            </a:r>
            <a:endParaRPr/>
          </a:p>
        </p:txBody>
      </p:sp>
      <p:sp>
        <p:nvSpPr>
          <p:cNvPr id="230" name="Google Shape;230;p39"/>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Durham has about 10,000 evictions filed each year</a:t>
            </a:r>
            <a:endParaRPr/>
          </a:p>
          <a:p>
            <a:pPr indent="-342900" lvl="0" marL="457200" rtl="0" algn="l">
              <a:spcBef>
                <a:spcPts val="0"/>
              </a:spcBef>
              <a:spcAft>
                <a:spcPts val="0"/>
              </a:spcAft>
              <a:buSzPts val="1800"/>
              <a:buChar char="●"/>
            </a:pPr>
            <a:r>
              <a:rPr lang="en"/>
              <a:t>“Evictions” have two parts in NC</a:t>
            </a:r>
            <a:endParaRPr/>
          </a:p>
          <a:p>
            <a:pPr indent="-317500" lvl="1" marL="914400" rtl="0" algn="l">
              <a:spcBef>
                <a:spcPts val="0"/>
              </a:spcBef>
              <a:spcAft>
                <a:spcPts val="0"/>
              </a:spcAft>
              <a:buSzPts val="1400"/>
              <a:buChar char="○"/>
            </a:pPr>
            <a:r>
              <a:rPr lang="en"/>
              <a:t>Summary ejectment: When the landlord goes to the court and asks for the tenant to be notified that they have an eviction hearing </a:t>
            </a:r>
            <a:endParaRPr/>
          </a:p>
          <a:p>
            <a:pPr indent="-317500" lvl="1" marL="914400" rtl="0" algn="l">
              <a:spcBef>
                <a:spcPts val="0"/>
              </a:spcBef>
              <a:spcAft>
                <a:spcPts val="0"/>
              </a:spcAft>
              <a:buSzPts val="1400"/>
              <a:buChar char="○"/>
            </a:pPr>
            <a:r>
              <a:rPr lang="en"/>
              <a:t>Writ of possession: When the court decides that the tenant is in fact being evicted, the sheriff delivers a notice telling the tenant to leave </a:t>
            </a:r>
            <a:endParaRPr/>
          </a:p>
          <a:p>
            <a:pPr indent="-317500" lvl="1" marL="914400" rtl="0" algn="l">
              <a:spcBef>
                <a:spcPts val="0"/>
              </a:spcBef>
              <a:spcAft>
                <a:spcPts val="0"/>
              </a:spcAft>
              <a:buSzPts val="1400"/>
              <a:buChar char="○"/>
            </a:pPr>
            <a:r>
              <a:rPr lang="en"/>
              <a:t>The tenant usually has about a week to leave before they are forcibly removed</a:t>
            </a:r>
            <a:endParaRPr/>
          </a:p>
          <a:p>
            <a:pPr indent="-342900" lvl="0" marL="457200" rtl="0" algn="l">
              <a:spcBef>
                <a:spcPts val="0"/>
              </a:spcBef>
              <a:spcAft>
                <a:spcPts val="0"/>
              </a:spcAft>
              <a:buSzPts val="1800"/>
              <a:buChar char="●"/>
            </a:pPr>
            <a:r>
              <a:rPr lang="en"/>
              <a:t>The sheriff carries out evictions</a:t>
            </a:r>
            <a:endParaRPr/>
          </a:p>
          <a:p>
            <a:pPr indent="-342900" lvl="0" marL="457200" rtl="0" algn="l">
              <a:spcBef>
                <a:spcPts val="0"/>
              </a:spcBef>
              <a:spcAft>
                <a:spcPts val="0"/>
              </a:spcAft>
              <a:buSzPts val="1800"/>
              <a:buChar char="●"/>
            </a:pPr>
            <a:r>
              <a:rPr lang="en"/>
              <a:t>We get our data from the sheriff in the form of a spreadsheet containing addresses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0"/>
          <p:cNvSpPr txBox="1"/>
          <p:nvPr>
            <p:ph idx="1" type="body"/>
          </p:nvPr>
        </p:nvSpPr>
        <p:spPr>
          <a:xfrm>
            <a:off x="1241900" y="779025"/>
            <a:ext cx="7480200" cy="41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500">
              <a:highlight>
                <a:srgbClr val="FFFFFF"/>
              </a:highlight>
            </a:endParaRPr>
          </a:p>
          <a:p>
            <a:pPr indent="0" lvl="0" marL="0" rtl="0" algn="ctr">
              <a:spcBef>
                <a:spcPts val="1600"/>
              </a:spcBef>
              <a:spcAft>
                <a:spcPts val="0"/>
              </a:spcAft>
              <a:buClr>
                <a:schemeClr val="dk2"/>
              </a:buClr>
              <a:buSzPts val="1100"/>
              <a:buFont typeface="Arial"/>
              <a:buNone/>
            </a:pPr>
            <a:r>
              <a:rPr lang="en" sz="2500">
                <a:highlight>
                  <a:schemeClr val="lt1"/>
                </a:highlight>
              </a:rPr>
              <a:t>As COVID-19 cases soar and thousands remain out of work, it is estimated that by January of 2021, the potential number of eviction filings in North Carolina could reach 240,000.</a:t>
            </a:r>
            <a:endParaRPr sz="2500">
              <a:highlight>
                <a:schemeClr val="lt1"/>
              </a:highlight>
            </a:endParaRPr>
          </a:p>
          <a:p>
            <a:pPr indent="0" lvl="0" marL="0" rtl="0" algn="ctr">
              <a:spcBef>
                <a:spcPts val="1600"/>
              </a:spcBef>
              <a:spcAft>
                <a:spcPts val="0"/>
              </a:spcAft>
              <a:buClr>
                <a:schemeClr val="dk2"/>
              </a:buClr>
              <a:buSzPts val="1100"/>
              <a:buFont typeface="Arial"/>
              <a:buNone/>
            </a:pPr>
            <a:r>
              <a:rPr lang="en" sz="1400">
                <a:highlight>
                  <a:schemeClr val="lt1"/>
                </a:highlight>
              </a:rPr>
              <a:t>~ Source: National Council of State Housing Agencies</a:t>
            </a:r>
            <a:endParaRPr sz="1400">
              <a:highlight>
                <a:schemeClr val="lt1"/>
              </a:highlight>
            </a:endParaRPr>
          </a:p>
          <a:p>
            <a:pPr indent="0" lvl="0" marL="0" rtl="0" algn="ctr">
              <a:spcBef>
                <a:spcPts val="1600"/>
              </a:spcBef>
              <a:spcAft>
                <a:spcPts val="0"/>
              </a:spcAft>
              <a:buNone/>
            </a:pPr>
            <a:r>
              <a:t/>
            </a:r>
            <a:endParaRPr sz="1200">
              <a:highlight>
                <a:srgbClr val="FFFFFF"/>
              </a:highlight>
            </a:endParaRPr>
          </a:p>
          <a:p>
            <a:pPr indent="0" lvl="0" marL="457200" rtl="0" algn="l">
              <a:spcBef>
                <a:spcPts val="1600"/>
              </a:spcBef>
              <a:spcAft>
                <a:spcPts val="0"/>
              </a:spcAft>
              <a:buNone/>
            </a:pPr>
            <a:r>
              <a:t/>
            </a:r>
            <a:endParaRPr sz="2000"/>
          </a:p>
          <a:p>
            <a:pPr indent="0" lvl="0" marL="457200" rtl="0" algn="l">
              <a:spcBef>
                <a:spcPts val="1600"/>
              </a:spcBef>
              <a:spcAft>
                <a:spcPts val="0"/>
              </a:spcAft>
              <a:buNone/>
            </a:pPr>
            <a:r>
              <a:t/>
            </a:r>
            <a:endParaRPr sz="2000"/>
          </a:p>
        </p:txBody>
      </p:sp>
      <p:pic>
        <p:nvPicPr>
          <p:cNvPr id="236" name="Google Shape;236;p40"/>
          <p:cNvPicPr preferRelativeResize="0"/>
          <p:nvPr/>
        </p:nvPicPr>
        <p:blipFill>
          <a:blip r:embed="rId3">
            <a:alphaModFix/>
          </a:blip>
          <a:stretch>
            <a:fillRect/>
          </a:stretch>
        </p:blipFill>
        <p:spPr>
          <a:xfrm>
            <a:off x="101375" y="299600"/>
            <a:ext cx="1481050" cy="1481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1"/>
          <p:cNvSpPr txBox="1"/>
          <p:nvPr>
            <p:ph type="title"/>
          </p:nvPr>
        </p:nvSpPr>
        <p:spPr>
          <a:xfrm>
            <a:off x="1252250" y="206700"/>
            <a:ext cx="7030500" cy="74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Eviction Filings in Durham</a:t>
            </a:r>
            <a:endParaRPr/>
          </a:p>
        </p:txBody>
      </p:sp>
      <p:pic>
        <p:nvPicPr>
          <p:cNvPr id="242" name="Google Shape;242;p41"/>
          <p:cNvPicPr preferRelativeResize="0"/>
          <p:nvPr/>
        </p:nvPicPr>
        <p:blipFill>
          <a:blip r:embed="rId3">
            <a:alphaModFix/>
          </a:blip>
          <a:stretch>
            <a:fillRect/>
          </a:stretch>
        </p:blipFill>
        <p:spPr>
          <a:xfrm>
            <a:off x="216450" y="722550"/>
            <a:ext cx="5566128" cy="4286951"/>
          </a:xfrm>
          <a:prstGeom prst="rect">
            <a:avLst/>
          </a:prstGeom>
          <a:noFill/>
          <a:ln>
            <a:noFill/>
          </a:ln>
        </p:spPr>
      </p:pic>
      <p:sp>
        <p:nvSpPr>
          <p:cNvPr id="243" name="Google Shape;243;p41"/>
          <p:cNvSpPr txBox="1"/>
          <p:nvPr/>
        </p:nvSpPr>
        <p:spPr>
          <a:xfrm>
            <a:off x="5895950" y="855525"/>
            <a:ext cx="3247800" cy="37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Evictions in Durham were pretty “normal” over the past year… and then the pandemic hit!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State and local regulations prevented many evictions during the summer months as millions lost their jobs, but sadly these measures expired. During July and August, evictions started to return to “normal.”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We’re not sure how many evictions will happen in the next few months as regulations shift a lot, but we expect an increase.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2"/>
          <p:cNvSpPr txBox="1"/>
          <p:nvPr>
            <p:ph idx="1" type="body"/>
          </p:nvPr>
        </p:nvSpPr>
        <p:spPr>
          <a:xfrm>
            <a:off x="311700" y="498600"/>
            <a:ext cx="8520600" cy="41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000000"/>
                </a:solidFill>
                <a:highlight>
                  <a:srgbClr val="FFFFFF"/>
                </a:highlight>
              </a:rPr>
              <a:t>Following an eviction: </a:t>
            </a:r>
            <a:endParaRPr sz="2500">
              <a:solidFill>
                <a:srgbClr val="000000"/>
              </a:solidFill>
              <a:highlight>
                <a:srgbClr val="FFFFFF"/>
              </a:highlight>
            </a:endParaRPr>
          </a:p>
          <a:p>
            <a:pPr indent="-387350" lvl="0" marL="457200" rtl="0" algn="l">
              <a:spcBef>
                <a:spcPts val="1600"/>
              </a:spcBef>
              <a:spcAft>
                <a:spcPts val="0"/>
              </a:spcAft>
              <a:buSzPts val="2500"/>
              <a:buChar char="●"/>
            </a:pPr>
            <a:r>
              <a:rPr lang="en" sz="2500">
                <a:highlight>
                  <a:srgbClr val="FFFFFF"/>
                </a:highlight>
              </a:rPr>
              <a:t>L</a:t>
            </a:r>
            <a:r>
              <a:rPr lang="en" sz="2500">
                <a:highlight>
                  <a:srgbClr val="FFFFFF"/>
                </a:highlight>
              </a:rPr>
              <a:t>ikelihood of </a:t>
            </a:r>
            <a:r>
              <a:rPr lang="en" sz="2500">
                <a:solidFill>
                  <a:srgbClr val="000000"/>
                </a:solidFill>
                <a:highlight>
                  <a:srgbClr val="FFFFFF"/>
                </a:highlight>
              </a:rPr>
              <a:t>e</a:t>
            </a:r>
            <a:r>
              <a:rPr lang="en" sz="2500">
                <a:solidFill>
                  <a:srgbClr val="000000"/>
                </a:solidFill>
                <a:highlight>
                  <a:srgbClr val="FFFFFF"/>
                </a:highlight>
              </a:rPr>
              <a:t>xperiencing homelessness increases. </a:t>
            </a:r>
            <a:endParaRPr sz="2500">
              <a:solidFill>
                <a:srgbClr val="000000"/>
              </a:solidFill>
              <a:highlight>
                <a:srgbClr val="FFFFFF"/>
              </a:highlight>
            </a:endParaRPr>
          </a:p>
          <a:p>
            <a:pPr indent="-387350" lvl="0" marL="457200" rtl="0" algn="l">
              <a:spcBef>
                <a:spcPts val="0"/>
              </a:spcBef>
              <a:spcAft>
                <a:spcPts val="0"/>
              </a:spcAft>
              <a:buClr>
                <a:srgbClr val="000000"/>
              </a:buClr>
              <a:buSzPts val="2500"/>
              <a:buChar char="●"/>
            </a:pPr>
            <a:r>
              <a:rPr lang="en" sz="2500">
                <a:solidFill>
                  <a:srgbClr val="000000"/>
                </a:solidFill>
                <a:highlight>
                  <a:srgbClr val="FFFFFF"/>
                </a:highlight>
              </a:rPr>
              <a:t>Mental &amp; physical health are diminished.</a:t>
            </a:r>
            <a:endParaRPr sz="2500">
              <a:solidFill>
                <a:srgbClr val="000000"/>
              </a:solidFill>
              <a:highlight>
                <a:srgbClr val="FFFFFF"/>
              </a:highlight>
            </a:endParaRPr>
          </a:p>
          <a:p>
            <a:pPr indent="-387350" lvl="0" marL="457200" rtl="0" algn="l">
              <a:spcBef>
                <a:spcPts val="0"/>
              </a:spcBef>
              <a:spcAft>
                <a:spcPts val="0"/>
              </a:spcAft>
              <a:buClr>
                <a:srgbClr val="000000"/>
              </a:buClr>
              <a:buSzPts val="2500"/>
              <a:buChar char="●"/>
            </a:pPr>
            <a:r>
              <a:rPr lang="en" sz="2500">
                <a:solidFill>
                  <a:srgbClr val="000000"/>
                </a:solidFill>
                <a:highlight>
                  <a:srgbClr val="FFFFFF"/>
                </a:highlight>
              </a:rPr>
              <a:t>Probability of obtaining employment declines.</a:t>
            </a:r>
            <a:endParaRPr sz="2500">
              <a:solidFill>
                <a:srgbClr val="000000"/>
              </a:solidFill>
              <a:highlight>
                <a:srgbClr val="FFFFFF"/>
              </a:highlight>
            </a:endParaRPr>
          </a:p>
          <a:p>
            <a:pPr indent="-387350" lvl="0" marL="457200" rtl="0" algn="l">
              <a:spcBef>
                <a:spcPts val="0"/>
              </a:spcBef>
              <a:spcAft>
                <a:spcPts val="0"/>
              </a:spcAft>
              <a:buClr>
                <a:srgbClr val="000000"/>
              </a:buClr>
              <a:buSzPts val="2500"/>
              <a:buChar char="●"/>
            </a:pPr>
            <a:r>
              <a:rPr lang="en" sz="2500">
                <a:solidFill>
                  <a:srgbClr val="000000"/>
                </a:solidFill>
                <a:highlight>
                  <a:srgbClr val="FFFFFF"/>
                </a:highlight>
              </a:rPr>
              <a:t>Children’s educational development and well-being suffer. </a:t>
            </a:r>
            <a:endParaRPr sz="2500">
              <a:solidFill>
                <a:srgbClr val="000000"/>
              </a:solidFill>
              <a:highlight>
                <a:srgbClr val="FFFFFF"/>
              </a:highlight>
            </a:endParaRPr>
          </a:p>
          <a:p>
            <a:pPr indent="0" lvl="0" marL="457200" rtl="0" algn="l">
              <a:spcBef>
                <a:spcPts val="1600"/>
              </a:spcBef>
              <a:spcAft>
                <a:spcPts val="0"/>
              </a:spcAft>
              <a:buNone/>
            </a:pPr>
            <a:r>
              <a:t/>
            </a:r>
            <a:endParaRPr sz="1200">
              <a:solidFill>
                <a:srgbClr val="000000"/>
              </a:solidFill>
              <a:highlight>
                <a:srgbClr val="FFFFFF"/>
              </a:highlight>
            </a:endParaRPr>
          </a:p>
          <a:p>
            <a:pPr indent="0" lvl="0" marL="0" rtl="0" algn="ctr">
              <a:spcBef>
                <a:spcPts val="1600"/>
              </a:spcBef>
              <a:spcAft>
                <a:spcPts val="0"/>
              </a:spcAft>
              <a:buNone/>
            </a:pPr>
            <a:r>
              <a:rPr lang="en" sz="1200">
                <a:highlight>
                  <a:srgbClr val="FFFFFF"/>
                </a:highlight>
              </a:rPr>
              <a:t>~ Source: National Low Income Housing Coalition, The COVID-19 Eviction Crisis: An Estimated 30-40 Million People in America Are At Risk, Aug 7, 2020</a:t>
            </a:r>
            <a:endParaRPr sz="2500">
              <a:solidFill>
                <a:srgbClr val="222222"/>
              </a:solidFill>
              <a:highlight>
                <a:srgbClr val="FFFFFF"/>
              </a:highlight>
            </a:endParaRPr>
          </a:p>
          <a:p>
            <a:pPr indent="0" lvl="0" marL="457200" rtl="0" algn="l">
              <a:spcBef>
                <a:spcPts val="1600"/>
              </a:spcBef>
              <a:spcAft>
                <a:spcPts val="0"/>
              </a:spcAft>
              <a:buNone/>
            </a:pPr>
            <a:r>
              <a:t/>
            </a:r>
            <a:endParaRPr sz="2000"/>
          </a:p>
          <a:p>
            <a:pPr indent="0" lvl="0" marL="457200" rtl="0" algn="l">
              <a:spcBef>
                <a:spcPts val="1600"/>
              </a:spcBef>
              <a:spcAft>
                <a:spcPts val="0"/>
              </a:spcAft>
              <a:buNone/>
            </a:pPr>
            <a:r>
              <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Discussion</a:t>
            </a:r>
            <a:endParaRPr/>
          </a:p>
        </p:txBody>
      </p:sp>
      <p:sp>
        <p:nvSpPr>
          <p:cNvPr id="254" name="Google Shape;254;p43"/>
          <p:cNvSpPr txBox="1"/>
          <p:nvPr>
            <p:ph idx="1" type="body"/>
          </p:nvPr>
        </p:nvSpPr>
        <p:spPr>
          <a:xfrm>
            <a:off x="811250" y="1480175"/>
            <a:ext cx="7950900" cy="3467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What stands out to you about what the data is telling us?</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 sz="2200"/>
              <a:t>How does this data compare to what you’re noticing in your community? What is similar/different?</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 sz="2200"/>
              <a:t>What is surprising or what do you have questions about? </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 sz="2200"/>
              <a:t>How do you think evictions affect the youth population?</a:t>
            </a:r>
            <a:endParaRPr sz="2000"/>
          </a:p>
          <a:p>
            <a:pPr indent="0" lvl="0" marL="457200" rtl="0" algn="l">
              <a:spcBef>
                <a:spcPts val="0"/>
              </a:spcBef>
              <a:spcAft>
                <a:spcPts val="0"/>
              </a:spcAft>
              <a:buNone/>
            </a:pPr>
            <a:r>
              <a:t/>
            </a:r>
            <a:endParaRPr sz="2000"/>
          </a:p>
        </p:txBody>
      </p:sp>
      <p:pic>
        <p:nvPicPr>
          <p:cNvPr id="255" name="Google Shape;255;p43"/>
          <p:cNvPicPr preferRelativeResize="0"/>
          <p:nvPr/>
        </p:nvPicPr>
        <p:blipFill>
          <a:blip r:embed="rId3">
            <a:alphaModFix/>
          </a:blip>
          <a:stretch>
            <a:fillRect/>
          </a:stretch>
        </p:blipFill>
        <p:spPr>
          <a:xfrm>
            <a:off x="176600" y="279575"/>
            <a:ext cx="1385800" cy="1385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10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Effect filter="fade" transition="in">
                                      <p:cBhvr>
                                        <p:cTn dur="1000"/>
                                        <p:tgtEl>
                                          <p:spTgt spid="2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animEffect filter="fade" transition="in">
                                      <p:cBhvr>
                                        <p:cTn dur="1000"/>
                                        <p:tgtEl>
                                          <p:spTgt spid="2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3" st="3"/>
                                            </p:txEl>
                                          </p:spTgt>
                                        </p:tgtEl>
                                        <p:attrNameLst>
                                          <p:attrName>style.visibility</p:attrName>
                                        </p:attrNameLst>
                                      </p:cBhvr>
                                      <p:to>
                                        <p:strVal val="visible"/>
                                      </p:to>
                                    </p:set>
                                    <p:animEffect filter="fade" transition="in">
                                      <p:cBhvr>
                                        <p:cTn dur="1000"/>
                                        <p:tgtEl>
                                          <p:spTgt spid="2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4" st="4"/>
                                            </p:txEl>
                                          </p:spTgt>
                                        </p:tgtEl>
                                        <p:attrNameLst>
                                          <p:attrName>style.visibility</p:attrName>
                                        </p:attrNameLst>
                                      </p:cBhvr>
                                      <p:to>
                                        <p:strVal val="visible"/>
                                      </p:to>
                                    </p:set>
                                    <p:animEffect filter="fade" transition="in">
                                      <p:cBhvr>
                                        <p:cTn dur="1000"/>
                                        <p:tgtEl>
                                          <p:spTgt spid="2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5" st="5"/>
                                            </p:txEl>
                                          </p:spTgt>
                                        </p:tgtEl>
                                        <p:attrNameLst>
                                          <p:attrName>style.visibility</p:attrName>
                                        </p:attrNameLst>
                                      </p:cBhvr>
                                      <p:to>
                                        <p:strVal val="visible"/>
                                      </p:to>
                                    </p:set>
                                    <p:animEffect filter="fade" transition="in">
                                      <p:cBhvr>
                                        <p:cTn dur="1000"/>
                                        <p:tgtEl>
                                          <p:spTgt spid="25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6" st="6"/>
                                            </p:txEl>
                                          </p:spTgt>
                                        </p:tgtEl>
                                        <p:attrNameLst>
                                          <p:attrName>style.visibility</p:attrName>
                                        </p:attrNameLst>
                                      </p:cBhvr>
                                      <p:to>
                                        <p:strVal val="visible"/>
                                      </p:to>
                                    </p:set>
                                    <p:animEffect filter="fade" transition="in">
                                      <p:cBhvr>
                                        <p:cTn dur="1000"/>
                                        <p:tgtEl>
                                          <p:spTgt spid="25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7" st="7"/>
                                            </p:txEl>
                                          </p:spTgt>
                                        </p:tgtEl>
                                        <p:attrNameLst>
                                          <p:attrName>style.visibility</p:attrName>
                                        </p:attrNameLst>
                                      </p:cBhvr>
                                      <p:to>
                                        <p:strVal val="visible"/>
                                      </p:to>
                                    </p:set>
                                    <p:animEffect filter="fade" transition="in">
                                      <p:cBhvr>
                                        <p:cTn dur="1000"/>
                                        <p:tgtEl>
                                          <p:spTgt spid="25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10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Effect filter="fade" transition="in">
                                      <p:cBhvr>
                                        <p:cTn dur="1000"/>
                                        <p:tgtEl>
                                          <p:spTgt spid="2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animEffect filter="fade" transition="in">
                                      <p:cBhvr>
                                        <p:cTn dur="1000"/>
                                        <p:tgtEl>
                                          <p:spTgt spid="2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3" st="3"/>
                                            </p:txEl>
                                          </p:spTgt>
                                        </p:tgtEl>
                                        <p:attrNameLst>
                                          <p:attrName>style.visibility</p:attrName>
                                        </p:attrNameLst>
                                      </p:cBhvr>
                                      <p:to>
                                        <p:strVal val="visible"/>
                                      </p:to>
                                    </p:set>
                                    <p:animEffect filter="fade" transition="in">
                                      <p:cBhvr>
                                        <p:cTn dur="1000"/>
                                        <p:tgtEl>
                                          <p:spTgt spid="2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4" st="4"/>
                                            </p:txEl>
                                          </p:spTgt>
                                        </p:tgtEl>
                                        <p:attrNameLst>
                                          <p:attrName>style.visibility</p:attrName>
                                        </p:attrNameLst>
                                      </p:cBhvr>
                                      <p:to>
                                        <p:strVal val="visible"/>
                                      </p:to>
                                    </p:set>
                                    <p:animEffect filter="fade" transition="in">
                                      <p:cBhvr>
                                        <p:cTn dur="1000"/>
                                        <p:tgtEl>
                                          <p:spTgt spid="2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5" st="5"/>
                                            </p:txEl>
                                          </p:spTgt>
                                        </p:tgtEl>
                                        <p:attrNameLst>
                                          <p:attrName>style.visibility</p:attrName>
                                        </p:attrNameLst>
                                      </p:cBhvr>
                                      <p:to>
                                        <p:strVal val="visible"/>
                                      </p:to>
                                    </p:set>
                                    <p:animEffect filter="fade" transition="in">
                                      <p:cBhvr>
                                        <p:cTn dur="1000"/>
                                        <p:tgtEl>
                                          <p:spTgt spid="25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6" st="6"/>
                                            </p:txEl>
                                          </p:spTgt>
                                        </p:tgtEl>
                                        <p:attrNameLst>
                                          <p:attrName>style.visibility</p:attrName>
                                        </p:attrNameLst>
                                      </p:cBhvr>
                                      <p:to>
                                        <p:strVal val="visible"/>
                                      </p:to>
                                    </p:set>
                                    <p:animEffect filter="fade" transition="in">
                                      <p:cBhvr>
                                        <p:cTn dur="1000"/>
                                        <p:tgtEl>
                                          <p:spTgt spid="25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7" st="7"/>
                                            </p:txEl>
                                          </p:spTgt>
                                        </p:tgtEl>
                                        <p:attrNameLst>
                                          <p:attrName>style.visibility</p:attrName>
                                        </p:attrNameLst>
                                      </p:cBhvr>
                                      <p:to>
                                        <p:strVal val="visible"/>
                                      </p:to>
                                    </p:set>
                                    <p:animEffect filter="fade" transition="in">
                                      <p:cBhvr>
                                        <p:cTn dur="1000"/>
                                        <p:tgtEl>
                                          <p:spTgt spid="25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nvSpPr>
        <p:spPr>
          <a:xfrm>
            <a:off x="207450" y="1420013"/>
            <a:ext cx="2286900" cy="1305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1800">
                <a:solidFill>
                  <a:srgbClr val="FF0000"/>
                </a:solidFill>
                <a:latin typeface="Oswald"/>
                <a:ea typeface="Oswald"/>
                <a:cs typeface="Oswald"/>
                <a:sym typeface="Oswald"/>
              </a:rPr>
              <a:t>WHAT’S SAID HERE STAYS HERE, WHAT’S LEARNED HERE LEAVES</a:t>
            </a:r>
            <a:endParaRPr b="1" sz="1800">
              <a:solidFill>
                <a:srgbClr val="FF0000"/>
              </a:solidFill>
              <a:latin typeface="Open Sans"/>
              <a:ea typeface="Open Sans"/>
              <a:cs typeface="Open Sans"/>
              <a:sym typeface="Open Sans"/>
            </a:endParaRPr>
          </a:p>
          <a:p>
            <a:pPr indent="0" lvl="0" marL="0" rtl="0" algn="l">
              <a:spcBef>
                <a:spcPts val="600"/>
              </a:spcBef>
              <a:spcAft>
                <a:spcPts val="0"/>
              </a:spcAft>
              <a:buNone/>
            </a:pPr>
            <a:r>
              <a:rPr lang="en" sz="1200">
                <a:solidFill>
                  <a:srgbClr val="FFFFFF"/>
                </a:solidFill>
                <a:latin typeface="Open Sans"/>
                <a:ea typeface="Open Sans"/>
                <a:cs typeface="Open Sans"/>
                <a:sym typeface="Open Sans"/>
              </a:rPr>
              <a:t>Personal stories confidential. Shared learning we take into the world.</a:t>
            </a:r>
            <a:endParaRPr sz="1200">
              <a:solidFill>
                <a:srgbClr val="FFFFFF"/>
              </a:solidFill>
              <a:latin typeface="Open Sans"/>
              <a:ea typeface="Open Sans"/>
              <a:cs typeface="Open Sans"/>
              <a:sym typeface="Open Sans"/>
            </a:endParaRPr>
          </a:p>
        </p:txBody>
      </p:sp>
      <p:sp>
        <p:nvSpPr>
          <p:cNvPr id="141" name="Google Shape;141;p26"/>
          <p:cNvSpPr txBox="1"/>
          <p:nvPr/>
        </p:nvSpPr>
        <p:spPr>
          <a:xfrm>
            <a:off x="6389100" y="1383500"/>
            <a:ext cx="2501700" cy="1305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1800">
                <a:solidFill>
                  <a:srgbClr val="FF0000"/>
                </a:solidFill>
                <a:latin typeface="Oswald"/>
                <a:ea typeface="Oswald"/>
                <a:cs typeface="Oswald"/>
                <a:sym typeface="Oswald"/>
              </a:rPr>
              <a:t>NO ONE KNOWS EVERYTHING, TOGETHER WE KNOW A LOT</a:t>
            </a:r>
            <a:endParaRPr b="1" sz="1800">
              <a:solidFill>
                <a:srgbClr val="FF0000"/>
              </a:solidFill>
              <a:latin typeface="Open Sans"/>
              <a:ea typeface="Open Sans"/>
              <a:cs typeface="Open Sans"/>
              <a:sym typeface="Open Sans"/>
            </a:endParaRPr>
          </a:p>
          <a:p>
            <a:pPr indent="0" lvl="0" marL="0" rtl="0" algn="l">
              <a:spcBef>
                <a:spcPts val="600"/>
              </a:spcBef>
              <a:spcAft>
                <a:spcPts val="0"/>
              </a:spcAft>
              <a:buNone/>
            </a:pPr>
            <a:r>
              <a:rPr lang="en" sz="1200">
                <a:solidFill>
                  <a:srgbClr val="FFFFFF"/>
                </a:solidFill>
                <a:latin typeface="Open Sans"/>
                <a:ea typeface="Open Sans"/>
                <a:cs typeface="Open Sans"/>
                <a:sym typeface="Open Sans"/>
              </a:rPr>
              <a:t>We all get to practice humility, curiosity, respect and generosity. </a:t>
            </a:r>
            <a:endParaRPr sz="1200">
              <a:solidFill>
                <a:srgbClr val="FFFFFF"/>
              </a:solidFill>
              <a:latin typeface="Open Sans"/>
              <a:ea typeface="Open Sans"/>
              <a:cs typeface="Open Sans"/>
              <a:sym typeface="Open Sans"/>
            </a:endParaRPr>
          </a:p>
          <a:p>
            <a:pPr indent="0" lvl="0" marL="0" rtl="0" algn="l">
              <a:spcBef>
                <a:spcPts val="600"/>
              </a:spcBef>
              <a:spcAft>
                <a:spcPts val="0"/>
              </a:spcAft>
              <a:buNone/>
            </a:pPr>
            <a:r>
              <a:t/>
            </a:r>
            <a:endParaRPr sz="1200">
              <a:solidFill>
                <a:srgbClr val="FFFFFF"/>
              </a:solidFill>
              <a:latin typeface="Open Sans"/>
              <a:ea typeface="Open Sans"/>
              <a:cs typeface="Open Sans"/>
              <a:sym typeface="Open Sans"/>
            </a:endParaRPr>
          </a:p>
        </p:txBody>
      </p:sp>
      <p:sp>
        <p:nvSpPr>
          <p:cNvPr id="142" name="Google Shape;142;p26"/>
          <p:cNvSpPr txBox="1"/>
          <p:nvPr/>
        </p:nvSpPr>
        <p:spPr>
          <a:xfrm>
            <a:off x="3334000" y="1474700"/>
            <a:ext cx="1916100" cy="1305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1800">
                <a:solidFill>
                  <a:srgbClr val="FF0000"/>
                </a:solidFill>
                <a:latin typeface="Oswald"/>
                <a:ea typeface="Oswald"/>
                <a:cs typeface="Oswald"/>
                <a:sym typeface="Oswald"/>
              </a:rPr>
              <a:t>MOVE UP, MOVE UP</a:t>
            </a:r>
            <a:endParaRPr b="1" sz="1800">
              <a:solidFill>
                <a:srgbClr val="FF0000"/>
              </a:solidFill>
              <a:latin typeface="Open Sans"/>
              <a:ea typeface="Open Sans"/>
              <a:cs typeface="Open Sans"/>
              <a:sym typeface="Open Sans"/>
            </a:endParaRPr>
          </a:p>
          <a:p>
            <a:pPr indent="0" lvl="0" marL="0" rtl="0" algn="l">
              <a:spcBef>
                <a:spcPts val="600"/>
              </a:spcBef>
              <a:spcAft>
                <a:spcPts val="0"/>
              </a:spcAft>
              <a:buNone/>
            </a:pPr>
            <a:r>
              <a:rPr lang="en" sz="1200">
                <a:solidFill>
                  <a:srgbClr val="FFFFFF"/>
                </a:solidFill>
                <a:latin typeface="Open Sans"/>
                <a:ea typeface="Open Sans"/>
                <a:cs typeface="Open Sans"/>
                <a:sym typeface="Open Sans"/>
              </a:rPr>
              <a:t>If you tend to talk a lot, moving up means taking on more listening. If you tend not to, moving up means moving into a role of speaking more.</a:t>
            </a:r>
            <a:endParaRPr sz="1200">
              <a:solidFill>
                <a:srgbClr val="FFFFFF"/>
              </a:solidFill>
              <a:latin typeface="Open Sans"/>
              <a:ea typeface="Open Sans"/>
              <a:cs typeface="Open Sans"/>
              <a:sym typeface="Open Sans"/>
            </a:endParaRPr>
          </a:p>
        </p:txBody>
      </p:sp>
      <p:sp>
        <p:nvSpPr>
          <p:cNvPr id="143" name="Google Shape;143;p26"/>
          <p:cNvSpPr txBox="1"/>
          <p:nvPr/>
        </p:nvSpPr>
        <p:spPr>
          <a:xfrm>
            <a:off x="1674625" y="3553975"/>
            <a:ext cx="2057400" cy="1305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1800">
                <a:solidFill>
                  <a:srgbClr val="FF0000"/>
                </a:solidFill>
                <a:latin typeface="Oswald"/>
                <a:ea typeface="Oswald"/>
                <a:cs typeface="Oswald"/>
                <a:sym typeface="Oswald"/>
              </a:rPr>
              <a:t>TAKE RISKS, BE SAFE</a:t>
            </a:r>
            <a:endParaRPr b="1" sz="1800">
              <a:solidFill>
                <a:srgbClr val="FF0000"/>
              </a:solidFill>
              <a:latin typeface="Open Sans"/>
              <a:ea typeface="Open Sans"/>
              <a:cs typeface="Open Sans"/>
              <a:sym typeface="Open Sans"/>
            </a:endParaRPr>
          </a:p>
          <a:p>
            <a:pPr indent="0" lvl="0" marL="0" rtl="0" algn="l">
              <a:spcBef>
                <a:spcPts val="600"/>
              </a:spcBef>
              <a:spcAft>
                <a:spcPts val="0"/>
              </a:spcAft>
              <a:buNone/>
            </a:pPr>
            <a:r>
              <a:rPr lang="en" sz="1200">
                <a:solidFill>
                  <a:srgbClr val="FFFFFF"/>
                </a:solidFill>
                <a:latin typeface="Open Sans"/>
                <a:ea typeface="Open Sans"/>
                <a:cs typeface="Open Sans"/>
                <a:sym typeface="Open Sans"/>
              </a:rPr>
              <a:t>Challenging ourselves to grow and learn, but staying present </a:t>
            </a:r>
            <a:endParaRPr sz="1200">
              <a:solidFill>
                <a:srgbClr val="FFFFFF"/>
              </a:solidFill>
              <a:latin typeface="Open Sans"/>
              <a:ea typeface="Open Sans"/>
              <a:cs typeface="Open Sans"/>
              <a:sym typeface="Open Sans"/>
            </a:endParaRPr>
          </a:p>
        </p:txBody>
      </p:sp>
      <p:sp>
        <p:nvSpPr>
          <p:cNvPr id="144" name="Google Shape;144;p26"/>
          <p:cNvSpPr txBox="1"/>
          <p:nvPr/>
        </p:nvSpPr>
        <p:spPr>
          <a:xfrm>
            <a:off x="5178850" y="3224800"/>
            <a:ext cx="2379300" cy="1305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1800">
                <a:solidFill>
                  <a:srgbClr val="FF0000"/>
                </a:solidFill>
                <a:latin typeface="Oswald"/>
                <a:ea typeface="Oswald"/>
                <a:cs typeface="Oswald"/>
                <a:sym typeface="Oswald"/>
              </a:rPr>
              <a:t>WE CAN’T BE ARTICULATE ALL THE TIME</a:t>
            </a:r>
            <a:endParaRPr b="1" sz="1800">
              <a:solidFill>
                <a:srgbClr val="FF0000"/>
              </a:solidFill>
              <a:latin typeface="Open Sans"/>
              <a:ea typeface="Open Sans"/>
              <a:cs typeface="Open Sans"/>
              <a:sym typeface="Open Sans"/>
            </a:endParaRPr>
          </a:p>
          <a:p>
            <a:pPr indent="0" lvl="0" marL="0" rtl="0" algn="l">
              <a:spcBef>
                <a:spcPts val="600"/>
              </a:spcBef>
              <a:spcAft>
                <a:spcPts val="0"/>
              </a:spcAft>
              <a:buNone/>
            </a:pPr>
            <a:r>
              <a:rPr lang="en" sz="1200">
                <a:solidFill>
                  <a:srgbClr val="FFFFFF"/>
                </a:solidFill>
                <a:latin typeface="Open Sans"/>
                <a:ea typeface="Open Sans"/>
                <a:cs typeface="Open Sans"/>
                <a:sym typeface="Open Sans"/>
              </a:rPr>
              <a:t>Much as might like, we can’t. We want everyone to feel comfortable speaking up, even if we can be as articulate all the time as we’d like. </a:t>
            </a:r>
            <a:endParaRPr sz="1200">
              <a:solidFill>
                <a:srgbClr val="FFFFFF"/>
              </a:solidFill>
              <a:latin typeface="Open Sans"/>
              <a:ea typeface="Open Sans"/>
              <a:cs typeface="Open Sans"/>
              <a:sym typeface="Open Sans"/>
            </a:endParaRPr>
          </a:p>
          <a:p>
            <a:pPr indent="0" lvl="0" marL="0" rtl="0" algn="l">
              <a:spcBef>
                <a:spcPts val="600"/>
              </a:spcBef>
              <a:spcAft>
                <a:spcPts val="0"/>
              </a:spcAft>
              <a:buNone/>
            </a:pPr>
            <a:r>
              <a:t/>
            </a:r>
            <a:endParaRPr sz="1200">
              <a:solidFill>
                <a:srgbClr val="FFFFFF"/>
              </a:solidFill>
              <a:latin typeface="Open Sans"/>
              <a:ea typeface="Open Sans"/>
              <a:cs typeface="Open Sans"/>
              <a:sym typeface="Open Sans"/>
            </a:endParaRPr>
          </a:p>
        </p:txBody>
      </p:sp>
      <p:pic>
        <p:nvPicPr>
          <p:cNvPr id="145" name="Google Shape;145;p26"/>
          <p:cNvPicPr preferRelativeResize="0"/>
          <p:nvPr/>
        </p:nvPicPr>
        <p:blipFill>
          <a:blip r:embed="rId3">
            <a:alphaModFix/>
          </a:blip>
          <a:stretch>
            <a:fillRect/>
          </a:stretch>
        </p:blipFill>
        <p:spPr>
          <a:xfrm>
            <a:off x="6389088" y="1049216"/>
            <a:ext cx="430228" cy="430228"/>
          </a:xfrm>
          <a:prstGeom prst="rect">
            <a:avLst/>
          </a:prstGeom>
          <a:noFill/>
          <a:ln>
            <a:noFill/>
          </a:ln>
        </p:spPr>
      </p:pic>
      <p:pic>
        <p:nvPicPr>
          <p:cNvPr id="146" name="Google Shape;146;p26"/>
          <p:cNvPicPr preferRelativeResize="0"/>
          <p:nvPr/>
        </p:nvPicPr>
        <p:blipFill>
          <a:blip r:embed="rId4">
            <a:alphaModFix/>
          </a:blip>
          <a:stretch>
            <a:fillRect/>
          </a:stretch>
        </p:blipFill>
        <p:spPr>
          <a:xfrm>
            <a:off x="207448" y="1065331"/>
            <a:ext cx="398025" cy="398025"/>
          </a:xfrm>
          <a:prstGeom prst="rect">
            <a:avLst/>
          </a:prstGeom>
          <a:noFill/>
          <a:ln>
            <a:noFill/>
          </a:ln>
        </p:spPr>
      </p:pic>
      <p:pic>
        <p:nvPicPr>
          <p:cNvPr id="147" name="Google Shape;147;p26"/>
          <p:cNvPicPr preferRelativeResize="0"/>
          <p:nvPr/>
        </p:nvPicPr>
        <p:blipFill>
          <a:blip r:embed="rId5">
            <a:alphaModFix/>
          </a:blip>
          <a:stretch>
            <a:fillRect/>
          </a:stretch>
        </p:blipFill>
        <p:spPr>
          <a:xfrm>
            <a:off x="3334000" y="1029606"/>
            <a:ext cx="469444" cy="469444"/>
          </a:xfrm>
          <a:prstGeom prst="rect">
            <a:avLst/>
          </a:prstGeom>
          <a:noFill/>
          <a:ln>
            <a:noFill/>
          </a:ln>
        </p:spPr>
      </p:pic>
      <p:sp>
        <p:nvSpPr>
          <p:cNvPr id="148" name="Google Shape;148;p26"/>
          <p:cNvSpPr txBox="1"/>
          <p:nvPr/>
        </p:nvSpPr>
        <p:spPr>
          <a:xfrm>
            <a:off x="-76200" y="0"/>
            <a:ext cx="8967000" cy="10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800">
                <a:solidFill>
                  <a:srgbClr val="FF0000"/>
                </a:solidFill>
                <a:highlight>
                  <a:schemeClr val="lt1"/>
                </a:highlight>
                <a:latin typeface="Oswald"/>
                <a:ea typeface="Oswald"/>
                <a:cs typeface="Oswald"/>
                <a:sym typeface="Oswald"/>
              </a:rPr>
              <a:t>  COMMUNITY AGREEMENTS</a:t>
            </a:r>
            <a:endParaRPr/>
          </a:p>
        </p:txBody>
      </p:sp>
      <p:pic>
        <p:nvPicPr>
          <p:cNvPr id="149" name="Google Shape;149;p26"/>
          <p:cNvPicPr preferRelativeResize="0"/>
          <p:nvPr/>
        </p:nvPicPr>
        <p:blipFill>
          <a:blip r:embed="rId6">
            <a:alphaModFix/>
          </a:blip>
          <a:stretch>
            <a:fillRect/>
          </a:stretch>
        </p:blipFill>
        <p:spPr>
          <a:xfrm>
            <a:off x="5178850" y="2911125"/>
            <a:ext cx="430219" cy="430219"/>
          </a:xfrm>
          <a:prstGeom prst="rect">
            <a:avLst/>
          </a:prstGeom>
          <a:noFill/>
          <a:ln>
            <a:noFill/>
          </a:ln>
        </p:spPr>
      </p:pic>
      <p:pic>
        <p:nvPicPr>
          <p:cNvPr id="150" name="Google Shape;150;p26"/>
          <p:cNvPicPr preferRelativeResize="0"/>
          <p:nvPr/>
        </p:nvPicPr>
        <p:blipFill>
          <a:blip r:embed="rId7">
            <a:alphaModFix/>
          </a:blip>
          <a:stretch>
            <a:fillRect/>
          </a:stretch>
        </p:blipFill>
        <p:spPr>
          <a:xfrm>
            <a:off x="1808463" y="3115425"/>
            <a:ext cx="315094" cy="3150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4"/>
          <p:cNvSpPr txBox="1"/>
          <p:nvPr>
            <p:ph type="title"/>
          </p:nvPr>
        </p:nvSpPr>
        <p:spPr>
          <a:xfrm>
            <a:off x="824000" y="1613825"/>
            <a:ext cx="7597200" cy="187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000000"/>
                </a:solidFill>
                <a:latin typeface="Proxima Nova"/>
                <a:ea typeface="Proxima Nova"/>
                <a:cs typeface="Proxima Nova"/>
                <a:sym typeface="Proxima Nova"/>
              </a:rPr>
              <a:t>COVID-19 INCOME &amp; HOUSING POLICY </a:t>
            </a:r>
            <a:endParaRPr sz="3500">
              <a:solidFill>
                <a:srgbClr val="000000"/>
              </a:solidFill>
              <a:latin typeface="Proxima Nova"/>
              <a:ea typeface="Proxima Nova"/>
              <a:cs typeface="Proxima Nova"/>
              <a:sym typeface="Proxima Nova"/>
            </a:endParaRPr>
          </a:p>
          <a:p>
            <a:pPr indent="0" lvl="0" marL="0" rtl="0" algn="ctr">
              <a:spcBef>
                <a:spcPts val="0"/>
              </a:spcBef>
              <a:spcAft>
                <a:spcPts val="0"/>
              </a:spcAft>
              <a:buNone/>
            </a:pPr>
            <a:r>
              <a:rPr lang="en" sz="3500">
                <a:solidFill>
                  <a:srgbClr val="000000"/>
                </a:solidFill>
                <a:latin typeface="Proxima Nova"/>
                <a:ea typeface="Proxima Nova"/>
                <a:cs typeface="Proxima Nova"/>
                <a:sym typeface="Proxima Nova"/>
              </a:rPr>
              <a:t>RESPONSES &amp; SOLUTIONS</a:t>
            </a:r>
            <a:endParaRPr sz="3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POLICY RESPONSES TO DATE</a:t>
            </a:r>
            <a:endParaRPr/>
          </a:p>
          <a:p>
            <a:pPr indent="0" lvl="0" marL="0" rtl="0" algn="l">
              <a:spcBef>
                <a:spcPts val="0"/>
              </a:spcBef>
              <a:spcAft>
                <a:spcPts val="0"/>
              </a:spcAft>
              <a:buNone/>
            </a:pPr>
            <a:r>
              <a:t/>
            </a:r>
            <a:endParaRPr/>
          </a:p>
        </p:txBody>
      </p:sp>
      <p:sp>
        <p:nvSpPr>
          <p:cNvPr id="266" name="Google Shape;266;p4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2000"/>
          </a:p>
          <a:p>
            <a:pPr indent="0" lvl="0" marL="0" rtl="0" algn="l">
              <a:lnSpc>
                <a:spcPct val="150000"/>
              </a:lnSpc>
              <a:spcBef>
                <a:spcPts val="0"/>
              </a:spcBef>
              <a:spcAft>
                <a:spcPts val="0"/>
              </a:spcAft>
              <a:buNone/>
            </a:pPr>
            <a:r>
              <a:t/>
            </a:r>
            <a:endParaRPr sz="2000"/>
          </a:p>
          <a:p>
            <a:pPr indent="0" lvl="0" marL="457200" rtl="0" algn="l">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p:txBody>
      </p:sp>
      <p:graphicFrame>
        <p:nvGraphicFramePr>
          <p:cNvPr id="267" name="Google Shape;267;p45"/>
          <p:cNvGraphicFramePr/>
          <p:nvPr/>
        </p:nvGraphicFramePr>
        <p:xfrm>
          <a:off x="952500" y="1146175"/>
          <a:ext cx="3000000" cy="3000000"/>
        </p:xfrm>
        <a:graphic>
          <a:graphicData uri="http://schemas.openxmlformats.org/drawingml/2006/table">
            <a:tbl>
              <a:tblPr>
                <a:noFill/>
                <a:tableStyleId>{F6DC724C-6833-46DB-8E45-8E7482BD9EEF}</a:tableStyleId>
              </a:tblPr>
              <a:tblGrid>
                <a:gridCol w="3619500"/>
                <a:gridCol w="3619500"/>
              </a:tblGrid>
              <a:tr h="381000">
                <a:tc>
                  <a:txBody>
                    <a:bodyPr/>
                    <a:lstStyle/>
                    <a:p>
                      <a:pPr indent="0" lvl="0" marL="0" rtl="0" algn="ctr">
                        <a:spcBef>
                          <a:spcPts val="0"/>
                        </a:spcBef>
                        <a:spcAft>
                          <a:spcPts val="0"/>
                        </a:spcAft>
                        <a:buNone/>
                      </a:pPr>
                      <a:r>
                        <a:rPr b="1" lang="en" sz="1800">
                          <a:latin typeface="Playfair Display"/>
                          <a:ea typeface="Playfair Display"/>
                          <a:cs typeface="Playfair Display"/>
                          <a:sym typeface="Playfair Display"/>
                        </a:rPr>
                        <a:t>Income</a:t>
                      </a:r>
                      <a:endParaRPr b="1" sz="1800">
                        <a:latin typeface="Playfair Display"/>
                        <a:ea typeface="Playfair Display"/>
                        <a:cs typeface="Playfair Display"/>
                        <a:sym typeface="Playfair Display"/>
                      </a:endParaRPr>
                    </a:p>
                  </a:txBody>
                  <a:tcPr marT="91425" marB="91425" marR="91425" marL="91425">
                    <a:solidFill>
                      <a:srgbClr val="EFEFEF"/>
                    </a:solidFill>
                  </a:tcPr>
                </a:tc>
                <a:tc>
                  <a:txBody>
                    <a:bodyPr/>
                    <a:lstStyle/>
                    <a:p>
                      <a:pPr indent="0" lvl="0" marL="0" rtl="0" algn="ctr">
                        <a:spcBef>
                          <a:spcPts val="0"/>
                        </a:spcBef>
                        <a:spcAft>
                          <a:spcPts val="0"/>
                        </a:spcAft>
                        <a:buNone/>
                      </a:pPr>
                      <a:r>
                        <a:rPr b="1" lang="en" sz="1800">
                          <a:latin typeface="Playfair Display"/>
                          <a:ea typeface="Playfair Display"/>
                          <a:cs typeface="Playfair Display"/>
                          <a:sym typeface="Playfair Display"/>
                        </a:rPr>
                        <a:t>Housing</a:t>
                      </a:r>
                      <a:endParaRPr b="1" sz="1800">
                        <a:latin typeface="Playfair Display"/>
                        <a:ea typeface="Playfair Display"/>
                        <a:cs typeface="Playfair Display"/>
                        <a:sym typeface="Playfair Display"/>
                      </a:endParaRPr>
                    </a:p>
                  </a:txBody>
                  <a:tcPr marT="91425" marB="91425" marR="91425" marL="91425">
                    <a:solidFill>
                      <a:srgbClr val="EFEFEF"/>
                    </a:solidFill>
                  </a:tcPr>
                </a:tc>
              </a:tr>
              <a:tr h="381000">
                <a:tc>
                  <a:txBody>
                    <a:bodyPr/>
                    <a:lstStyle/>
                    <a:p>
                      <a:pPr indent="-342900" lvl="0" marL="457200" rtl="0" algn="l">
                        <a:spcBef>
                          <a:spcPts val="0"/>
                        </a:spcBef>
                        <a:spcAft>
                          <a:spcPts val="0"/>
                        </a:spcAft>
                        <a:buSzPts val="1800"/>
                        <a:buFont typeface="Playfair Display"/>
                        <a:buChar char="●"/>
                      </a:pPr>
                      <a:r>
                        <a:rPr lang="en" sz="1800">
                          <a:latin typeface="Playfair Display"/>
                          <a:ea typeface="Playfair Display"/>
                          <a:cs typeface="Playfair Display"/>
                          <a:sym typeface="Playfair Display"/>
                        </a:rPr>
                        <a:t>CARES Act</a:t>
                      </a:r>
                      <a:endParaRPr sz="1800">
                        <a:latin typeface="Playfair Display"/>
                        <a:ea typeface="Playfair Display"/>
                        <a:cs typeface="Playfair Display"/>
                        <a:sym typeface="Playfair Display"/>
                      </a:endParaRPr>
                    </a:p>
                    <a:p>
                      <a:pPr indent="-342900" lvl="0" marL="457200" rtl="0" algn="l">
                        <a:spcBef>
                          <a:spcPts val="0"/>
                        </a:spcBef>
                        <a:spcAft>
                          <a:spcPts val="0"/>
                        </a:spcAft>
                        <a:buSzPts val="1800"/>
                        <a:buFont typeface="Playfair Display"/>
                        <a:buChar char="●"/>
                      </a:pPr>
                      <a:r>
                        <a:rPr lang="en" sz="1800">
                          <a:latin typeface="Playfair Display"/>
                          <a:ea typeface="Playfair Display"/>
                          <a:cs typeface="Playfair Display"/>
                          <a:sym typeface="Playfair Display"/>
                        </a:rPr>
                        <a:t>Federal stimulus check of $1200, $500 per child</a:t>
                      </a:r>
                      <a:endParaRPr sz="1800">
                        <a:latin typeface="Playfair Display"/>
                        <a:ea typeface="Playfair Display"/>
                        <a:cs typeface="Playfair Display"/>
                        <a:sym typeface="Playfair Display"/>
                      </a:endParaRPr>
                    </a:p>
                    <a:p>
                      <a:pPr indent="-342900" lvl="0" marL="457200" rtl="0" algn="l">
                        <a:spcBef>
                          <a:spcPts val="0"/>
                        </a:spcBef>
                        <a:spcAft>
                          <a:spcPts val="0"/>
                        </a:spcAft>
                        <a:buSzPts val="1800"/>
                        <a:buFont typeface="Playfair Display"/>
                        <a:buChar char="●"/>
                      </a:pPr>
                      <a:r>
                        <a:rPr lang="en" sz="1800">
                          <a:latin typeface="Playfair Display"/>
                          <a:ea typeface="Playfair Display"/>
                          <a:cs typeface="Playfair Display"/>
                          <a:sym typeface="Playfair Display"/>
                        </a:rPr>
                        <a:t>Federal Unemployment Insurance Relief, $600</a:t>
                      </a:r>
                      <a:endParaRPr sz="1800">
                        <a:latin typeface="Playfair Display"/>
                        <a:ea typeface="Playfair Display"/>
                        <a:cs typeface="Playfair Display"/>
                        <a:sym typeface="Playfair Display"/>
                      </a:endParaRPr>
                    </a:p>
                    <a:p>
                      <a:pPr indent="-342900" lvl="0" marL="457200" rtl="0" algn="l">
                        <a:spcBef>
                          <a:spcPts val="0"/>
                        </a:spcBef>
                        <a:spcAft>
                          <a:spcPts val="0"/>
                        </a:spcAft>
                        <a:buSzPts val="1800"/>
                        <a:buFont typeface="Playfair Display"/>
                        <a:buChar char="●"/>
                      </a:pPr>
                      <a:r>
                        <a:rPr lang="en" sz="1800">
                          <a:latin typeface="Playfair Display"/>
                          <a:ea typeface="Playfair Display"/>
                          <a:cs typeface="Playfair Display"/>
                          <a:sym typeface="Playfair Display"/>
                        </a:rPr>
                        <a:t>Federal Small Business Relief (PPP, EIDL, Debt Relief)</a:t>
                      </a:r>
                      <a:endParaRPr sz="1800">
                        <a:latin typeface="Playfair Display"/>
                        <a:ea typeface="Playfair Display"/>
                        <a:cs typeface="Playfair Display"/>
                        <a:sym typeface="Playfair Display"/>
                      </a:endParaRPr>
                    </a:p>
                    <a:p>
                      <a:pPr indent="-342900" lvl="0" marL="457200" rtl="0" algn="l">
                        <a:spcBef>
                          <a:spcPts val="0"/>
                        </a:spcBef>
                        <a:spcAft>
                          <a:spcPts val="0"/>
                        </a:spcAft>
                        <a:buSzPts val="1800"/>
                        <a:buFont typeface="Playfair Display"/>
                        <a:buChar char="●"/>
                      </a:pPr>
                      <a:r>
                        <a:rPr lang="en" sz="1800">
                          <a:latin typeface="Playfair Display"/>
                          <a:ea typeface="Playfair Display"/>
                          <a:cs typeface="Playfair Display"/>
                          <a:sym typeface="Playfair Display"/>
                        </a:rPr>
                        <a:t>NC stimulus check for families w/child $335 starting 12/15</a:t>
                      </a:r>
                      <a:endParaRPr sz="1800">
                        <a:latin typeface="Playfair Display"/>
                        <a:ea typeface="Playfair Display"/>
                        <a:cs typeface="Playfair Display"/>
                        <a:sym typeface="Playfair Display"/>
                      </a:endParaRPr>
                    </a:p>
                    <a:p>
                      <a:pPr indent="0" lvl="0" marL="0" rtl="0" algn="l">
                        <a:spcBef>
                          <a:spcPts val="0"/>
                        </a:spcBef>
                        <a:spcAft>
                          <a:spcPts val="0"/>
                        </a:spcAft>
                        <a:buNone/>
                      </a:pPr>
                      <a:r>
                        <a:t/>
                      </a:r>
                      <a:endParaRPr sz="1800">
                        <a:latin typeface="Playfair Display"/>
                        <a:ea typeface="Playfair Display"/>
                        <a:cs typeface="Playfair Display"/>
                        <a:sym typeface="Playfair Display"/>
                      </a:endParaRPr>
                    </a:p>
                  </a:txBody>
                  <a:tcPr marT="91425" marB="91425" marR="91425" marL="91425"/>
                </a:tc>
                <a:tc>
                  <a:txBody>
                    <a:bodyPr/>
                    <a:lstStyle/>
                    <a:p>
                      <a:pPr indent="-342900" lvl="0" marL="457200" rtl="0" algn="l">
                        <a:spcBef>
                          <a:spcPts val="0"/>
                        </a:spcBef>
                        <a:spcAft>
                          <a:spcPts val="0"/>
                        </a:spcAft>
                        <a:buSzPts val="1800"/>
                        <a:buFont typeface="Playfair Display"/>
                        <a:buChar char="●"/>
                      </a:pPr>
                      <a:r>
                        <a:rPr lang="en" sz="1800">
                          <a:latin typeface="Playfair Display"/>
                          <a:ea typeface="Playfair Display"/>
                          <a:cs typeface="Playfair Display"/>
                          <a:sym typeface="Playfair Display"/>
                        </a:rPr>
                        <a:t>Federal &amp; state temporary eviction moratoriums</a:t>
                      </a:r>
                      <a:endParaRPr sz="1800">
                        <a:latin typeface="Playfair Display"/>
                        <a:ea typeface="Playfair Display"/>
                        <a:cs typeface="Playfair Display"/>
                        <a:sym typeface="Playfair Display"/>
                      </a:endParaRPr>
                    </a:p>
                    <a:p>
                      <a:pPr indent="-342900" lvl="0" marL="457200" rtl="0" algn="l">
                        <a:spcBef>
                          <a:spcPts val="0"/>
                        </a:spcBef>
                        <a:spcAft>
                          <a:spcPts val="0"/>
                        </a:spcAft>
                        <a:buSzPts val="1800"/>
                        <a:buFont typeface="Playfair Display"/>
                        <a:buChar char="●"/>
                      </a:pPr>
                      <a:r>
                        <a:rPr lang="en" sz="1800">
                          <a:latin typeface="Playfair Display"/>
                          <a:ea typeface="Playfair Display"/>
                          <a:cs typeface="Playfair Display"/>
                          <a:sym typeface="Playfair Display"/>
                        </a:rPr>
                        <a:t>Emergency rent/mortgage relief</a:t>
                      </a:r>
                      <a:endParaRPr sz="1800">
                        <a:latin typeface="Playfair Display"/>
                        <a:ea typeface="Playfair Display"/>
                        <a:cs typeface="Playfair Display"/>
                        <a:sym typeface="Playfair Display"/>
                      </a:endParaRPr>
                    </a:p>
                    <a:p>
                      <a:pPr indent="-342900" lvl="0" marL="457200" rtl="0" algn="l">
                        <a:spcBef>
                          <a:spcPts val="0"/>
                        </a:spcBef>
                        <a:spcAft>
                          <a:spcPts val="0"/>
                        </a:spcAft>
                        <a:buSzPts val="1800"/>
                        <a:buFont typeface="Playfair Display"/>
                        <a:buChar char="●"/>
                      </a:pPr>
                      <a:r>
                        <a:rPr lang="en" sz="1800">
                          <a:latin typeface="Playfair Display"/>
                          <a:ea typeface="Playfair Display"/>
                          <a:cs typeface="Playfair Display"/>
                          <a:sym typeface="Playfair Display"/>
                        </a:rPr>
                        <a:t>Courts closed temporarily </a:t>
                      </a:r>
                      <a:endParaRPr sz="1800">
                        <a:latin typeface="Playfair Display"/>
                        <a:ea typeface="Playfair Display"/>
                        <a:cs typeface="Playfair Display"/>
                        <a:sym typeface="Playfair Display"/>
                      </a:endParaRPr>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Potential Solutions? </a:t>
            </a:r>
            <a:endParaRPr/>
          </a:p>
        </p:txBody>
      </p:sp>
      <p:sp>
        <p:nvSpPr>
          <p:cNvPr id="273" name="Google Shape;273;p46"/>
          <p:cNvSpPr txBox="1"/>
          <p:nvPr>
            <p:ph idx="1" type="body"/>
          </p:nvPr>
        </p:nvSpPr>
        <p:spPr>
          <a:xfrm>
            <a:off x="1131725" y="1234075"/>
            <a:ext cx="7700700" cy="333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2000"/>
          </a:p>
          <a:p>
            <a:pPr indent="0" lvl="0" marL="0" rtl="0" algn="l">
              <a:lnSpc>
                <a:spcPct val="150000"/>
              </a:lnSpc>
              <a:spcBef>
                <a:spcPts val="0"/>
              </a:spcBef>
              <a:spcAft>
                <a:spcPts val="0"/>
              </a:spcAft>
              <a:buNone/>
            </a:pPr>
            <a:r>
              <a:t/>
            </a:r>
            <a:endParaRPr sz="2000"/>
          </a:p>
          <a:p>
            <a:pPr indent="0" lvl="0" marL="0" rtl="0" algn="l">
              <a:lnSpc>
                <a:spcPct val="150000"/>
              </a:lnSpc>
              <a:spcBef>
                <a:spcPts val="0"/>
              </a:spcBef>
              <a:spcAft>
                <a:spcPts val="0"/>
              </a:spcAft>
              <a:buNone/>
            </a:pPr>
            <a:r>
              <a:rPr lang="en" sz="2000"/>
              <a:t>If you had a magic wand, what would you change, what would you like to see for your community?  </a:t>
            </a:r>
            <a:endParaRPr sz="2000"/>
          </a:p>
          <a:p>
            <a:pPr indent="0" lvl="0" marL="457200" rtl="0" algn="l">
              <a:spcBef>
                <a:spcPts val="0"/>
              </a:spcBef>
              <a:spcAft>
                <a:spcPts val="0"/>
              </a:spcAft>
              <a:buNone/>
            </a:pPr>
            <a:r>
              <a:t/>
            </a:r>
            <a:endParaRPr/>
          </a:p>
          <a:p>
            <a:pPr indent="0" lvl="0" marL="0" rtl="0" algn="l">
              <a:lnSpc>
                <a:spcPct val="15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p:txBody>
      </p:sp>
      <p:pic>
        <p:nvPicPr>
          <p:cNvPr id="274" name="Google Shape;274;p46"/>
          <p:cNvPicPr preferRelativeResize="0"/>
          <p:nvPr/>
        </p:nvPicPr>
        <p:blipFill>
          <a:blip r:embed="rId3">
            <a:alphaModFix/>
          </a:blip>
          <a:stretch>
            <a:fillRect/>
          </a:stretch>
        </p:blipFill>
        <p:spPr>
          <a:xfrm>
            <a:off x="361775" y="765500"/>
            <a:ext cx="1538000" cy="153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7"/>
          <p:cNvSpPr txBox="1"/>
          <p:nvPr>
            <p:ph type="title"/>
          </p:nvPr>
        </p:nvSpPr>
        <p:spPr>
          <a:xfrm>
            <a:off x="265500" y="107825"/>
            <a:ext cx="4045200" cy="463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FINAL THOUGHTS</a:t>
            </a:r>
            <a:r>
              <a:rPr lang="en"/>
              <a:t> </a:t>
            </a:r>
            <a:endParaRPr/>
          </a:p>
        </p:txBody>
      </p:sp>
      <p:sp>
        <p:nvSpPr>
          <p:cNvPr id="280" name="Google Shape;280;p47"/>
          <p:cNvSpPr txBox="1"/>
          <p:nvPr>
            <p:ph idx="2" type="body"/>
          </p:nvPr>
        </p:nvSpPr>
        <p:spPr>
          <a:xfrm>
            <a:off x="4939500" y="445800"/>
            <a:ext cx="3837000" cy="397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Open Sans"/>
                <a:ea typeface="Open Sans"/>
                <a:cs typeface="Open Sans"/>
                <a:sym typeface="Open Sans"/>
              </a:rPr>
              <a:t>Please share:</a:t>
            </a:r>
            <a:endParaRPr b="1" sz="2000">
              <a:latin typeface="Open Sans"/>
              <a:ea typeface="Open Sans"/>
              <a:cs typeface="Open Sans"/>
              <a:sym typeface="Open Sans"/>
            </a:endParaRPr>
          </a:p>
          <a:p>
            <a:pPr indent="0" lvl="0" marL="0" rtl="0" algn="l">
              <a:spcBef>
                <a:spcPts val="0"/>
              </a:spcBef>
              <a:spcAft>
                <a:spcPts val="0"/>
              </a:spcAft>
              <a:buNone/>
            </a:pPr>
            <a:r>
              <a:t/>
            </a:r>
            <a:endParaRPr b="1" sz="2000">
              <a:latin typeface="Open Sans"/>
              <a:ea typeface="Open Sans"/>
              <a:cs typeface="Open Sans"/>
              <a:sym typeface="Open Sans"/>
            </a:endParaRPr>
          </a:p>
          <a:p>
            <a:pPr indent="0" lvl="0" marL="0" rtl="0" algn="l">
              <a:lnSpc>
                <a:spcPct val="150000"/>
              </a:lnSpc>
              <a:spcBef>
                <a:spcPts val="0"/>
              </a:spcBef>
              <a:spcAft>
                <a:spcPts val="0"/>
              </a:spcAft>
              <a:buNone/>
            </a:pPr>
            <a:r>
              <a:rPr lang="en" sz="2400"/>
              <a:t>ONE new thing you’ve learned or ONE action you’ll take to share what you’ve learned with others.</a:t>
            </a:r>
            <a:endParaRPr b="1" sz="2000">
              <a:latin typeface="Open Sans"/>
              <a:ea typeface="Open Sans"/>
              <a:cs typeface="Open Sans"/>
              <a:sym typeface="Open Sans"/>
            </a:endParaRPr>
          </a:p>
          <a:p>
            <a:pPr indent="0" lvl="0" marL="0" rtl="0" algn="l">
              <a:spcBef>
                <a:spcPts val="1600"/>
              </a:spcBef>
              <a:spcAft>
                <a:spcPts val="0"/>
              </a:spcAft>
              <a:buNone/>
            </a:pPr>
            <a:r>
              <a:t/>
            </a:r>
            <a:endParaRPr b="1" sz="2000">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t/>
            </a:r>
            <a:endParaRPr b="1" sz="2000">
              <a:latin typeface="Open Sans"/>
              <a:ea typeface="Open Sans"/>
              <a:cs typeface="Open Sans"/>
              <a:sym typeface="Open Sans"/>
            </a:endParaRPr>
          </a:p>
          <a:p>
            <a:pPr indent="0" lvl="0" marL="0" rtl="0" algn="l">
              <a:spcBef>
                <a:spcPts val="0"/>
              </a:spcBef>
              <a:spcAft>
                <a:spcPts val="1600"/>
              </a:spcAft>
              <a:buNone/>
            </a:pPr>
            <a:r>
              <a:t/>
            </a:r>
            <a:endParaRPr>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84" name="Shape 284"/>
        <p:cNvGrpSpPr/>
        <p:nvPr/>
      </p:nvGrpSpPr>
      <p:grpSpPr>
        <a:xfrm>
          <a:off x="0" y="0"/>
          <a:ext cx="0" cy="0"/>
          <a:chOff x="0" y="0"/>
          <a:chExt cx="0" cy="0"/>
        </a:xfrm>
      </p:grpSpPr>
      <p:sp>
        <p:nvSpPr>
          <p:cNvPr id="285" name="Google Shape;285;p48"/>
          <p:cNvSpPr txBox="1"/>
          <p:nvPr>
            <p:ph type="title"/>
          </p:nvPr>
        </p:nvSpPr>
        <p:spPr>
          <a:xfrm>
            <a:off x="311700" y="-822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500">
                <a:solidFill>
                  <a:srgbClr val="FFFFFF"/>
                </a:solidFill>
              </a:rPr>
              <a:t>Knowing Your Rights?</a:t>
            </a:r>
            <a:endParaRPr sz="7500">
              <a:solidFill>
                <a:srgbClr val="FFFFFF"/>
              </a:solidFill>
            </a:endParaRPr>
          </a:p>
        </p:txBody>
      </p:sp>
      <p:pic>
        <p:nvPicPr>
          <p:cNvPr id="286" name="Google Shape;286;p48"/>
          <p:cNvPicPr preferRelativeResize="0"/>
          <p:nvPr/>
        </p:nvPicPr>
        <p:blipFill rotWithShape="1">
          <a:blip r:embed="rId3">
            <a:alphaModFix/>
          </a:blip>
          <a:srcRect b="12781" l="6757" r="7050" t="19769"/>
          <a:stretch/>
        </p:blipFill>
        <p:spPr>
          <a:xfrm>
            <a:off x="0" y="1120875"/>
            <a:ext cx="9144001" cy="4022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9"/>
          <p:cNvSpPr txBox="1"/>
          <p:nvPr>
            <p:ph type="title"/>
          </p:nvPr>
        </p:nvSpPr>
        <p:spPr>
          <a:xfrm>
            <a:off x="1762650" y="526350"/>
            <a:ext cx="56187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 For Coming</a:t>
            </a:r>
            <a:endParaRPr/>
          </a:p>
          <a:p>
            <a:pPr indent="0" lvl="0" marL="0" rtl="0" algn="ctr">
              <a:spcBef>
                <a:spcPts val="0"/>
              </a:spcBef>
              <a:spcAft>
                <a:spcPts val="0"/>
              </a:spcAft>
              <a:buNone/>
            </a:pPr>
            <a:r>
              <a:rPr lang="en" sz="1600"/>
              <a:t>If you would like to share </a:t>
            </a:r>
            <a:r>
              <a:rPr lang="en" sz="1600"/>
              <a:t>your</a:t>
            </a:r>
            <a:r>
              <a:rPr lang="en" sz="1600"/>
              <a:t> story, you can contact L’Tanya Durante at </a:t>
            </a:r>
            <a:r>
              <a:rPr lang="en" sz="1600" u="sng">
                <a:solidFill>
                  <a:schemeClr val="hlink"/>
                </a:solidFill>
                <a:hlinkClick r:id="rId3"/>
              </a:rPr>
              <a:t>ltanya@dataworks-nc.org</a:t>
            </a:r>
            <a:endParaRPr sz="1600"/>
          </a:p>
          <a:p>
            <a:pPr indent="0" lvl="0" marL="0" rtl="0" algn="ctr">
              <a:spcBef>
                <a:spcPts val="0"/>
              </a:spcBef>
              <a:spcAft>
                <a:spcPts val="0"/>
              </a:spcAft>
              <a:buNone/>
            </a:pPr>
            <a:r>
              <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490250" y="907350"/>
            <a:ext cx="8208300" cy="14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Before we begin…</a:t>
            </a:r>
            <a:br>
              <a:rPr lang="en"/>
            </a:br>
            <a:r>
              <a:rPr lang="en"/>
              <a:t>We Request Your Consent </a:t>
            </a:r>
            <a:endParaRPr/>
          </a:p>
        </p:txBody>
      </p:sp>
      <p:sp>
        <p:nvSpPr>
          <p:cNvPr id="156" name="Google Shape;156;p27"/>
          <p:cNvSpPr txBox="1"/>
          <p:nvPr>
            <p:ph idx="4294967295" type="body"/>
          </p:nvPr>
        </p:nvSpPr>
        <p:spPr>
          <a:xfrm>
            <a:off x="568175" y="3247125"/>
            <a:ext cx="8208300" cy="102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u="sng">
                <a:solidFill>
                  <a:srgbClr val="FFFFFF"/>
                </a:solidFill>
                <a:latin typeface="Open Sans"/>
                <a:ea typeface="Open Sans"/>
                <a:cs typeface="Open Sans"/>
                <a:sym typeface="Open Sans"/>
                <a:hlinkClick r:id="rId3">
                  <a:extLst>
                    <a:ext uri="{A12FA001-AC4F-418D-AE19-62706E023703}">
                      <ahyp:hlinkClr val="tx"/>
                    </a:ext>
                  </a:extLst>
                </a:hlinkClick>
              </a:rPr>
              <a:t>https://www.surveymonkey.com/r/housingrightsdurham</a:t>
            </a:r>
            <a:r>
              <a:rPr b="1" lang="en" sz="2200">
                <a:solidFill>
                  <a:srgbClr val="FFFFFF"/>
                </a:solidFill>
                <a:latin typeface="Open Sans"/>
                <a:ea typeface="Open Sans"/>
                <a:cs typeface="Open Sans"/>
                <a:sym typeface="Open Sans"/>
              </a:rPr>
              <a:t> </a:t>
            </a:r>
            <a:endParaRPr b="1" sz="2200">
              <a:solidFill>
                <a:srgbClr val="FFFFFF"/>
              </a:solidFill>
              <a:latin typeface="Open Sans"/>
              <a:ea typeface="Open Sans"/>
              <a:cs typeface="Open Sans"/>
              <a:sym typeface="Open Sans"/>
            </a:endParaRPr>
          </a:p>
          <a:p>
            <a:pPr indent="0" lvl="0" marL="0" rtl="0" algn="l">
              <a:spcBef>
                <a:spcPts val="0"/>
              </a:spcBef>
              <a:spcAft>
                <a:spcPts val="1600"/>
              </a:spcAft>
              <a:buNone/>
            </a:pPr>
            <a:r>
              <a:t/>
            </a:r>
            <a:endParaRPr sz="2000">
              <a:solidFill>
                <a:srgbClr val="FFFFFF"/>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265500" y="107825"/>
            <a:ext cx="4045200" cy="463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Introductions </a:t>
            </a:r>
            <a:endParaRPr/>
          </a:p>
        </p:txBody>
      </p:sp>
      <p:sp>
        <p:nvSpPr>
          <p:cNvPr id="162" name="Google Shape;162;p28"/>
          <p:cNvSpPr txBox="1"/>
          <p:nvPr>
            <p:ph idx="2" type="body"/>
          </p:nvPr>
        </p:nvSpPr>
        <p:spPr>
          <a:xfrm>
            <a:off x="4939500" y="445800"/>
            <a:ext cx="3837000" cy="397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Open Sans"/>
                <a:ea typeface="Open Sans"/>
                <a:cs typeface="Open Sans"/>
                <a:sym typeface="Open Sans"/>
              </a:rPr>
              <a:t>Please share:</a:t>
            </a:r>
            <a:endParaRPr b="1" sz="2000">
              <a:latin typeface="Open Sans"/>
              <a:ea typeface="Open Sans"/>
              <a:cs typeface="Open Sans"/>
              <a:sym typeface="Open Sans"/>
            </a:endParaRPr>
          </a:p>
          <a:p>
            <a:pPr indent="0" lvl="0" marL="0" rtl="0" algn="l">
              <a:spcBef>
                <a:spcPts val="0"/>
              </a:spcBef>
              <a:spcAft>
                <a:spcPts val="0"/>
              </a:spcAft>
              <a:buNone/>
            </a:pPr>
            <a:r>
              <a:t/>
            </a:r>
            <a:endParaRPr b="1" sz="2000">
              <a:latin typeface="Open Sans"/>
              <a:ea typeface="Open Sans"/>
              <a:cs typeface="Open Sans"/>
              <a:sym typeface="Open Sans"/>
            </a:endParaRPr>
          </a:p>
          <a:p>
            <a:pPr indent="-355600" lvl="0" marL="457200" rtl="0" algn="l">
              <a:spcBef>
                <a:spcPts val="0"/>
              </a:spcBef>
              <a:spcAft>
                <a:spcPts val="0"/>
              </a:spcAft>
              <a:buSzPts val="2000"/>
              <a:buFont typeface="Open Sans"/>
              <a:buChar char="●"/>
            </a:pPr>
            <a:r>
              <a:rPr b="1" lang="en" sz="2000">
                <a:latin typeface="Open Sans"/>
                <a:ea typeface="Open Sans"/>
                <a:cs typeface="Open Sans"/>
                <a:sym typeface="Open Sans"/>
              </a:rPr>
              <a:t>Your name  </a:t>
            </a:r>
            <a:endParaRPr b="1" sz="2000">
              <a:latin typeface="Open Sans"/>
              <a:ea typeface="Open Sans"/>
              <a:cs typeface="Open Sans"/>
              <a:sym typeface="Open Sans"/>
            </a:endParaRPr>
          </a:p>
          <a:p>
            <a:pPr indent="-355600" lvl="0" marL="457200" rtl="0" algn="l">
              <a:spcBef>
                <a:spcPts val="0"/>
              </a:spcBef>
              <a:spcAft>
                <a:spcPts val="0"/>
              </a:spcAft>
              <a:buSzPts val="2000"/>
              <a:buFont typeface="Open Sans"/>
              <a:buChar char="●"/>
            </a:pPr>
            <a:r>
              <a:rPr b="1" lang="en" sz="2000">
                <a:latin typeface="Open Sans"/>
                <a:ea typeface="Open Sans"/>
                <a:cs typeface="Open Sans"/>
                <a:sym typeface="Open Sans"/>
              </a:rPr>
              <a:t>1 or 2 things that come to mind when you think about housing justice. </a:t>
            </a:r>
            <a:endParaRPr b="1" sz="2000">
              <a:latin typeface="Open Sans"/>
              <a:ea typeface="Open Sans"/>
              <a:cs typeface="Open Sans"/>
              <a:sym typeface="Open Sans"/>
            </a:endParaRPr>
          </a:p>
          <a:p>
            <a:pPr indent="0" lvl="0" marL="0" rtl="0" algn="l">
              <a:spcBef>
                <a:spcPts val="0"/>
              </a:spcBef>
              <a:spcAft>
                <a:spcPts val="0"/>
              </a:spcAft>
              <a:buNone/>
            </a:pPr>
            <a:r>
              <a:t/>
            </a:r>
            <a:endParaRPr b="1" sz="2000">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rPr b="1" lang="en" sz="2000">
                <a:latin typeface="Open Sans"/>
                <a:ea typeface="Open Sans"/>
                <a:cs typeface="Open Sans"/>
                <a:sym typeface="Open Sans"/>
              </a:rPr>
              <a:t>When you’ve finished, tag someone to speak next.</a:t>
            </a:r>
            <a:endParaRPr b="1" sz="2000">
              <a:latin typeface="Open Sans"/>
              <a:ea typeface="Open Sans"/>
              <a:cs typeface="Open Sans"/>
              <a:sym typeface="Open Sans"/>
            </a:endParaRPr>
          </a:p>
          <a:p>
            <a:pPr indent="0" lvl="0" marL="0" rtl="0" algn="l">
              <a:spcBef>
                <a:spcPts val="0"/>
              </a:spcBef>
              <a:spcAft>
                <a:spcPts val="1600"/>
              </a:spcAft>
              <a:buNone/>
            </a:pPr>
            <a:r>
              <a:t/>
            </a:r>
            <a:endParaRPr>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824000" y="1613825"/>
            <a:ext cx="7597200" cy="187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500">
                <a:solidFill>
                  <a:srgbClr val="000000"/>
                </a:solidFill>
                <a:latin typeface="Proxima Nova"/>
                <a:ea typeface="Proxima Nova"/>
                <a:cs typeface="Proxima Nova"/>
                <a:sym typeface="Proxima Nova"/>
              </a:rPr>
              <a:t>COVID-19 &amp; LOSS OF INCOME</a:t>
            </a:r>
            <a:endParaRPr sz="6500">
              <a:solidFill>
                <a:srgbClr val="000000"/>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nvSpPr>
        <p:spPr>
          <a:xfrm>
            <a:off x="1072000" y="319675"/>
            <a:ext cx="6730800" cy="8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2"/>
                </a:solidFill>
                <a:highlight>
                  <a:schemeClr val="dk1"/>
                </a:highlight>
                <a:latin typeface="Oswald"/>
                <a:ea typeface="Oswald"/>
                <a:cs typeface="Oswald"/>
                <a:sym typeface="Oswald"/>
              </a:rPr>
              <a:t>Covid-19 &amp; Job Layoffs in NC</a:t>
            </a:r>
            <a:endParaRPr sz="3000">
              <a:highlight>
                <a:schemeClr val="dk1"/>
              </a:highlight>
              <a:latin typeface="Oswald"/>
              <a:ea typeface="Oswald"/>
              <a:cs typeface="Oswald"/>
              <a:sym typeface="Oswald"/>
            </a:endParaRPr>
          </a:p>
        </p:txBody>
      </p:sp>
      <p:pic>
        <p:nvPicPr>
          <p:cNvPr id="173" name="Google Shape;173;p30"/>
          <p:cNvPicPr preferRelativeResize="0"/>
          <p:nvPr/>
        </p:nvPicPr>
        <p:blipFill>
          <a:blip r:embed="rId3">
            <a:alphaModFix/>
          </a:blip>
          <a:stretch>
            <a:fillRect/>
          </a:stretch>
        </p:blipFill>
        <p:spPr>
          <a:xfrm>
            <a:off x="618450" y="855525"/>
            <a:ext cx="5741351" cy="4071525"/>
          </a:xfrm>
          <a:prstGeom prst="rect">
            <a:avLst/>
          </a:prstGeom>
          <a:noFill/>
          <a:ln>
            <a:noFill/>
          </a:ln>
        </p:spPr>
      </p:pic>
      <p:sp>
        <p:nvSpPr>
          <p:cNvPr id="174" name="Google Shape;174;p30"/>
          <p:cNvSpPr txBox="1"/>
          <p:nvPr/>
        </p:nvSpPr>
        <p:spPr>
          <a:xfrm>
            <a:off x="6514425" y="804000"/>
            <a:ext cx="2577000" cy="40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layfair Display"/>
                <a:ea typeface="Playfair Display"/>
                <a:cs typeface="Playfair Display"/>
                <a:sym typeface="Playfair Display"/>
              </a:rPr>
              <a:t>As a result of the COVID-19 pandemic, there have been an increasing number of temporary layoffs and permanent business closings in North Carolina </a:t>
            </a:r>
            <a:r>
              <a:rPr lang="en" sz="1000">
                <a:latin typeface="Playfair Display"/>
                <a:ea typeface="Playfair Display"/>
                <a:cs typeface="Playfair Display"/>
                <a:sym typeface="Playfair Display"/>
              </a:rPr>
              <a:t>(source: Dept of Commerce, Worker Adjustment and Retraining Notification [WARN] Report).</a:t>
            </a:r>
            <a:endParaRPr sz="1000">
              <a:latin typeface="Playfair Display"/>
              <a:ea typeface="Playfair Display"/>
              <a:cs typeface="Playfair Display"/>
              <a:sym typeface="Playfair Display"/>
            </a:endParaRPr>
          </a:p>
          <a:p>
            <a:pPr indent="0" lvl="0" marL="0" rtl="0" algn="l">
              <a:spcBef>
                <a:spcPts val="0"/>
              </a:spcBef>
              <a:spcAft>
                <a:spcPts val="0"/>
              </a:spcAft>
              <a:buNone/>
            </a:pPr>
            <a:r>
              <a:t/>
            </a:r>
            <a:endParaRPr sz="1600">
              <a:latin typeface="Playfair Display"/>
              <a:ea typeface="Playfair Display"/>
              <a:cs typeface="Playfair Display"/>
              <a:sym typeface="Playfair Display"/>
            </a:endParaRPr>
          </a:p>
          <a:p>
            <a:pPr indent="0" lvl="0" marL="0" rtl="0" algn="l">
              <a:spcBef>
                <a:spcPts val="0"/>
              </a:spcBef>
              <a:spcAft>
                <a:spcPts val="0"/>
              </a:spcAft>
              <a:buNone/>
            </a:pPr>
            <a:r>
              <a:rPr lang="en" sz="1600">
                <a:latin typeface="Playfair Display"/>
                <a:ea typeface="Playfair Display"/>
                <a:cs typeface="Playfair Display"/>
                <a:sym typeface="Playfair Display"/>
              </a:rPr>
              <a:t>As of November 5, Durham has had 19 layoff events in 2020.</a:t>
            </a:r>
            <a:endParaRPr sz="1600">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1180125" y="603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Workers Laid Off by County</a:t>
            </a:r>
            <a:endParaRPr b="1"/>
          </a:p>
        </p:txBody>
      </p:sp>
      <p:pic>
        <p:nvPicPr>
          <p:cNvPr id="180" name="Google Shape;180;p31"/>
          <p:cNvPicPr preferRelativeResize="0"/>
          <p:nvPr/>
        </p:nvPicPr>
        <p:blipFill>
          <a:blip r:embed="rId3">
            <a:alphaModFix/>
          </a:blip>
          <a:stretch>
            <a:fillRect/>
          </a:stretch>
        </p:blipFill>
        <p:spPr>
          <a:xfrm>
            <a:off x="92775" y="628775"/>
            <a:ext cx="5947502" cy="4391025"/>
          </a:xfrm>
          <a:prstGeom prst="rect">
            <a:avLst/>
          </a:prstGeom>
          <a:noFill/>
          <a:ln>
            <a:noFill/>
          </a:ln>
        </p:spPr>
      </p:pic>
      <p:sp>
        <p:nvSpPr>
          <p:cNvPr id="181" name="Google Shape;181;p31"/>
          <p:cNvSpPr txBox="1"/>
          <p:nvPr/>
        </p:nvSpPr>
        <p:spPr>
          <a:xfrm>
            <a:off x="6184575" y="639075"/>
            <a:ext cx="2793300" cy="41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Nunito"/>
                <a:ea typeface="Nunito"/>
                <a:cs typeface="Nunito"/>
                <a:sym typeface="Nunito"/>
              </a:rPr>
              <a:t>As of November 5, 2457 employees have either been laid off temporarily or lost their jobs completely in 2020.</a:t>
            </a:r>
            <a:endParaRPr sz="1600">
              <a:latin typeface="Nunito"/>
              <a:ea typeface="Nunito"/>
              <a:cs typeface="Nunito"/>
              <a:sym typeface="Nunito"/>
            </a:endParaRPr>
          </a:p>
          <a:p>
            <a:pPr indent="0" lvl="0" marL="0" rtl="0" algn="l">
              <a:spcBef>
                <a:spcPts val="0"/>
              </a:spcBef>
              <a:spcAft>
                <a:spcPts val="0"/>
              </a:spcAft>
              <a:buNone/>
            </a:pPr>
            <a:r>
              <a:t/>
            </a:r>
            <a:endParaRPr sz="1600">
              <a:latin typeface="Nunito"/>
              <a:ea typeface="Nunito"/>
              <a:cs typeface="Nunito"/>
              <a:sym typeface="Nunito"/>
            </a:endParaRPr>
          </a:p>
          <a:p>
            <a:pPr indent="0" lvl="0" marL="0" rtl="0" algn="l">
              <a:spcBef>
                <a:spcPts val="0"/>
              </a:spcBef>
              <a:spcAft>
                <a:spcPts val="0"/>
              </a:spcAft>
              <a:buNone/>
            </a:pPr>
            <a:r>
              <a:rPr lang="en" sz="1600">
                <a:latin typeface="Nunito"/>
                <a:ea typeface="Nunito"/>
                <a:cs typeface="Nunito"/>
                <a:sym typeface="Nunito"/>
              </a:rPr>
              <a:t>These don’t account for all of the “mom and pop” businesses that have been forced to close.</a:t>
            </a:r>
            <a:endParaRPr sz="1600">
              <a:latin typeface="Nunito"/>
              <a:ea typeface="Nunito"/>
              <a:cs typeface="Nunito"/>
              <a:sym typeface="Nunito"/>
            </a:endParaRPr>
          </a:p>
          <a:p>
            <a:pPr indent="0" lvl="0" marL="0" rtl="0" algn="l">
              <a:spcBef>
                <a:spcPts val="0"/>
              </a:spcBef>
              <a:spcAft>
                <a:spcPts val="0"/>
              </a:spcAft>
              <a:buNone/>
            </a:pPr>
            <a:r>
              <a:t/>
            </a:r>
            <a:endParaRPr sz="1600">
              <a:latin typeface="Nunito"/>
              <a:ea typeface="Nunito"/>
              <a:cs typeface="Nunito"/>
              <a:sym typeface="Nunito"/>
            </a:endParaRPr>
          </a:p>
          <a:p>
            <a:pPr indent="0" lvl="0" marL="0" rtl="0" algn="l">
              <a:spcBef>
                <a:spcPts val="0"/>
              </a:spcBef>
              <a:spcAft>
                <a:spcPts val="0"/>
              </a:spcAft>
              <a:buNone/>
            </a:pPr>
            <a:r>
              <a:t/>
            </a:r>
            <a:endParaRPr b="1" sz="1600">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253875" y="247375"/>
            <a:ext cx="4045200" cy="142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Durham County Unemployment</a:t>
            </a:r>
            <a:endParaRPr/>
          </a:p>
        </p:txBody>
      </p:sp>
      <p:pic>
        <p:nvPicPr>
          <p:cNvPr id="187" name="Google Shape;187;p32"/>
          <p:cNvPicPr preferRelativeResize="0"/>
          <p:nvPr/>
        </p:nvPicPr>
        <p:blipFill>
          <a:blip r:embed="rId3">
            <a:alphaModFix/>
          </a:blip>
          <a:stretch>
            <a:fillRect/>
          </a:stretch>
        </p:blipFill>
        <p:spPr>
          <a:xfrm>
            <a:off x="4257050" y="721525"/>
            <a:ext cx="4886950" cy="3535525"/>
          </a:xfrm>
          <a:prstGeom prst="rect">
            <a:avLst/>
          </a:prstGeom>
          <a:noFill/>
          <a:ln>
            <a:noFill/>
          </a:ln>
        </p:spPr>
      </p:pic>
      <p:sp>
        <p:nvSpPr>
          <p:cNvPr id="188" name="Google Shape;188;p32"/>
          <p:cNvSpPr txBox="1"/>
          <p:nvPr/>
        </p:nvSpPr>
        <p:spPr>
          <a:xfrm>
            <a:off x="515375" y="1752300"/>
            <a:ext cx="3587100" cy="30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br>
              <a:rPr b="1" lang="en" sz="1600">
                <a:solidFill>
                  <a:schemeClr val="dk2"/>
                </a:solidFill>
                <a:latin typeface="Nunito"/>
                <a:ea typeface="Nunito"/>
                <a:cs typeface="Nunito"/>
                <a:sym typeface="Nunito"/>
              </a:rPr>
            </a:br>
            <a:r>
              <a:rPr b="1" lang="en" sz="1600">
                <a:solidFill>
                  <a:schemeClr val="dk2"/>
                </a:solidFill>
                <a:latin typeface="Nunito"/>
                <a:ea typeface="Nunito"/>
                <a:cs typeface="Nunito"/>
                <a:sym typeface="Nunito"/>
              </a:rPr>
              <a:t>Another way to look at the effect COVID-19 has had on income is this chart of the unemployment rate, that is, of people who are able to work but are out of work. It peaks at about 11%.</a:t>
            </a:r>
            <a:endParaRPr b="1" sz="1600">
              <a:solidFill>
                <a:schemeClr val="dk2"/>
              </a:solidFill>
              <a:latin typeface="Nunito"/>
              <a:ea typeface="Nunito"/>
              <a:cs typeface="Nunito"/>
              <a:sym typeface="Nunito"/>
            </a:endParaRPr>
          </a:p>
          <a:p>
            <a:pPr indent="0" lvl="0" marL="0" rtl="0" algn="l">
              <a:spcBef>
                <a:spcPts val="0"/>
              </a:spcBef>
              <a:spcAft>
                <a:spcPts val="0"/>
              </a:spcAft>
              <a:buClr>
                <a:schemeClr val="dk2"/>
              </a:buClr>
              <a:buSzPts val="1100"/>
              <a:buFont typeface="Arial"/>
              <a:buNone/>
            </a:pPr>
            <a:br>
              <a:rPr b="1" lang="en" sz="1600">
                <a:solidFill>
                  <a:schemeClr val="dk2"/>
                </a:solidFill>
                <a:latin typeface="Nunito"/>
                <a:ea typeface="Nunito"/>
                <a:cs typeface="Nunito"/>
                <a:sym typeface="Nunito"/>
              </a:rPr>
            </a:br>
            <a:endParaRPr b="1" sz="1600">
              <a:solidFill>
                <a:schemeClr val="dk2"/>
              </a:solidFill>
              <a:latin typeface="Nunito"/>
              <a:ea typeface="Nunito"/>
              <a:cs typeface="Nunito"/>
              <a:sym typeface="Nunito"/>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ph idx="1" type="body"/>
          </p:nvPr>
        </p:nvSpPr>
        <p:spPr>
          <a:xfrm>
            <a:off x="1121700" y="1218725"/>
            <a:ext cx="7520400" cy="361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000000"/>
                </a:solidFill>
                <a:highlight>
                  <a:srgbClr val="FFFFFF"/>
                </a:highlight>
              </a:rPr>
              <a:t>34% of adults</a:t>
            </a:r>
            <a:r>
              <a:rPr lang="en" sz="2500">
                <a:solidFill>
                  <a:srgbClr val="000000"/>
                </a:solidFill>
                <a:highlight>
                  <a:srgbClr val="FFFFFF"/>
                </a:highlight>
              </a:rPr>
              <a:t> report having difficulty covering usual household expenses </a:t>
            </a:r>
            <a:r>
              <a:rPr lang="en" sz="2500">
                <a:highlight>
                  <a:srgbClr val="FFFFFF"/>
                </a:highlight>
              </a:rPr>
              <a:t>in North Carolina</a:t>
            </a:r>
            <a:r>
              <a:rPr lang="en" sz="2500">
                <a:solidFill>
                  <a:srgbClr val="000000"/>
                </a:solidFill>
                <a:highlight>
                  <a:srgbClr val="FFFFFF"/>
                </a:highlight>
              </a:rPr>
              <a:t>. </a:t>
            </a:r>
            <a:endParaRPr sz="2500">
              <a:solidFill>
                <a:srgbClr val="000000"/>
              </a:solidFill>
              <a:highlight>
                <a:srgbClr val="FFFFFF"/>
              </a:highlight>
            </a:endParaRPr>
          </a:p>
          <a:p>
            <a:pPr indent="0" lvl="0" marL="0" rtl="0" algn="ctr">
              <a:spcBef>
                <a:spcPts val="1600"/>
              </a:spcBef>
              <a:spcAft>
                <a:spcPts val="0"/>
              </a:spcAft>
              <a:buNone/>
            </a:pPr>
            <a:r>
              <a:t/>
            </a:r>
            <a:endParaRPr sz="2000">
              <a:solidFill>
                <a:srgbClr val="000000"/>
              </a:solidFill>
              <a:highlight>
                <a:srgbClr val="FFFFFF"/>
              </a:highlight>
            </a:endParaRPr>
          </a:p>
          <a:p>
            <a:pPr indent="0" lvl="0" marL="0" rtl="0" algn="ctr">
              <a:spcBef>
                <a:spcPts val="1600"/>
              </a:spcBef>
              <a:spcAft>
                <a:spcPts val="0"/>
              </a:spcAft>
              <a:buNone/>
            </a:pPr>
            <a:r>
              <a:rPr b="1" lang="en" sz="2500">
                <a:solidFill>
                  <a:srgbClr val="222222"/>
                </a:solidFill>
                <a:highlight>
                  <a:srgbClr val="FFFFFF"/>
                </a:highlight>
              </a:rPr>
              <a:t>14 % of adults</a:t>
            </a:r>
            <a:r>
              <a:rPr lang="en" sz="2500">
                <a:solidFill>
                  <a:srgbClr val="222222"/>
                </a:solidFill>
                <a:highlight>
                  <a:srgbClr val="FFFFFF"/>
                </a:highlight>
              </a:rPr>
              <a:t> in rental housing report not being caught up on rent </a:t>
            </a:r>
            <a:r>
              <a:rPr lang="en" sz="2500">
                <a:highlight>
                  <a:srgbClr val="FFFFFF"/>
                </a:highlight>
              </a:rPr>
              <a:t>in North Carolina</a:t>
            </a:r>
            <a:r>
              <a:rPr lang="en" sz="2500">
                <a:solidFill>
                  <a:srgbClr val="222222"/>
                </a:solidFill>
                <a:highlight>
                  <a:srgbClr val="FFFFFF"/>
                </a:highlight>
              </a:rPr>
              <a:t>.</a:t>
            </a:r>
            <a:endParaRPr sz="2500">
              <a:solidFill>
                <a:srgbClr val="222222"/>
              </a:solidFill>
              <a:highlight>
                <a:srgbClr val="FFFFFF"/>
              </a:highlight>
            </a:endParaRPr>
          </a:p>
          <a:p>
            <a:pPr indent="0" lvl="0" marL="0" rtl="0" algn="ctr">
              <a:spcBef>
                <a:spcPts val="0"/>
              </a:spcBef>
              <a:spcAft>
                <a:spcPts val="0"/>
              </a:spcAft>
              <a:buNone/>
            </a:pPr>
            <a:r>
              <a:rPr lang="en" sz="2200">
                <a:solidFill>
                  <a:srgbClr val="222222"/>
                </a:solidFill>
                <a:highlight>
                  <a:srgbClr val="FFFFFF"/>
                </a:highlight>
              </a:rPr>
              <a:t> </a:t>
            </a:r>
            <a:endParaRPr sz="2200">
              <a:solidFill>
                <a:srgbClr val="222222"/>
              </a:solidFill>
              <a:highlight>
                <a:srgbClr val="FFFFFF"/>
              </a:highlight>
            </a:endParaRPr>
          </a:p>
          <a:p>
            <a:pPr indent="0" lvl="0" marL="0" rtl="0" algn="ctr">
              <a:spcBef>
                <a:spcPts val="0"/>
              </a:spcBef>
              <a:spcAft>
                <a:spcPts val="0"/>
              </a:spcAft>
              <a:buNone/>
            </a:pPr>
            <a:r>
              <a:rPr lang="en" sz="1200">
                <a:highlight>
                  <a:srgbClr val="FFFFFF"/>
                </a:highlight>
              </a:rPr>
              <a:t>~ Source: </a:t>
            </a:r>
            <a:r>
              <a:rPr lang="en" sz="1200">
                <a:highlight>
                  <a:srgbClr val="FFFFFF"/>
                </a:highlight>
              </a:rPr>
              <a:t>Center for Budget &amp; Policy Priorities, COVID Hardship Watch, data collected Oct 14- Nov 9, 2020</a:t>
            </a:r>
            <a:endParaRPr sz="1200">
              <a:highlight>
                <a:srgbClr val="FFFFFF"/>
              </a:highlight>
            </a:endParaRPr>
          </a:p>
          <a:p>
            <a:pPr indent="0" lvl="0" marL="0" rtl="0" algn="ctr">
              <a:spcBef>
                <a:spcPts val="0"/>
              </a:spcBef>
              <a:spcAft>
                <a:spcPts val="0"/>
              </a:spcAft>
              <a:buNone/>
            </a:pPr>
            <a:r>
              <a:t/>
            </a:r>
            <a:endParaRPr sz="1200">
              <a:highlight>
                <a:srgbClr val="FFFFFF"/>
              </a:highlight>
            </a:endParaRPr>
          </a:p>
          <a:p>
            <a:pPr indent="0" lvl="0" marL="457200" rtl="0" algn="l">
              <a:spcBef>
                <a:spcPts val="0"/>
              </a:spcBef>
              <a:spcAft>
                <a:spcPts val="0"/>
              </a:spcAft>
              <a:buNone/>
            </a:pPr>
            <a:r>
              <a:t/>
            </a:r>
            <a:endParaRPr sz="2000"/>
          </a:p>
          <a:p>
            <a:pPr indent="0" lvl="0" marL="457200" rtl="0" algn="l">
              <a:spcBef>
                <a:spcPts val="1600"/>
              </a:spcBef>
              <a:spcAft>
                <a:spcPts val="0"/>
              </a:spcAft>
              <a:buNone/>
            </a:pPr>
            <a:r>
              <a:t/>
            </a:r>
            <a:endParaRPr sz="2000"/>
          </a:p>
        </p:txBody>
      </p:sp>
      <p:pic>
        <p:nvPicPr>
          <p:cNvPr id="194" name="Google Shape;194;p33"/>
          <p:cNvPicPr preferRelativeResize="0"/>
          <p:nvPr/>
        </p:nvPicPr>
        <p:blipFill>
          <a:blip r:embed="rId3">
            <a:alphaModFix/>
          </a:blip>
          <a:stretch>
            <a:fillRect/>
          </a:stretch>
        </p:blipFill>
        <p:spPr>
          <a:xfrm>
            <a:off x="182450" y="332675"/>
            <a:ext cx="1249750" cy="1249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