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8"/>
  </p:notesMasterIdLst>
  <p:handoutMasterIdLst>
    <p:handoutMasterId r:id="rId29"/>
  </p:handoutMasterIdLst>
  <p:sldIdLst>
    <p:sldId id="264" r:id="rId2"/>
    <p:sldId id="26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89" r:id="rId22"/>
    <p:sldId id="295" r:id="rId23"/>
    <p:sldId id="296" r:id="rId24"/>
    <p:sldId id="297" r:id="rId25"/>
    <p:sldId id="298" r:id="rId26"/>
    <p:sldId id="275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73A"/>
    <a:srgbClr val="9A0D24"/>
    <a:srgbClr val="005D99"/>
    <a:srgbClr val="7A7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7181" autoAdjust="0"/>
  </p:normalViewPr>
  <p:slideViewPr>
    <p:cSldViewPr snapToGrid="0">
      <p:cViewPr varScale="1">
        <p:scale>
          <a:sx n="84" d="100"/>
          <a:sy n="84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5D75E-844A-46C6-B9F0-22CE85A1FDB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</dgm:pt>
    <dgm:pt modelId="{4879307E-E20F-4516-ADFE-6843EB4CDF8C}">
      <dgm:prSet phldrT="[Text]" custT="1"/>
      <dgm:spPr>
        <a:xfrm>
          <a:off x="1767440" y="1311862"/>
          <a:ext cx="1097231" cy="432000"/>
        </a:xfrm>
        <a:prstGeom prst="roundRect">
          <a:avLst>
            <a:gd name="adj" fmla="val 1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Activities</a:t>
          </a:r>
          <a:endParaRPr lang="en-US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D472AA-EF9E-4866-BB25-F643CF089FBC}" type="parTrans" cxnId="{D088790F-A1AC-4723-ABF3-77DDE3BAF1F0}">
      <dgm:prSet/>
      <dgm:spPr/>
      <dgm:t>
        <a:bodyPr/>
        <a:lstStyle/>
        <a:p>
          <a:endParaRPr lang="en-US"/>
        </a:p>
      </dgm:t>
    </dgm:pt>
    <dgm:pt modelId="{14C95BFE-336D-435B-BF0B-1E3F56D4859F}" type="sibTrans" cxnId="{D088790F-A1AC-4723-ABF3-77DDE3BAF1F0}">
      <dgm:prSet/>
      <dgm:spPr>
        <a:xfrm>
          <a:off x="3031008" y="1319273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8E7C6F-9227-4298-874E-EC9811ED7116}">
      <dgm:prSet phldrT="[Text]" custT="1"/>
      <dgm:spPr>
        <a:xfrm>
          <a:off x="3530017" y="1311862"/>
          <a:ext cx="1097231" cy="432000"/>
        </a:xfrm>
        <a:prstGeom prst="roundRect">
          <a:avLst>
            <a:gd name="adj" fmla="val 1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Outputs</a:t>
          </a:r>
          <a:endParaRPr lang="en-US" sz="11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40EC6C-0F77-4095-ABFB-BE48B866B7DE}" type="parTrans" cxnId="{08C09B1B-6CCF-4C45-8FE8-A39A64EA956E}">
      <dgm:prSet/>
      <dgm:spPr/>
      <dgm:t>
        <a:bodyPr/>
        <a:lstStyle/>
        <a:p>
          <a:endParaRPr lang="en-US"/>
        </a:p>
      </dgm:t>
    </dgm:pt>
    <dgm:pt modelId="{9656FBEA-66C3-4292-908A-6423AE2DDF4F}" type="sibTrans" cxnId="{08C09B1B-6CCF-4C45-8FE8-A39A64EA956E}">
      <dgm:prSet/>
      <dgm:spPr>
        <a:xfrm>
          <a:off x="4793585" y="1319273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ABEEFF-B4EB-4441-81C6-46C0E1EBAB22}">
      <dgm:prSet phldrT="[Text]" custT="1"/>
      <dgm:spPr>
        <a:xfrm>
          <a:off x="5292594" y="1311862"/>
          <a:ext cx="1097231" cy="432000"/>
        </a:xfrm>
        <a:prstGeom prst="roundRect">
          <a:avLst>
            <a:gd name="adj" fmla="val 1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  <a:endParaRPr lang="en-US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03A922-CC86-469D-BE3C-BD7D91E293E2}" type="parTrans" cxnId="{C894BB8B-B00B-4B48-A594-09CBBF08C9CC}">
      <dgm:prSet/>
      <dgm:spPr/>
      <dgm:t>
        <a:bodyPr/>
        <a:lstStyle/>
        <a:p>
          <a:endParaRPr lang="en-US"/>
        </a:p>
      </dgm:t>
    </dgm:pt>
    <dgm:pt modelId="{79D7C832-41D1-4E8A-A43F-85A25955CB03}" type="sibTrans" cxnId="{C894BB8B-B00B-4B48-A594-09CBBF08C9CC}">
      <dgm:prSet/>
      <dgm:spPr>
        <a:xfrm>
          <a:off x="6556162" y="1319273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78CD7A-FE20-40BF-BF22-06973ECBE19B}">
      <dgm:prSet phldrT="[Text]" custT="1"/>
      <dgm:spPr>
        <a:xfrm>
          <a:off x="7055171" y="1311862"/>
          <a:ext cx="1097231" cy="432000"/>
        </a:xfrm>
        <a:prstGeom prst="roundRect">
          <a:avLst>
            <a:gd name="adj" fmla="val 10000"/>
          </a:avLst>
        </a:prstGeom>
        <a:solidFill>
          <a:srgbClr val="7A787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Impact</a:t>
          </a:r>
          <a:endParaRPr lang="en-US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A59FE8-2458-4DE6-AA4F-9F0BD5E3D50A}" type="parTrans" cxnId="{C7769AA8-B341-4ACB-9052-3E75189B99A7}">
      <dgm:prSet/>
      <dgm:spPr/>
      <dgm:t>
        <a:bodyPr/>
        <a:lstStyle/>
        <a:p>
          <a:endParaRPr lang="en-US"/>
        </a:p>
      </dgm:t>
    </dgm:pt>
    <dgm:pt modelId="{0EBF75BC-63AB-47A6-83BB-92F5A9339CF2}" type="sibTrans" cxnId="{C7769AA8-B341-4ACB-9052-3E75189B99A7}">
      <dgm:prSet/>
      <dgm:spPr/>
      <dgm:t>
        <a:bodyPr/>
        <a:lstStyle/>
        <a:p>
          <a:endParaRPr lang="en-US"/>
        </a:p>
      </dgm:t>
    </dgm:pt>
    <dgm:pt modelId="{604ACB02-887F-4225-9032-8490DF2B75B6}">
      <dgm:prSet phldrT="[Text]" custT="1"/>
      <dgm:spPr>
        <a:xfrm>
          <a:off x="4863" y="1311862"/>
          <a:ext cx="1097231" cy="432000"/>
        </a:xfrm>
        <a:prstGeom prst="roundRect">
          <a:avLst>
            <a:gd name="adj" fmla="val 1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US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3E2E28-2072-444B-9BF6-48B483D348BD}" type="parTrans" cxnId="{486BC6B2-000E-4E2A-B923-352E6DF1C53D}">
      <dgm:prSet/>
      <dgm:spPr/>
      <dgm:t>
        <a:bodyPr/>
        <a:lstStyle/>
        <a:p>
          <a:endParaRPr lang="en-US"/>
        </a:p>
      </dgm:t>
    </dgm:pt>
    <dgm:pt modelId="{2CD46CF7-EF05-4F3E-8753-482230B746BE}" type="sibTrans" cxnId="{486BC6B2-000E-4E2A-B923-352E6DF1C53D}">
      <dgm:prSet/>
      <dgm:spPr>
        <a:xfrm>
          <a:off x="1268431" y="1319273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C927DD3-7C9C-4CC7-91C7-C89514E671CA}">
      <dgm:prSet custT="1"/>
      <dgm:spPr>
        <a:xfrm>
          <a:off x="229597" y="1599862"/>
          <a:ext cx="1097231" cy="7458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Needed to accomplish activities (“Inputs”)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17F71DB-11E2-46AD-B579-5D3B78BB0443}" type="parTrans" cxnId="{D52A4E57-558D-4B29-BB9B-F50E6E946D2B}">
      <dgm:prSet/>
      <dgm:spPr/>
      <dgm:t>
        <a:bodyPr/>
        <a:lstStyle/>
        <a:p>
          <a:endParaRPr lang="en-US"/>
        </a:p>
      </dgm:t>
    </dgm:pt>
    <dgm:pt modelId="{16275BFB-FD12-4B1F-97EE-2598B6BE2EAD}" type="sibTrans" cxnId="{D52A4E57-558D-4B29-BB9B-F50E6E946D2B}">
      <dgm:prSet/>
      <dgm:spPr/>
      <dgm:t>
        <a:bodyPr/>
        <a:lstStyle/>
        <a:p>
          <a:endParaRPr lang="en-US"/>
        </a:p>
      </dgm:t>
    </dgm:pt>
    <dgm:pt modelId="{DB1E4F3D-0607-48E3-9D4C-237EAADA53AA}">
      <dgm:prSet custT="1"/>
      <dgm:spPr>
        <a:xfrm>
          <a:off x="5517328" y="1599862"/>
          <a:ext cx="1097231" cy="7458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0D2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Short-term and long-term specific and observable changes (S.M.A.R.T)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53AD75A-C406-4E2D-A16C-752AFDBA0F91}" type="parTrans" cxnId="{D04E6F5B-27E0-450C-89E8-BC2F19B2E2B1}">
      <dgm:prSet/>
      <dgm:spPr/>
      <dgm:t>
        <a:bodyPr/>
        <a:lstStyle/>
        <a:p>
          <a:endParaRPr lang="en-US"/>
        </a:p>
      </dgm:t>
    </dgm:pt>
    <dgm:pt modelId="{6B403B10-57F0-4C0B-961E-20422AAB44D9}" type="sibTrans" cxnId="{D04E6F5B-27E0-450C-89E8-BC2F19B2E2B1}">
      <dgm:prSet/>
      <dgm:spPr/>
      <dgm:t>
        <a:bodyPr/>
        <a:lstStyle/>
        <a:p>
          <a:endParaRPr lang="en-US"/>
        </a:p>
      </dgm:t>
    </dgm:pt>
    <dgm:pt modelId="{0FF8F263-B791-40AC-8CF9-1D72C25442C4}">
      <dgm:prSet/>
      <dgm:spPr>
        <a:xfrm>
          <a:off x="7279905" y="1599862"/>
          <a:ext cx="1097231" cy="7458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A78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Organizational, community, or system level changes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22AF170-C81E-4B44-909E-4D4CAD850BF2}" type="parTrans" cxnId="{E2DD79D5-5D6A-4DB5-A555-4A0EF7E05DC1}">
      <dgm:prSet/>
      <dgm:spPr/>
      <dgm:t>
        <a:bodyPr/>
        <a:lstStyle/>
        <a:p>
          <a:endParaRPr lang="en-US"/>
        </a:p>
      </dgm:t>
    </dgm:pt>
    <dgm:pt modelId="{D528E855-E1EE-455B-B0BF-6581673C1312}" type="sibTrans" cxnId="{E2DD79D5-5D6A-4DB5-A555-4A0EF7E05DC1}">
      <dgm:prSet/>
      <dgm:spPr/>
      <dgm:t>
        <a:bodyPr/>
        <a:lstStyle/>
        <a:p>
          <a:endParaRPr lang="en-US"/>
        </a:p>
      </dgm:t>
    </dgm:pt>
    <dgm:pt modelId="{257F1EA8-28E8-4E18-9D0D-BA6701EC47B1}">
      <dgm:prSet custT="1"/>
      <dgm:spPr>
        <a:xfrm>
          <a:off x="1992174" y="1599862"/>
          <a:ext cx="1097231" cy="7458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Process, tools, events, technology, and actions 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D10D280-E8FE-4433-835B-1797C6A6ADF4}" type="parTrans" cxnId="{869A4DAF-378B-4CBE-A9A2-A4C6C65FF55A}">
      <dgm:prSet/>
      <dgm:spPr/>
      <dgm:t>
        <a:bodyPr/>
        <a:lstStyle/>
        <a:p>
          <a:endParaRPr lang="en-US"/>
        </a:p>
      </dgm:t>
    </dgm:pt>
    <dgm:pt modelId="{1305DD63-D57F-48C3-8CE4-FE51F260D44B}" type="sibTrans" cxnId="{869A4DAF-378B-4CBE-A9A2-A4C6C65FF55A}">
      <dgm:prSet/>
      <dgm:spPr/>
      <dgm:t>
        <a:bodyPr/>
        <a:lstStyle/>
        <a:p>
          <a:endParaRPr lang="en-US"/>
        </a:p>
      </dgm:t>
    </dgm:pt>
    <dgm:pt modelId="{8D9EFA33-B7F2-4E1B-BB43-3FFBB520A68F}">
      <dgm:prSet custT="1"/>
      <dgm:spPr>
        <a:xfrm>
          <a:off x="3754751" y="1599862"/>
          <a:ext cx="1097231" cy="7458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57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Results of activities (e.g., counts, types, levels of services delivered)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CAD941B-CFE6-43E9-BAF4-592140DF1998}" type="parTrans" cxnId="{4C1FA422-5307-4FC1-A577-E263B8D05D8F}">
      <dgm:prSet/>
      <dgm:spPr/>
      <dgm:t>
        <a:bodyPr/>
        <a:lstStyle/>
        <a:p>
          <a:endParaRPr lang="en-US"/>
        </a:p>
      </dgm:t>
    </dgm:pt>
    <dgm:pt modelId="{614B113D-7053-45D9-BD3E-13D64BE78620}" type="sibTrans" cxnId="{4C1FA422-5307-4FC1-A577-E263B8D05D8F}">
      <dgm:prSet/>
      <dgm:spPr/>
      <dgm:t>
        <a:bodyPr/>
        <a:lstStyle/>
        <a:p>
          <a:endParaRPr lang="en-US"/>
        </a:p>
      </dgm:t>
    </dgm:pt>
    <dgm:pt modelId="{4BD88E28-2CCD-4676-BE4D-C36296EAC56D}" type="pres">
      <dgm:prSet presAssocID="{28E5D75E-844A-46C6-B9F0-22CE85A1FDB4}" presName="linearFlow" presStyleCnt="0">
        <dgm:presLayoutVars>
          <dgm:dir/>
          <dgm:animLvl val="lvl"/>
          <dgm:resizeHandles val="exact"/>
        </dgm:presLayoutVars>
      </dgm:prSet>
      <dgm:spPr/>
    </dgm:pt>
    <dgm:pt modelId="{D6C69011-6A2E-4696-8BBF-AC8B88D779D8}" type="pres">
      <dgm:prSet presAssocID="{604ACB02-887F-4225-9032-8490DF2B75B6}" presName="composite" presStyleCnt="0"/>
      <dgm:spPr/>
    </dgm:pt>
    <dgm:pt modelId="{9EE25987-0025-4495-9C1F-524E242391EF}" type="pres">
      <dgm:prSet presAssocID="{604ACB02-887F-4225-9032-8490DF2B75B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B0F42-3FE9-4BEA-A5C4-B5C1BA9FBD59}" type="pres">
      <dgm:prSet presAssocID="{604ACB02-887F-4225-9032-8490DF2B75B6}" presName="parSh" presStyleLbl="node1" presStyleIdx="0" presStyleCnt="5"/>
      <dgm:spPr/>
      <dgm:t>
        <a:bodyPr/>
        <a:lstStyle/>
        <a:p>
          <a:endParaRPr lang="en-US"/>
        </a:p>
      </dgm:t>
    </dgm:pt>
    <dgm:pt modelId="{2702B1A2-6CCC-4B2F-BD26-E900DCAFBD0B}" type="pres">
      <dgm:prSet presAssocID="{604ACB02-887F-4225-9032-8490DF2B75B6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37B41-F4F2-4106-BE4F-BD718A3BB8C8}" type="pres">
      <dgm:prSet presAssocID="{2CD46CF7-EF05-4F3E-8753-482230B746B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481DB46-6BCD-45C1-8583-5154D93D3513}" type="pres">
      <dgm:prSet presAssocID="{2CD46CF7-EF05-4F3E-8753-482230B746BE}" presName="connTx" presStyleLbl="sibTrans2D1" presStyleIdx="0" presStyleCnt="4"/>
      <dgm:spPr/>
      <dgm:t>
        <a:bodyPr/>
        <a:lstStyle/>
        <a:p>
          <a:endParaRPr lang="en-US"/>
        </a:p>
      </dgm:t>
    </dgm:pt>
    <dgm:pt modelId="{57604745-CC3F-4495-865F-7CD46F8D087E}" type="pres">
      <dgm:prSet presAssocID="{4879307E-E20F-4516-ADFE-6843EB4CDF8C}" presName="composite" presStyleCnt="0"/>
      <dgm:spPr/>
    </dgm:pt>
    <dgm:pt modelId="{742FF4C7-112E-4DDF-A428-740889123108}" type="pres">
      <dgm:prSet presAssocID="{4879307E-E20F-4516-ADFE-6843EB4CDF8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595BF-76FC-498B-AF0C-49EBAB65703D}" type="pres">
      <dgm:prSet presAssocID="{4879307E-E20F-4516-ADFE-6843EB4CDF8C}" presName="parSh" presStyleLbl="node1" presStyleIdx="1" presStyleCnt="5"/>
      <dgm:spPr/>
      <dgm:t>
        <a:bodyPr/>
        <a:lstStyle/>
        <a:p>
          <a:endParaRPr lang="en-US"/>
        </a:p>
      </dgm:t>
    </dgm:pt>
    <dgm:pt modelId="{0CBC7549-A550-4110-8AD0-63CA5D685EB4}" type="pres">
      <dgm:prSet presAssocID="{4879307E-E20F-4516-ADFE-6843EB4CDF8C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D50F0-620A-474C-8F7E-1463D56B91F6}" type="pres">
      <dgm:prSet presAssocID="{14C95BFE-336D-435B-BF0B-1E3F56D4859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4DFE143-DD73-4E51-BA42-3A754A47F172}" type="pres">
      <dgm:prSet presAssocID="{14C95BFE-336D-435B-BF0B-1E3F56D4859F}" presName="connTx" presStyleLbl="sibTrans2D1" presStyleIdx="1" presStyleCnt="4"/>
      <dgm:spPr/>
      <dgm:t>
        <a:bodyPr/>
        <a:lstStyle/>
        <a:p>
          <a:endParaRPr lang="en-US"/>
        </a:p>
      </dgm:t>
    </dgm:pt>
    <dgm:pt modelId="{8E02664E-B92D-444E-8449-46DB6C0BD73C}" type="pres">
      <dgm:prSet presAssocID="{918E7C6F-9227-4298-874E-EC9811ED7116}" presName="composite" presStyleCnt="0"/>
      <dgm:spPr/>
    </dgm:pt>
    <dgm:pt modelId="{BD31FD16-7629-4FB0-8DCD-CE2C90F2D65E}" type="pres">
      <dgm:prSet presAssocID="{918E7C6F-9227-4298-874E-EC9811ED711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2AA-FF62-4A08-8140-A6884DDA0BC7}" type="pres">
      <dgm:prSet presAssocID="{918E7C6F-9227-4298-874E-EC9811ED7116}" presName="parSh" presStyleLbl="node1" presStyleIdx="2" presStyleCnt="5"/>
      <dgm:spPr/>
      <dgm:t>
        <a:bodyPr/>
        <a:lstStyle/>
        <a:p>
          <a:endParaRPr lang="en-US"/>
        </a:p>
      </dgm:t>
    </dgm:pt>
    <dgm:pt modelId="{0418D355-3262-4D7B-808C-EF5905CF13AE}" type="pres">
      <dgm:prSet presAssocID="{918E7C6F-9227-4298-874E-EC9811ED7116}" presName="desTx" presStyleLbl="fgAcc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E5DF82-3898-469B-8F03-7BE6A3E97AFF}" type="pres">
      <dgm:prSet presAssocID="{9656FBEA-66C3-4292-908A-6423AE2DDF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45F8B79-E567-4E40-8A70-2354334FB1C1}" type="pres">
      <dgm:prSet presAssocID="{9656FBEA-66C3-4292-908A-6423AE2DDF4F}" presName="connTx" presStyleLbl="sibTrans2D1" presStyleIdx="2" presStyleCnt="4"/>
      <dgm:spPr/>
      <dgm:t>
        <a:bodyPr/>
        <a:lstStyle/>
        <a:p>
          <a:endParaRPr lang="en-US"/>
        </a:p>
      </dgm:t>
    </dgm:pt>
    <dgm:pt modelId="{BDB84C24-D0CD-4A47-91B9-B2FBC0292AE0}" type="pres">
      <dgm:prSet presAssocID="{BDABEEFF-B4EB-4441-81C6-46C0E1EBAB22}" presName="composite" presStyleCnt="0"/>
      <dgm:spPr/>
    </dgm:pt>
    <dgm:pt modelId="{C1D43725-564E-4672-B3A4-9B861C9DFB1F}" type="pres">
      <dgm:prSet presAssocID="{BDABEEFF-B4EB-4441-81C6-46C0E1EBAB2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5884-4557-48B6-8E50-5B63378D2E69}" type="pres">
      <dgm:prSet presAssocID="{BDABEEFF-B4EB-4441-81C6-46C0E1EBAB22}" presName="parSh" presStyleLbl="node1" presStyleIdx="3" presStyleCnt="5"/>
      <dgm:spPr/>
      <dgm:t>
        <a:bodyPr/>
        <a:lstStyle/>
        <a:p>
          <a:endParaRPr lang="en-US"/>
        </a:p>
      </dgm:t>
    </dgm:pt>
    <dgm:pt modelId="{A81D5D05-69E4-4C0E-91C0-E55D8937D818}" type="pres">
      <dgm:prSet presAssocID="{BDABEEFF-B4EB-4441-81C6-46C0E1EBAB2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64A-1C59-402D-B96B-0176EE4F8464}" type="pres">
      <dgm:prSet presAssocID="{79D7C832-41D1-4E8A-A43F-85A25955CB0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F54C8C2-C3CE-42B8-A76A-985121296379}" type="pres">
      <dgm:prSet presAssocID="{79D7C832-41D1-4E8A-A43F-85A25955CB03}" presName="connTx" presStyleLbl="sibTrans2D1" presStyleIdx="3" presStyleCnt="4"/>
      <dgm:spPr/>
      <dgm:t>
        <a:bodyPr/>
        <a:lstStyle/>
        <a:p>
          <a:endParaRPr lang="en-US"/>
        </a:p>
      </dgm:t>
    </dgm:pt>
    <dgm:pt modelId="{E62398E7-9CED-409C-82F2-F9BA733DE9D6}" type="pres">
      <dgm:prSet presAssocID="{D478CD7A-FE20-40BF-BF22-06973ECBE19B}" presName="composite" presStyleCnt="0"/>
      <dgm:spPr/>
    </dgm:pt>
    <dgm:pt modelId="{A93834DC-0D48-41D1-9312-C2D36175F445}" type="pres">
      <dgm:prSet presAssocID="{D478CD7A-FE20-40BF-BF22-06973ECBE19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4D384-3F5D-4D35-940C-655321DDE30F}" type="pres">
      <dgm:prSet presAssocID="{D478CD7A-FE20-40BF-BF22-06973ECBE19B}" presName="parSh" presStyleLbl="node1" presStyleIdx="4" presStyleCnt="5"/>
      <dgm:spPr/>
      <dgm:t>
        <a:bodyPr/>
        <a:lstStyle/>
        <a:p>
          <a:endParaRPr lang="en-US"/>
        </a:p>
      </dgm:t>
    </dgm:pt>
    <dgm:pt modelId="{11BB8C1B-4137-4781-8311-724D3EFA85E3}" type="pres">
      <dgm:prSet presAssocID="{D478CD7A-FE20-40BF-BF22-06973ECBE19B}" presName="desTx" presStyleLbl="fgAcc1" presStyleIdx="4" presStyleCnt="5" custScaleX="100652" custScaleY="100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024F6-10B9-45A5-A5B9-D8BAE652CCAE}" type="presOf" srcId="{9656FBEA-66C3-4292-908A-6423AE2DDF4F}" destId="{F45F8B79-E567-4E40-8A70-2354334FB1C1}" srcOrd="1" destOrd="0" presId="urn:microsoft.com/office/officeart/2005/8/layout/process3"/>
    <dgm:cxn modelId="{CDB3C4A2-7635-4A34-8CDE-DDCFD2086A8C}" type="presOf" srcId="{4879307E-E20F-4516-ADFE-6843EB4CDF8C}" destId="{611595BF-76FC-498B-AF0C-49EBAB65703D}" srcOrd="1" destOrd="0" presId="urn:microsoft.com/office/officeart/2005/8/layout/process3"/>
    <dgm:cxn modelId="{F28DCE2E-4CB0-4E37-AAD4-FC46F3141107}" type="presOf" srcId="{4879307E-E20F-4516-ADFE-6843EB4CDF8C}" destId="{742FF4C7-112E-4DDF-A428-740889123108}" srcOrd="0" destOrd="0" presId="urn:microsoft.com/office/officeart/2005/8/layout/process3"/>
    <dgm:cxn modelId="{869A4DAF-378B-4CBE-A9A2-A4C6C65FF55A}" srcId="{4879307E-E20F-4516-ADFE-6843EB4CDF8C}" destId="{257F1EA8-28E8-4E18-9D0D-BA6701EC47B1}" srcOrd="0" destOrd="0" parTransId="{9D10D280-E8FE-4433-835B-1797C6A6ADF4}" sibTransId="{1305DD63-D57F-48C3-8CE4-FE51F260D44B}"/>
    <dgm:cxn modelId="{B2257AE5-2E79-4DDE-8551-40DD3B298190}" type="presOf" srcId="{D478CD7A-FE20-40BF-BF22-06973ECBE19B}" destId="{A93834DC-0D48-41D1-9312-C2D36175F445}" srcOrd="0" destOrd="0" presId="urn:microsoft.com/office/officeart/2005/8/layout/process3"/>
    <dgm:cxn modelId="{4B4D6ED3-F2FB-4090-902F-5921E390E0F6}" type="presOf" srcId="{918E7C6F-9227-4298-874E-EC9811ED7116}" destId="{BD31FD16-7629-4FB0-8DCD-CE2C90F2D65E}" srcOrd="0" destOrd="0" presId="urn:microsoft.com/office/officeart/2005/8/layout/process3"/>
    <dgm:cxn modelId="{FC3417DE-3332-43FE-9E91-68DE92B6E3E4}" type="presOf" srcId="{8D9EFA33-B7F2-4E1B-BB43-3FFBB520A68F}" destId="{0418D355-3262-4D7B-808C-EF5905CF13AE}" srcOrd="0" destOrd="0" presId="urn:microsoft.com/office/officeart/2005/8/layout/process3"/>
    <dgm:cxn modelId="{D088790F-A1AC-4723-ABF3-77DDE3BAF1F0}" srcId="{28E5D75E-844A-46C6-B9F0-22CE85A1FDB4}" destId="{4879307E-E20F-4516-ADFE-6843EB4CDF8C}" srcOrd="1" destOrd="0" parTransId="{3FD472AA-EF9E-4866-BB25-F643CF089FBC}" sibTransId="{14C95BFE-336D-435B-BF0B-1E3F56D4859F}"/>
    <dgm:cxn modelId="{C7769AA8-B341-4ACB-9052-3E75189B99A7}" srcId="{28E5D75E-844A-46C6-B9F0-22CE85A1FDB4}" destId="{D478CD7A-FE20-40BF-BF22-06973ECBE19B}" srcOrd="4" destOrd="0" parTransId="{B4A59FE8-2458-4DE6-AA4F-9F0BD5E3D50A}" sibTransId="{0EBF75BC-63AB-47A6-83BB-92F5A9339CF2}"/>
    <dgm:cxn modelId="{4C1FA422-5307-4FC1-A577-E263B8D05D8F}" srcId="{918E7C6F-9227-4298-874E-EC9811ED7116}" destId="{8D9EFA33-B7F2-4E1B-BB43-3FFBB520A68F}" srcOrd="0" destOrd="0" parTransId="{1CAD941B-CFE6-43E9-BAF4-592140DF1998}" sibTransId="{614B113D-7053-45D9-BD3E-13D64BE78620}"/>
    <dgm:cxn modelId="{E24DFAD0-6F4F-4315-9C2B-90B55D8235C9}" type="presOf" srcId="{14C95BFE-336D-435B-BF0B-1E3F56D4859F}" destId="{347D50F0-620A-474C-8F7E-1463D56B91F6}" srcOrd="0" destOrd="0" presId="urn:microsoft.com/office/officeart/2005/8/layout/process3"/>
    <dgm:cxn modelId="{733AED14-6F2A-4A51-AAD8-B76C73CB4A99}" type="presOf" srcId="{BC927DD3-7C9C-4CC7-91C7-C89514E671CA}" destId="{2702B1A2-6CCC-4B2F-BD26-E900DCAFBD0B}" srcOrd="0" destOrd="0" presId="urn:microsoft.com/office/officeart/2005/8/layout/process3"/>
    <dgm:cxn modelId="{D52A4E57-558D-4B29-BB9B-F50E6E946D2B}" srcId="{604ACB02-887F-4225-9032-8490DF2B75B6}" destId="{BC927DD3-7C9C-4CC7-91C7-C89514E671CA}" srcOrd="0" destOrd="0" parTransId="{617F71DB-11E2-46AD-B579-5D3B78BB0443}" sibTransId="{16275BFB-FD12-4B1F-97EE-2598B6BE2EAD}"/>
    <dgm:cxn modelId="{E2DD79D5-5D6A-4DB5-A555-4A0EF7E05DC1}" srcId="{D478CD7A-FE20-40BF-BF22-06973ECBE19B}" destId="{0FF8F263-B791-40AC-8CF9-1D72C25442C4}" srcOrd="0" destOrd="0" parTransId="{922AF170-C81E-4B44-909E-4D4CAD850BF2}" sibTransId="{D528E855-E1EE-455B-B0BF-6581673C1312}"/>
    <dgm:cxn modelId="{AF72D645-5AA1-4465-A4EC-41F568910069}" type="presOf" srcId="{79D7C832-41D1-4E8A-A43F-85A25955CB03}" destId="{CA0D964A-1C59-402D-B96B-0176EE4F8464}" srcOrd="0" destOrd="0" presId="urn:microsoft.com/office/officeart/2005/8/layout/process3"/>
    <dgm:cxn modelId="{40B291C3-7106-47EA-9285-91CDFBF34484}" type="presOf" srcId="{918E7C6F-9227-4298-874E-EC9811ED7116}" destId="{EC5222AA-FF62-4A08-8140-A6884DDA0BC7}" srcOrd="1" destOrd="0" presId="urn:microsoft.com/office/officeart/2005/8/layout/process3"/>
    <dgm:cxn modelId="{3CFFED06-2DAE-411C-8B5F-361D1BCA34DF}" type="presOf" srcId="{14C95BFE-336D-435B-BF0B-1E3F56D4859F}" destId="{64DFE143-DD73-4E51-BA42-3A754A47F172}" srcOrd="1" destOrd="0" presId="urn:microsoft.com/office/officeart/2005/8/layout/process3"/>
    <dgm:cxn modelId="{362C54B9-636C-4FA4-A7B3-D3F8BA900924}" type="presOf" srcId="{2CD46CF7-EF05-4F3E-8753-482230B746BE}" destId="{9481DB46-6BCD-45C1-8583-5154D93D3513}" srcOrd="1" destOrd="0" presId="urn:microsoft.com/office/officeart/2005/8/layout/process3"/>
    <dgm:cxn modelId="{86754515-A7BE-4F1E-89EA-CAC5B05FADCB}" type="presOf" srcId="{DB1E4F3D-0607-48E3-9D4C-237EAADA53AA}" destId="{A81D5D05-69E4-4C0E-91C0-E55D8937D818}" srcOrd="0" destOrd="0" presId="urn:microsoft.com/office/officeart/2005/8/layout/process3"/>
    <dgm:cxn modelId="{E1DC0E8E-41F3-4A03-A0DF-DBA463690D9B}" type="presOf" srcId="{2CD46CF7-EF05-4F3E-8753-482230B746BE}" destId="{DC837B41-F4F2-4106-BE4F-BD718A3BB8C8}" srcOrd="0" destOrd="0" presId="urn:microsoft.com/office/officeart/2005/8/layout/process3"/>
    <dgm:cxn modelId="{61E3E621-68E8-4037-9887-BCFA19DA470C}" type="presOf" srcId="{0FF8F263-B791-40AC-8CF9-1D72C25442C4}" destId="{11BB8C1B-4137-4781-8311-724D3EFA85E3}" srcOrd="0" destOrd="0" presId="urn:microsoft.com/office/officeart/2005/8/layout/process3"/>
    <dgm:cxn modelId="{60D9271F-DC0F-4785-97DD-372A82343CB0}" type="presOf" srcId="{604ACB02-887F-4225-9032-8490DF2B75B6}" destId="{9EE25987-0025-4495-9C1F-524E242391EF}" srcOrd="0" destOrd="0" presId="urn:microsoft.com/office/officeart/2005/8/layout/process3"/>
    <dgm:cxn modelId="{D04E6F5B-27E0-450C-89E8-BC2F19B2E2B1}" srcId="{BDABEEFF-B4EB-4441-81C6-46C0E1EBAB22}" destId="{DB1E4F3D-0607-48E3-9D4C-237EAADA53AA}" srcOrd="0" destOrd="0" parTransId="{B53AD75A-C406-4E2D-A16C-752AFDBA0F91}" sibTransId="{6B403B10-57F0-4C0B-961E-20422AAB44D9}"/>
    <dgm:cxn modelId="{486BC6B2-000E-4E2A-B923-352E6DF1C53D}" srcId="{28E5D75E-844A-46C6-B9F0-22CE85A1FDB4}" destId="{604ACB02-887F-4225-9032-8490DF2B75B6}" srcOrd="0" destOrd="0" parTransId="{173E2E28-2072-444B-9BF6-48B483D348BD}" sibTransId="{2CD46CF7-EF05-4F3E-8753-482230B746BE}"/>
    <dgm:cxn modelId="{8558D564-0496-46B7-8670-93AA13770360}" type="presOf" srcId="{D478CD7A-FE20-40BF-BF22-06973ECBE19B}" destId="{01D4D384-3F5D-4D35-940C-655321DDE30F}" srcOrd="1" destOrd="0" presId="urn:microsoft.com/office/officeart/2005/8/layout/process3"/>
    <dgm:cxn modelId="{52721B2E-2DF6-4F19-A605-C13729B49EF0}" type="presOf" srcId="{28E5D75E-844A-46C6-B9F0-22CE85A1FDB4}" destId="{4BD88E28-2CCD-4676-BE4D-C36296EAC56D}" srcOrd="0" destOrd="0" presId="urn:microsoft.com/office/officeart/2005/8/layout/process3"/>
    <dgm:cxn modelId="{8FE69E2A-AE62-4C63-A4A6-DD19D5BBBAB9}" type="presOf" srcId="{9656FBEA-66C3-4292-908A-6423AE2DDF4F}" destId="{71E5DF82-3898-469B-8F03-7BE6A3E97AFF}" srcOrd="0" destOrd="0" presId="urn:microsoft.com/office/officeart/2005/8/layout/process3"/>
    <dgm:cxn modelId="{FE9DFB31-A8A2-45C4-A0B2-DE0F423587B7}" type="presOf" srcId="{79D7C832-41D1-4E8A-A43F-85A25955CB03}" destId="{1F54C8C2-C3CE-42B8-A76A-985121296379}" srcOrd="1" destOrd="0" presId="urn:microsoft.com/office/officeart/2005/8/layout/process3"/>
    <dgm:cxn modelId="{C894BB8B-B00B-4B48-A594-09CBBF08C9CC}" srcId="{28E5D75E-844A-46C6-B9F0-22CE85A1FDB4}" destId="{BDABEEFF-B4EB-4441-81C6-46C0E1EBAB22}" srcOrd="3" destOrd="0" parTransId="{0203A922-CC86-469D-BE3C-BD7D91E293E2}" sibTransId="{79D7C832-41D1-4E8A-A43F-85A25955CB03}"/>
    <dgm:cxn modelId="{08C09B1B-6CCF-4C45-8FE8-A39A64EA956E}" srcId="{28E5D75E-844A-46C6-B9F0-22CE85A1FDB4}" destId="{918E7C6F-9227-4298-874E-EC9811ED7116}" srcOrd="2" destOrd="0" parTransId="{B240EC6C-0F77-4095-ABFB-BE48B866B7DE}" sibTransId="{9656FBEA-66C3-4292-908A-6423AE2DDF4F}"/>
    <dgm:cxn modelId="{F0D8505B-85D8-4E3A-963A-1A551B8DEA73}" type="presOf" srcId="{257F1EA8-28E8-4E18-9D0D-BA6701EC47B1}" destId="{0CBC7549-A550-4110-8AD0-63CA5D685EB4}" srcOrd="0" destOrd="0" presId="urn:microsoft.com/office/officeart/2005/8/layout/process3"/>
    <dgm:cxn modelId="{B953C42C-899B-49E2-8213-5B4F7E020EB2}" type="presOf" srcId="{BDABEEFF-B4EB-4441-81C6-46C0E1EBAB22}" destId="{C1D43725-564E-4672-B3A4-9B861C9DFB1F}" srcOrd="0" destOrd="0" presId="urn:microsoft.com/office/officeart/2005/8/layout/process3"/>
    <dgm:cxn modelId="{F116050A-CCBB-4410-8B1B-C9A492FD2D21}" type="presOf" srcId="{BDABEEFF-B4EB-4441-81C6-46C0E1EBAB22}" destId="{11FE5884-4557-48B6-8E50-5B63378D2E69}" srcOrd="1" destOrd="0" presId="urn:microsoft.com/office/officeart/2005/8/layout/process3"/>
    <dgm:cxn modelId="{9A2C9124-A815-49E3-8D6D-C70830A17A79}" type="presOf" srcId="{604ACB02-887F-4225-9032-8490DF2B75B6}" destId="{466B0F42-3FE9-4BEA-A5C4-B5C1BA9FBD59}" srcOrd="1" destOrd="0" presId="urn:microsoft.com/office/officeart/2005/8/layout/process3"/>
    <dgm:cxn modelId="{3581E4C5-0E67-42AC-ABC6-D5577297BD4E}" type="presParOf" srcId="{4BD88E28-2CCD-4676-BE4D-C36296EAC56D}" destId="{D6C69011-6A2E-4696-8BBF-AC8B88D779D8}" srcOrd="0" destOrd="0" presId="urn:microsoft.com/office/officeart/2005/8/layout/process3"/>
    <dgm:cxn modelId="{0770A9EE-C7D8-4BA0-8EA8-7CCC9FB5E41F}" type="presParOf" srcId="{D6C69011-6A2E-4696-8BBF-AC8B88D779D8}" destId="{9EE25987-0025-4495-9C1F-524E242391EF}" srcOrd="0" destOrd="0" presId="urn:microsoft.com/office/officeart/2005/8/layout/process3"/>
    <dgm:cxn modelId="{4144364B-B20E-4931-A1F3-8E9A4F2ED00C}" type="presParOf" srcId="{D6C69011-6A2E-4696-8BBF-AC8B88D779D8}" destId="{466B0F42-3FE9-4BEA-A5C4-B5C1BA9FBD59}" srcOrd="1" destOrd="0" presId="urn:microsoft.com/office/officeart/2005/8/layout/process3"/>
    <dgm:cxn modelId="{0F7EAD30-C844-497A-A905-011955AE9209}" type="presParOf" srcId="{D6C69011-6A2E-4696-8BBF-AC8B88D779D8}" destId="{2702B1A2-6CCC-4B2F-BD26-E900DCAFBD0B}" srcOrd="2" destOrd="0" presId="urn:microsoft.com/office/officeart/2005/8/layout/process3"/>
    <dgm:cxn modelId="{D975492D-6D19-4CC2-A974-BC72713F9E90}" type="presParOf" srcId="{4BD88E28-2CCD-4676-BE4D-C36296EAC56D}" destId="{DC837B41-F4F2-4106-BE4F-BD718A3BB8C8}" srcOrd="1" destOrd="0" presId="urn:microsoft.com/office/officeart/2005/8/layout/process3"/>
    <dgm:cxn modelId="{2292BACE-1DCA-4377-819F-7D515A9E179D}" type="presParOf" srcId="{DC837B41-F4F2-4106-BE4F-BD718A3BB8C8}" destId="{9481DB46-6BCD-45C1-8583-5154D93D3513}" srcOrd="0" destOrd="0" presId="urn:microsoft.com/office/officeart/2005/8/layout/process3"/>
    <dgm:cxn modelId="{1BD7CF0A-5490-4C22-9CDD-7E0E73B1E237}" type="presParOf" srcId="{4BD88E28-2CCD-4676-BE4D-C36296EAC56D}" destId="{57604745-CC3F-4495-865F-7CD46F8D087E}" srcOrd="2" destOrd="0" presId="urn:microsoft.com/office/officeart/2005/8/layout/process3"/>
    <dgm:cxn modelId="{2D5CFCF6-FA65-4F4E-B50E-E4CA2FEBBA24}" type="presParOf" srcId="{57604745-CC3F-4495-865F-7CD46F8D087E}" destId="{742FF4C7-112E-4DDF-A428-740889123108}" srcOrd="0" destOrd="0" presId="urn:microsoft.com/office/officeart/2005/8/layout/process3"/>
    <dgm:cxn modelId="{2F010DCA-C6E7-4878-80B9-4AA0B8F32C67}" type="presParOf" srcId="{57604745-CC3F-4495-865F-7CD46F8D087E}" destId="{611595BF-76FC-498B-AF0C-49EBAB65703D}" srcOrd="1" destOrd="0" presId="urn:microsoft.com/office/officeart/2005/8/layout/process3"/>
    <dgm:cxn modelId="{C2A58759-32E4-4DD0-8437-71BE8B7EA77A}" type="presParOf" srcId="{57604745-CC3F-4495-865F-7CD46F8D087E}" destId="{0CBC7549-A550-4110-8AD0-63CA5D685EB4}" srcOrd="2" destOrd="0" presId="urn:microsoft.com/office/officeart/2005/8/layout/process3"/>
    <dgm:cxn modelId="{260CF070-C054-4C89-8EBC-989C7518D60A}" type="presParOf" srcId="{4BD88E28-2CCD-4676-BE4D-C36296EAC56D}" destId="{347D50F0-620A-474C-8F7E-1463D56B91F6}" srcOrd="3" destOrd="0" presId="urn:microsoft.com/office/officeart/2005/8/layout/process3"/>
    <dgm:cxn modelId="{F24CCE4D-1B8F-4B1B-AC81-9235E18DE6D2}" type="presParOf" srcId="{347D50F0-620A-474C-8F7E-1463D56B91F6}" destId="{64DFE143-DD73-4E51-BA42-3A754A47F172}" srcOrd="0" destOrd="0" presId="urn:microsoft.com/office/officeart/2005/8/layout/process3"/>
    <dgm:cxn modelId="{A8861B0F-F8B7-43CC-BB1F-46EDA45E0AE1}" type="presParOf" srcId="{4BD88E28-2CCD-4676-BE4D-C36296EAC56D}" destId="{8E02664E-B92D-444E-8449-46DB6C0BD73C}" srcOrd="4" destOrd="0" presId="urn:microsoft.com/office/officeart/2005/8/layout/process3"/>
    <dgm:cxn modelId="{EB6AF095-CC86-420C-894D-7C8FE75AF6F7}" type="presParOf" srcId="{8E02664E-B92D-444E-8449-46DB6C0BD73C}" destId="{BD31FD16-7629-4FB0-8DCD-CE2C90F2D65E}" srcOrd="0" destOrd="0" presId="urn:microsoft.com/office/officeart/2005/8/layout/process3"/>
    <dgm:cxn modelId="{1E632F52-ABA7-440D-959D-3C0BC7C1FF22}" type="presParOf" srcId="{8E02664E-B92D-444E-8449-46DB6C0BD73C}" destId="{EC5222AA-FF62-4A08-8140-A6884DDA0BC7}" srcOrd="1" destOrd="0" presId="urn:microsoft.com/office/officeart/2005/8/layout/process3"/>
    <dgm:cxn modelId="{746C91C9-C670-4111-A9A3-5A591FE0AAB5}" type="presParOf" srcId="{8E02664E-B92D-444E-8449-46DB6C0BD73C}" destId="{0418D355-3262-4D7B-808C-EF5905CF13AE}" srcOrd="2" destOrd="0" presId="urn:microsoft.com/office/officeart/2005/8/layout/process3"/>
    <dgm:cxn modelId="{0FBFA672-948C-4B11-9DAF-84E7C356751C}" type="presParOf" srcId="{4BD88E28-2CCD-4676-BE4D-C36296EAC56D}" destId="{71E5DF82-3898-469B-8F03-7BE6A3E97AFF}" srcOrd="5" destOrd="0" presId="urn:microsoft.com/office/officeart/2005/8/layout/process3"/>
    <dgm:cxn modelId="{1637241E-8AF1-4146-9241-892642F0CE2B}" type="presParOf" srcId="{71E5DF82-3898-469B-8F03-7BE6A3E97AFF}" destId="{F45F8B79-E567-4E40-8A70-2354334FB1C1}" srcOrd="0" destOrd="0" presId="urn:microsoft.com/office/officeart/2005/8/layout/process3"/>
    <dgm:cxn modelId="{D802CBC5-9A73-4ABF-906A-CCFBD6DD6593}" type="presParOf" srcId="{4BD88E28-2CCD-4676-BE4D-C36296EAC56D}" destId="{BDB84C24-D0CD-4A47-91B9-B2FBC0292AE0}" srcOrd="6" destOrd="0" presId="urn:microsoft.com/office/officeart/2005/8/layout/process3"/>
    <dgm:cxn modelId="{A594A571-F443-433F-AD63-22429AB2FB10}" type="presParOf" srcId="{BDB84C24-D0CD-4A47-91B9-B2FBC0292AE0}" destId="{C1D43725-564E-4672-B3A4-9B861C9DFB1F}" srcOrd="0" destOrd="0" presId="urn:microsoft.com/office/officeart/2005/8/layout/process3"/>
    <dgm:cxn modelId="{51C9DBE8-9001-4D00-94A9-9D5225E7F651}" type="presParOf" srcId="{BDB84C24-D0CD-4A47-91B9-B2FBC0292AE0}" destId="{11FE5884-4557-48B6-8E50-5B63378D2E69}" srcOrd="1" destOrd="0" presId="urn:microsoft.com/office/officeart/2005/8/layout/process3"/>
    <dgm:cxn modelId="{75F55304-0E67-4A92-8E90-38AAC8AECFA7}" type="presParOf" srcId="{BDB84C24-D0CD-4A47-91B9-B2FBC0292AE0}" destId="{A81D5D05-69E4-4C0E-91C0-E55D8937D818}" srcOrd="2" destOrd="0" presId="urn:microsoft.com/office/officeart/2005/8/layout/process3"/>
    <dgm:cxn modelId="{44A1595A-2007-44FB-ACC8-0F4B6B36BF83}" type="presParOf" srcId="{4BD88E28-2CCD-4676-BE4D-C36296EAC56D}" destId="{CA0D964A-1C59-402D-B96B-0176EE4F8464}" srcOrd="7" destOrd="0" presId="urn:microsoft.com/office/officeart/2005/8/layout/process3"/>
    <dgm:cxn modelId="{678F9D77-044A-4B60-9894-FD5E9490ADCC}" type="presParOf" srcId="{CA0D964A-1C59-402D-B96B-0176EE4F8464}" destId="{1F54C8C2-C3CE-42B8-A76A-985121296379}" srcOrd="0" destOrd="0" presId="urn:microsoft.com/office/officeart/2005/8/layout/process3"/>
    <dgm:cxn modelId="{C9978ED4-1C88-4014-9C28-7EA2463D27BF}" type="presParOf" srcId="{4BD88E28-2CCD-4676-BE4D-C36296EAC56D}" destId="{E62398E7-9CED-409C-82F2-F9BA733DE9D6}" srcOrd="8" destOrd="0" presId="urn:microsoft.com/office/officeart/2005/8/layout/process3"/>
    <dgm:cxn modelId="{8E3401D7-B16F-4870-9D82-F79E2C0A816C}" type="presParOf" srcId="{E62398E7-9CED-409C-82F2-F9BA733DE9D6}" destId="{A93834DC-0D48-41D1-9312-C2D36175F445}" srcOrd="0" destOrd="0" presId="urn:microsoft.com/office/officeart/2005/8/layout/process3"/>
    <dgm:cxn modelId="{77CC0C4A-6D43-4D12-8C7B-3EDEAEF774A1}" type="presParOf" srcId="{E62398E7-9CED-409C-82F2-F9BA733DE9D6}" destId="{01D4D384-3F5D-4D35-940C-655321DDE30F}" srcOrd="1" destOrd="0" presId="urn:microsoft.com/office/officeart/2005/8/layout/process3"/>
    <dgm:cxn modelId="{D907CD1E-A46F-4404-938C-A6BF1615E351}" type="presParOf" srcId="{E62398E7-9CED-409C-82F2-F9BA733DE9D6}" destId="{11BB8C1B-4137-4781-8311-724D3EFA85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5D75E-844A-46C6-B9F0-22CE85A1FDB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</dgm:pt>
    <dgm:pt modelId="{4879307E-E20F-4516-ADFE-6843EB4CDF8C}">
      <dgm:prSet phldrT="[Text]" custT="1"/>
      <dgm:spPr>
        <a:xfrm>
          <a:off x="1767440" y="471599"/>
          <a:ext cx="1097231" cy="561600"/>
        </a:xfrm>
        <a:prstGeom prst="roundRect">
          <a:avLst>
            <a:gd name="adj" fmla="val 1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Activities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D472AA-EF9E-4866-BB25-F643CF089FBC}" type="parTrans" cxnId="{D088790F-A1AC-4723-ABF3-77DDE3BAF1F0}">
      <dgm:prSet/>
      <dgm:spPr/>
      <dgm:t>
        <a:bodyPr/>
        <a:lstStyle/>
        <a:p>
          <a:endParaRPr lang="en-US"/>
        </a:p>
      </dgm:t>
    </dgm:pt>
    <dgm:pt modelId="{14C95BFE-336D-435B-BF0B-1E3F56D4859F}" type="sibTrans" cxnId="{D088790F-A1AC-4723-ABF3-77DDE3BAF1F0}">
      <dgm:prSet/>
      <dgm:spPr>
        <a:xfrm>
          <a:off x="3031008" y="5222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8E7C6F-9227-4298-874E-EC9811ED7116}">
      <dgm:prSet phldrT="[Text]" custT="1"/>
      <dgm:spPr>
        <a:xfrm>
          <a:off x="3530017" y="471599"/>
          <a:ext cx="1097231" cy="561600"/>
        </a:xfrm>
        <a:prstGeom prst="roundRect">
          <a:avLst>
            <a:gd name="adj" fmla="val 1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Outputs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40EC6C-0F77-4095-ABFB-BE48B866B7DE}" type="parTrans" cxnId="{08C09B1B-6CCF-4C45-8FE8-A39A64EA956E}">
      <dgm:prSet/>
      <dgm:spPr/>
      <dgm:t>
        <a:bodyPr/>
        <a:lstStyle/>
        <a:p>
          <a:endParaRPr lang="en-US"/>
        </a:p>
      </dgm:t>
    </dgm:pt>
    <dgm:pt modelId="{9656FBEA-66C3-4292-908A-6423AE2DDF4F}" type="sibTrans" cxnId="{08C09B1B-6CCF-4C45-8FE8-A39A64EA956E}">
      <dgm:prSet/>
      <dgm:spPr>
        <a:xfrm>
          <a:off x="4793585" y="5222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ABEEFF-B4EB-4441-81C6-46C0E1EBAB22}">
      <dgm:prSet phldrT="[Text]" custT="1"/>
      <dgm:spPr>
        <a:xfrm>
          <a:off x="5292594" y="471599"/>
          <a:ext cx="1097231" cy="561600"/>
        </a:xfrm>
        <a:prstGeom prst="roundRect">
          <a:avLst>
            <a:gd name="adj" fmla="val 1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03A922-CC86-469D-BE3C-BD7D91E293E2}" type="parTrans" cxnId="{C894BB8B-B00B-4B48-A594-09CBBF08C9CC}">
      <dgm:prSet/>
      <dgm:spPr/>
      <dgm:t>
        <a:bodyPr/>
        <a:lstStyle/>
        <a:p>
          <a:endParaRPr lang="en-US"/>
        </a:p>
      </dgm:t>
    </dgm:pt>
    <dgm:pt modelId="{79D7C832-41D1-4E8A-A43F-85A25955CB03}" type="sibTrans" cxnId="{C894BB8B-B00B-4B48-A594-09CBBF08C9CC}">
      <dgm:prSet/>
      <dgm:spPr>
        <a:xfrm>
          <a:off x="6556162" y="5222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78CD7A-FE20-40BF-BF22-06973ECBE19B}">
      <dgm:prSet phldrT="[Text]" custT="1"/>
      <dgm:spPr>
        <a:xfrm>
          <a:off x="7055171" y="471599"/>
          <a:ext cx="1097231" cy="561600"/>
        </a:xfrm>
        <a:prstGeom prst="roundRect">
          <a:avLst>
            <a:gd name="adj" fmla="val 10000"/>
          </a:avLst>
        </a:prstGeom>
        <a:solidFill>
          <a:srgbClr val="7A787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Impact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A59FE8-2458-4DE6-AA4F-9F0BD5E3D50A}" type="parTrans" cxnId="{C7769AA8-B341-4ACB-9052-3E75189B99A7}">
      <dgm:prSet/>
      <dgm:spPr/>
      <dgm:t>
        <a:bodyPr/>
        <a:lstStyle/>
        <a:p>
          <a:endParaRPr lang="en-US"/>
        </a:p>
      </dgm:t>
    </dgm:pt>
    <dgm:pt modelId="{0EBF75BC-63AB-47A6-83BB-92F5A9339CF2}" type="sibTrans" cxnId="{C7769AA8-B341-4ACB-9052-3E75189B99A7}">
      <dgm:prSet/>
      <dgm:spPr/>
      <dgm:t>
        <a:bodyPr/>
        <a:lstStyle/>
        <a:p>
          <a:endParaRPr lang="en-US"/>
        </a:p>
      </dgm:t>
    </dgm:pt>
    <dgm:pt modelId="{604ACB02-887F-4225-9032-8490DF2B75B6}">
      <dgm:prSet phldrT="[Text]" custT="1"/>
      <dgm:spPr>
        <a:xfrm>
          <a:off x="4863" y="471599"/>
          <a:ext cx="1097231" cy="561600"/>
        </a:xfrm>
        <a:prstGeom prst="roundRect">
          <a:avLst>
            <a:gd name="adj" fmla="val 1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3E2E28-2072-444B-9BF6-48B483D348BD}" type="parTrans" cxnId="{486BC6B2-000E-4E2A-B923-352E6DF1C53D}">
      <dgm:prSet/>
      <dgm:spPr/>
      <dgm:t>
        <a:bodyPr/>
        <a:lstStyle/>
        <a:p>
          <a:endParaRPr lang="en-US"/>
        </a:p>
      </dgm:t>
    </dgm:pt>
    <dgm:pt modelId="{2CD46CF7-EF05-4F3E-8753-482230B746BE}" type="sibTrans" cxnId="{486BC6B2-000E-4E2A-B923-352E6DF1C53D}">
      <dgm:prSet/>
      <dgm:spPr>
        <a:xfrm>
          <a:off x="1268431" y="5222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FA31A8-8E76-4BAB-A677-1A51B2887981}">
      <dgm:prSet custT="1"/>
      <dgm:spPr>
        <a:xfrm>
          <a:off x="229597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Holiday flight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schedules</a:t>
          </a: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6A635F-C1A5-4D0E-92F9-04CD60A9374A}" type="parTrans" cxnId="{9C8E49CB-2D70-46C3-9C73-634C595872F9}">
      <dgm:prSet/>
      <dgm:spPr/>
      <dgm:t>
        <a:bodyPr/>
        <a:lstStyle/>
        <a:p>
          <a:endParaRPr lang="en-US"/>
        </a:p>
      </dgm:t>
    </dgm:pt>
    <dgm:pt modelId="{B18FD005-024E-4F32-B883-1C96E5E65333}" type="sibTrans" cxnId="{9C8E49CB-2D70-46C3-9C73-634C595872F9}">
      <dgm:prSet/>
      <dgm:spPr/>
      <dgm:t>
        <a:bodyPr/>
        <a:lstStyle/>
        <a:p>
          <a:endParaRPr lang="en-US"/>
        </a:p>
      </dgm:t>
    </dgm:pt>
    <dgm:pt modelId="{9C3A187B-ECFD-4FC7-BBDF-ABB416CA3660}">
      <dgm:prSet/>
      <dgm:spPr>
        <a:xfrm>
          <a:off x="229597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Family schedules</a:t>
          </a: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ABEF3A3-A15A-411D-BA31-E2A4334F7559}" type="parTrans" cxnId="{DE18E5E4-7DD4-4DFB-AE9A-35B5EF2ADEFF}">
      <dgm:prSet/>
      <dgm:spPr/>
      <dgm:t>
        <a:bodyPr/>
        <a:lstStyle/>
        <a:p>
          <a:endParaRPr lang="en-US"/>
        </a:p>
      </dgm:t>
    </dgm:pt>
    <dgm:pt modelId="{A5DABF98-F142-4F2C-A38B-872E1ADF4A2C}" type="sibTrans" cxnId="{DE18E5E4-7DD4-4DFB-AE9A-35B5EF2ADEFF}">
      <dgm:prSet/>
      <dgm:spPr/>
      <dgm:t>
        <a:bodyPr/>
        <a:lstStyle/>
        <a:p>
          <a:endParaRPr lang="en-US"/>
        </a:p>
      </dgm:t>
    </dgm:pt>
    <dgm:pt modelId="{50A5D22B-D973-4314-BF2C-1DD2F87DA907}">
      <dgm:prSet/>
      <dgm:spPr>
        <a:xfrm>
          <a:off x="229597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Frequent flyer holiday options</a:t>
          </a: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55B95EF-B6C7-4616-91AB-5C09D066E2C4}" type="parTrans" cxnId="{407F318A-EC87-49C7-BDAC-CDF9588D95B2}">
      <dgm:prSet/>
      <dgm:spPr/>
      <dgm:t>
        <a:bodyPr/>
        <a:lstStyle/>
        <a:p>
          <a:endParaRPr lang="en-US"/>
        </a:p>
      </dgm:t>
    </dgm:pt>
    <dgm:pt modelId="{553FD9AC-D01D-4E3D-9399-5B668D675D31}" type="sibTrans" cxnId="{407F318A-EC87-49C7-BDAC-CDF9588D95B2}">
      <dgm:prSet/>
      <dgm:spPr/>
      <dgm:t>
        <a:bodyPr/>
        <a:lstStyle/>
        <a:p>
          <a:endParaRPr lang="en-US"/>
        </a:p>
      </dgm:t>
    </dgm:pt>
    <dgm:pt modelId="{E15A5A33-3E03-4A60-BDA0-C83B33D393BD}">
      <dgm:prSet/>
      <dgm:spPr>
        <a:xfrm>
          <a:off x="229597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Holiday weather</a:t>
          </a: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358B55-54E6-4ED8-8FC6-5C78811D9851}" type="parTrans" cxnId="{C0301C20-C115-4AE0-9479-F083E7055480}">
      <dgm:prSet/>
      <dgm:spPr/>
      <dgm:t>
        <a:bodyPr/>
        <a:lstStyle/>
        <a:p>
          <a:endParaRPr lang="en-US"/>
        </a:p>
      </dgm:t>
    </dgm:pt>
    <dgm:pt modelId="{39CBA3FC-B406-408B-9475-3636C1776EDF}" type="sibTrans" cxnId="{C0301C20-C115-4AE0-9479-F083E7055480}">
      <dgm:prSet/>
      <dgm:spPr/>
      <dgm:t>
        <a:bodyPr/>
        <a:lstStyle/>
        <a:p>
          <a:endParaRPr lang="en-US"/>
        </a:p>
      </dgm:t>
    </dgm:pt>
    <dgm:pt modelId="{32347744-C8A6-4676-87F1-999A92C57BC7}">
      <dgm:prSet/>
      <dgm:spPr>
        <a:xfrm>
          <a:off x="1992174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family schedule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F77E4B-868E-4B80-9850-0B605AFA0C19}" type="parTrans" cxnId="{62F4368D-AE05-45E0-B4D0-2ED4CF2B2EC8}">
      <dgm:prSet/>
      <dgm:spPr/>
      <dgm:t>
        <a:bodyPr/>
        <a:lstStyle/>
        <a:p>
          <a:endParaRPr lang="en-US"/>
        </a:p>
      </dgm:t>
    </dgm:pt>
    <dgm:pt modelId="{F1C43FE5-DDD2-463E-88E9-5391D565BED5}" type="sibTrans" cxnId="{62F4368D-AE05-45E0-B4D0-2ED4CF2B2EC8}">
      <dgm:prSet/>
      <dgm:spPr/>
      <dgm:t>
        <a:bodyPr/>
        <a:lstStyle/>
        <a:p>
          <a:endParaRPr lang="en-US"/>
        </a:p>
      </dgm:t>
    </dgm:pt>
    <dgm:pt modelId="{FFF23880-6038-42CD-9F40-CAA504708A9E}">
      <dgm:prSet/>
      <dgm:spPr>
        <a:xfrm>
          <a:off x="1992174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Get holiday flight info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D0F36F-6599-466A-9989-6A9D8FB486E9}" type="parTrans" cxnId="{9D80082C-9306-43A8-9624-6D009C132E5B}">
      <dgm:prSet/>
      <dgm:spPr/>
      <dgm:t>
        <a:bodyPr/>
        <a:lstStyle/>
        <a:p>
          <a:endParaRPr lang="en-US"/>
        </a:p>
      </dgm:t>
    </dgm:pt>
    <dgm:pt modelId="{FD27347F-4E23-4307-B38B-1A48819236AA}" type="sibTrans" cxnId="{9D80082C-9306-43A8-9624-6D009C132E5B}">
      <dgm:prSet/>
      <dgm:spPr/>
      <dgm:t>
        <a:bodyPr/>
        <a:lstStyle/>
        <a:p>
          <a:endParaRPr lang="en-US"/>
        </a:p>
      </dgm:t>
    </dgm:pt>
    <dgm:pt modelId="{341BD415-A2F2-4DB9-BC52-849037B55B4A}">
      <dgm:prSet/>
      <dgm:spPr>
        <a:xfrm>
          <a:off x="1992174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Get tickets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FD75E7-34D2-4B42-AF38-4B58B14CD1B8}" type="parTrans" cxnId="{E90AE71B-B160-4B07-A41B-40ABA2E2F5D9}">
      <dgm:prSet/>
      <dgm:spPr/>
      <dgm:t>
        <a:bodyPr/>
        <a:lstStyle/>
        <a:p>
          <a:endParaRPr lang="en-US"/>
        </a:p>
      </dgm:t>
    </dgm:pt>
    <dgm:pt modelId="{2AFE4C41-8A60-4278-AC92-6B4E5AEDAE3D}" type="sibTrans" cxnId="{E90AE71B-B160-4B07-A41B-40ABA2E2F5D9}">
      <dgm:prSet/>
      <dgm:spPr/>
      <dgm:t>
        <a:bodyPr/>
        <a:lstStyle/>
        <a:p>
          <a:endParaRPr lang="en-US"/>
        </a:p>
      </dgm:t>
    </dgm:pt>
    <dgm:pt modelId="{34528E55-2535-43DB-92B0-7F80441AAD18}">
      <dgm:prSet/>
      <dgm:spPr>
        <a:xfrm>
          <a:off x="1992174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Arrange ground transport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49A5521-4E6F-4860-80CB-0A833B817CE2}" type="parTrans" cxnId="{865A5BB1-2A49-4DAE-9DE2-7E3C0B215E78}">
      <dgm:prSet/>
      <dgm:spPr/>
      <dgm:t>
        <a:bodyPr/>
        <a:lstStyle/>
        <a:p>
          <a:endParaRPr lang="en-US"/>
        </a:p>
      </dgm:t>
    </dgm:pt>
    <dgm:pt modelId="{529D4781-5EEF-4EB2-8290-72EB1C6B530C}" type="sibTrans" cxnId="{865A5BB1-2A49-4DAE-9DE2-7E3C0B215E78}">
      <dgm:prSet/>
      <dgm:spPr/>
      <dgm:t>
        <a:bodyPr/>
        <a:lstStyle/>
        <a:p>
          <a:endParaRPr lang="en-US"/>
        </a:p>
      </dgm:t>
    </dgm:pt>
    <dgm:pt modelId="{2A872BF3-57DA-48F8-B7A0-8A8D94611C95}">
      <dgm:prSet/>
      <dgm:spPr>
        <a:xfrm>
          <a:off x="3754751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57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Tickets for all family members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2EFA64-449C-4AAC-8035-A52FD50AF8BE}" type="parTrans" cxnId="{B5CC0561-514F-4A74-B34A-CA0B2A362A63}">
      <dgm:prSet/>
      <dgm:spPr/>
      <dgm:t>
        <a:bodyPr/>
        <a:lstStyle/>
        <a:p>
          <a:endParaRPr lang="en-US"/>
        </a:p>
      </dgm:t>
    </dgm:pt>
    <dgm:pt modelId="{8CE02778-B44B-4360-A2BB-DC5EBCA784F3}" type="sibTrans" cxnId="{B5CC0561-514F-4A74-B34A-CA0B2A362A63}">
      <dgm:prSet/>
      <dgm:spPr/>
      <dgm:t>
        <a:bodyPr/>
        <a:lstStyle/>
        <a:p>
          <a:endParaRPr lang="en-US"/>
        </a:p>
      </dgm:t>
    </dgm:pt>
    <dgm:pt modelId="{1943525A-345F-4B4E-9DAA-35AAB27B4958}">
      <dgm:prSet/>
      <dgm:spPr>
        <a:xfrm>
          <a:off x="3754751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57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Frequent flyer miles used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5711666-1EC8-4210-AD81-273277EEA9B7}" type="parTrans" cxnId="{BD4577C4-6125-4F3D-BAC7-A175959C710B}">
      <dgm:prSet/>
      <dgm:spPr/>
      <dgm:t>
        <a:bodyPr/>
        <a:lstStyle/>
        <a:p>
          <a:endParaRPr lang="en-US"/>
        </a:p>
      </dgm:t>
    </dgm:pt>
    <dgm:pt modelId="{6C9E5B80-8141-44DA-99C0-2D760C719495}" type="sibTrans" cxnId="{BD4577C4-6125-4F3D-BAC7-A175959C710B}">
      <dgm:prSet/>
      <dgm:spPr/>
      <dgm:t>
        <a:bodyPr/>
        <a:lstStyle/>
        <a:p>
          <a:endParaRPr lang="en-US"/>
        </a:p>
      </dgm:t>
    </dgm:pt>
    <dgm:pt modelId="{C9EA1998-21AD-4C07-8D78-DF4445670DDA}">
      <dgm:prSet/>
      <dgm:spPr>
        <a:xfrm>
          <a:off x="3754751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57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Money saved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7935305-582C-437F-AD2E-3AB6EE53B9C8}" type="parTrans" cxnId="{BEFBBFCD-59D4-4627-83F4-EDE5A425D422}">
      <dgm:prSet/>
      <dgm:spPr/>
      <dgm:t>
        <a:bodyPr/>
        <a:lstStyle/>
        <a:p>
          <a:endParaRPr lang="en-US"/>
        </a:p>
      </dgm:t>
    </dgm:pt>
    <dgm:pt modelId="{F6408B7F-1F56-4721-B12D-F58DD1165C7A}" type="sibTrans" cxnId="{BEFBBFCD-59D4-4627-83F4-EDE5A425D422}">
      <dgm:prSet/>
      <dgm:spPr/>
      <dgm:t>
        <a:bodyPr/>
        <a:lstStyle/>
        <a:p>
          <a:endParaRPr lang="en-US"/>
        </a:p>
      </dgm:t>
    </dgm:pt>
    <dgm:pt modelId="{4BA6046E-9335-4B9E-AC58-B752A762DDE4}">
      <dgm:prSet/>
      <dgm:spPr>
        <a:xfrm>
          <a:off x="5517328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0D2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Family members enjoy vacation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7B7517-6A64-4C5D-BCE8-EA7694AAEF32}" type="parTrans" cxnId="{8CEF98EC-FF0D-4552-9260-00828A8B5BF2}">
      <dgm:prSet/>
      <dgm:spPr/>
      <dgm:t>
        <a:bodyPr/>
        <a:lstStyle/>
        <a:p>
          <a:endParaRPr lang="en-US"/>
        </a:p>
      </dgm:t>
    </dgm:pt>
    <dgm:pt modelId="{99C52E49-2AC6-4D05-A74F-A675048534C6}" type="sibTrans" cxnId="{8CEF98EC-FF0D-4552-9260-00828A8B5BF2}">
      <dgm:prSet/>
      <dgm:spPr/>
      <dgm:t>
        <a:bodyPr/>
        <a:lstStyle/>
        <a:p>
          <a:endParaRPr lang="en-US"/>
        </a:p>
      </dgm:t>
    </dgm:pt>
    <dgm:pt modelId="{D17DA65D-D700-4DFA-89F5-6AC9CC4C79DE}">
      <dgm:prSet/>
      <dgm:spPr>
        <a:xfrm>
          <a:off x="7279905" y="846000"/>
          <a:ext cx="1097231" cy="234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A78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Continued good family relations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0F71829-E4C3-44A3-B5CB-94F0C65A0614}" type="parTrans" cxnId="{CFC3F62D-47C9-4051-9384-82857394E0C5}">
      <dgm:prSet/>
      <dgm:spPr/>
      <dgm:t>
        <a:bodyPr/>
        <a:lstStyle/>
        <a:p>
          <a:endParaRPr lang="en-US"/>
        </a:p>
      </dgm:t>
    </dgm:pt>
    <dgm:pt modelId="{8B2AF288-36FD-4217-A0D6-1215AA0BA698}" type="sibTrans" cxnId="{CFC3F62D-47C9-4051-9384-82857394E0C5}">
      <dgm:prSet/>
      <dgm:spPr/>
      <dgm:t>
        <a:bodyPr/>
        <a:lstStyle/>
        <a:p>
          <a:endParaRPr lang="en-US"/>
        </a:p>
      </dgm:t>
    </dgm:pt>
    <dgm:pt modelId="{4BD88E28-2CCD-4676-BE4D-C36296EAC56D}" type="pres">
      <dgm:prSet presAssocID="{28E5D75E-844A-46C6-B9F0-22CE85A1FDB4}" presName="linearFlow" presStyleCnt="0">
        <dgm:presLayoutVars>
          <dgm:dir/>
          <dgm:animLvl val="lvl"/>
          <dgm:resizeHandles val="exact"/>
        </dgm:presLayoutVars>
      </dgm:prSet>
      <dgm:spPr/>
    </dgm:pt>
    <dgm:pt modelId="{D6C69011-6A2E-4696-8BBF-AC8B88D779D8}" type="pres">
      <dgm:prSet presAssocID="{604ACB02-887F-4225-9032-8490DF2B75B6}" presName="composite" presStyleCnt="0"/>
      <dgm:spPr/>
    </dgm:pt>
    <dgm:pt modelId="{9EE25987-0025-4495-9C1F-524E242391EF}" type="pres">
      <dgm:prSet presAssocID="{604ACB02-887F-4225-9032-8490DF2B75B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B0F42-3FE9-4BEA-A5C4-B5C1BA9FBD59}" type="pres">
      <dgm:prSet presAssocID="{604ACB02-887F-4225-9032-8490DF2B75B6}" presName="parSh" presStyleLbl="node1" presStyleIdx="0" presStyleCnt="5"/>
      <dgm:spPr/>
      <dgm:t>
        <a:bodyPr/>
        <a:lstStyle/>
        <a:p>
          <a:endParaRPr lang="en-US"/>
        </a:p>
      </dgm:t>
    </dgm:pt>
    <dgm:pt modelId="{2702B1A2-6CCC-4B2F-BD26-E900DCAFBD0B}" type="pres">
      <dgm:prSet presAssocID="{604ACB02-887F-4225-9032-8490DF2B75B6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37B41-F4F2-4106-BE4F-BD718A3BB8C8}" type="pres">
      <dgm:prSet presAssocID="{2CD46CF7-EF05-4F3E-8753-482230B746B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481DB46-6BCD-45C1-8583-5154D93D3513}" type="pres">
      <dgm:prSet presAssocID="{2CD46CF7-EF05-4F3E-8753-482230B746BE}" presName="connTx" presStyleLbl="sibTrans2D1" presStyleIdx="0" presStyleCnt="4"/>
      <dgm:spPr/>
      <dgm:t>
        <a:bodyPr/>
        <a:lstStyle/>
        <a:p>
          <a:endParaRPr lang="en-US"/>
        </a:p>
      </dgm:t>
    </dgm:pt>
    <dgm:pt modelId="{57604745-CC3F-4495-865F-7CD46F8D087E}" type="pres">
      <dgm:prSet presAssocID="{4879307E-E20F-4516-ADFE-6843EB4CDF8C}" presName="composite" presStyleCnt="0"/>
      <dgm:spPr/>
    </dgm:pt>
    <dgm:pt modelId="{742FF4C7-112E-4DDF-A428-740889123108}" type="pres">
      <dgm:prSet presAssocID="{4879307E-E20F-4516-ADFE-6843EB4CDF8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595BF-76FC-498B-AF0C-49EBAB65703D}" type="pres">
      <dgm:prSet presAssocID="{4879307E-E20F-4516-ADFE-6843EB4CDF8C}" presName="parSh" presStyleLbl="node1" presStyleIdx="1" presStyleCnt="5"/>
      <dgm:spPr/>
      <dgm:t>
        <a:bodyPr/>
        <a:lstStyle/>
        <a:p>
          <a:endParaRPr lang="en-US"/>
        </a:p>
      </dgm:t>
    </dgm:pt>
    <dgm:pt modelId="{0CBC7549-A550-4110-8AD0-63CA5D685EB4}" type="pres">
      <dgm:prSet presAssocID="{4879307E-E20F-4516-ADFE-6843EB4CDF8C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D50F0-620A-474C-8F7E-1463D56B91F6}" type="pres">
      <dgm:prSet presAssocID="{14C95BFE-336D-435B-BF0B-1E3F56D4859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4DFE143-DD73-4E51-BA42-3A754A47F172}" type="pres">
      <dgm:prSet presAssocID="{14C95BFE-336D-435B-BF0B-1E3F56D4859F}" presName="connTx" presStyleLbl="sibTrans2D1" presStyleIdx="1" presStyleCnt="4"/>
      <dgm:spPr/>
      <dgm:t>
        <a:bodyPr/>
        <a:lstStyle/>
        <a:p>
          <a:endParaRPr lang="en-US"/>
        </a:p>
      </dgm:t>
    </dgm:pt>
    <dgm:pt modelId="{8E02664E-B92D-444E-8449-46DB6C0BD73C}" type="pres">
      <dgm:prSet presAssocID="{918E7C6F-9227-4298-874E-EC9811ED7116}" presName="composite" presStyleCnt="0"/>
      <dgm:spPr/>
    </dgm:pt>
    <dgm:pt modelId="{BD31FD16-7629-4FB0-8DCD-CE2C90F2D65E}" type="pres">
      <dgm:prSet presAssocID="{918E7C6F-9227-4298-874E-EC9811ED711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2AA-FF62-4A08-8140-A6884DDA0BC7}" type="pres">
      <dgm:prSet presAssocID="{918E7C6F-9227-4298-874E-EC9811ED7116}" presName="parSh" presStyleLbl="node1" presStyleIdx="2" presStyleCnt="5"/>
      <dgm:spPr/>
      <dgm:t>
        <a:bodyPr/>
        <a:lstStyle/>
        <a:p>
          <a:endParaRPr lang="en-US"/>
        </a:p>
      </dgm:t>
    </dgm:pt>
    <dgm:pt modelId="{0418D355-3262-4D7B-808C-EF5905CF13AE}" type="pres">
      <dgm:prSet presAssocID="{918E7C6F-9227-4298-874E-EC9811ED7116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5DF82-3898-469B-8F03-7BE6A3E97AFF}" type="pres">
      <dgm:prSet presAssocID="{9656FBEA-66C3-4292-908A-6423AE2DDF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45F8B79-E567-4E40-8A70-2354334FB1C1}" type="pres">
      <dgm:prSet presAssocID="{9656FBEA-66C3-4292-908A-6423AE2DDF4F}" presName="connTx" presStyleLbl="sibTrans2D1" presStyleIdx="2" presStyleCnt="4"/>
      <dgm:spPr/>
      <dgm:t>
        <a:bodyPr/>
        <a:lstStyle/>
        <a:p>
          <a:endParaRPr lang="en-US"/>
        </a:p>
      </dgm:t>
    </dgm:pt>
    <dgm:pt modelId="{BDB84C24-D0CD-4A47-91B9-B2FBC0292AE0}" type="pres">
      <dgm:prSet presAssocID="{BDABEEFF-B4EB-4441-81C6-46C0E1EBAB22}" presName="composite" presStyleCnt="0"/>
      <dgm:spPr/>
    </dgm:pt>
    <dgm:pt modelId="{C1D43725-564E-4672-B3A4-9B861C9DFB1F}" type="pres">
      <dgm:prSet presAssocID="{BDABEEFF-B4EB-4441-81C6-46C0E1EBAB2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5884-4557-48B6-8E50-5B63378D2E69}" type="pres">
      <dgm:prSet presAssocID="{BDABEEFF-B4EB-4441-81C6-46C0E1EBAB22}" presName="parSh" presStyleLbl="node1" presStyleIdx="3" presStyleCnt="5"/>
      <dgm:spPr/>
      <dgm:t>
        <a:bodyPr/>
        <a:lstStyle/>
        <a:p>
          <a:endParaRPr lang="en-US"/>
        </a:p>
      </dgm:t>
    </dgm:pt>
    <dgm:pt modelId="{A81D5D05-69E4-4C0E-91C0-E55D8937D818}" type="pres">
      <dgm:prSet presAssocID="{BDABEEFF-B4EB-4441-81C6-46C0E1EBAB2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64A-1C59-402D-B96B-0176EE4F8464}" type="pres">
      <dgm:prSet presAssocID="{79D7C832-41D1-4E8A-A43F-85A25955CB0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F54C8C2-C3CE-42B8-A76A-985121296379}" type="pres">
      <dgm:prSet presAssocID="{79D7C832-41D1-4E8A-A43F-85A25955CB03}" presName="connTx" presStyleLbl="sibTrans2D1" presStyleIdx="3" presStyleCnt="4"/>
      <dgm:spPr/>
      <dgm:t>
        <a:bodyPr/>
        <a:lstStyle/>
        <a:p>
          <a:endParaRPr lang="en-US"/>
        </a:p>
      </dgm:t>
    </dgm:pt>
    <dgm:pt modelId="{E62398E7-9CED-409C-82F2-F9BA733DE9D6}" type="pres">
      <dgm:prSet presAssocID="{D478CD7A-FE20-40BF-BF22-06973ECBE19B}" presName="composite" presStyleCnt="0"/>
      <dgm:spPr/>
    </dgm:pt>
    <dgm:pt modelId="{A93834DC-0D48-41D1-9312-C2D36175F445}" type="pres">
      <dgm:prSet presAssocID="{D478CD7A-FE20-40BF-BF22-06973ECBE19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4D384-3F5D-4D35-940C-655321DDE30F}" type="pres">
      <dgm:prSet presAssocID="{D478CD7A-FE20-40BF-BF22-06973ECBE19B}" presName="parSh" presStyleLbl="node1" presStyleIdx="4" presStyleCnt="5"/>
      <dgm:spPr/>
      <dgm:t>
        <a:bodyPr/>
        <a:lstStyle/>
        <a:p>
          <a:endParaRPr lang="en-US"/>
        </a:p>
      </dgm:t>
    </dgm:pt>
    <dgm:pt modelId="{11BB8C1B-4137-4781-8311-724D3EFA85E3}" type="pres">
      <dgm:prSet presAssocID="{D478CD7A-FE20-40BF-BF22-06973ECBE19B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BBFCD-59D4-4627-83F4-EDE5A425D422}" srcId="{918E7C6F-9227-4298-874E-EC9811ED7116}" destId="{C9EA1998-21AD-4C07-8D78-DF4445670DDA}" srcOrd="2" destOrd="0" parTransId="{F7935305-582C-437F-AD2E-3AB6EE53B9C8}" sibTransId="{F6408B7F-1F56-4721-B12D-F58DD1165C7A}"/>
    <dgm:cxn modelId="{C78396AF-522A-44D2-BD4F-21991562DE70}" type="presOf" srcId="{9C3A187B-ECFD-4FC7-BBDF-ABB416CA3660}" destId="{2702B1A2-6CCC-4B2F-BD26-E900DCAFBD0B}" srcOrd="0" destOrd="1" presId="urn:microsoft.com/office/officeart/2005/8/layout/process3"/>
    <dgm:cxn modelId="{373A69D5-029E-4E16-80E2-307DDAEB8318}" type="presOf" srcId="{EBFA31A8-8E76-4BAB-A677-1A51B2887981}" destId="{2702B1A2-6CCC-4B2F-BD26-E900DCAFBD0B}" srcOrd="0" destOrd="0" presId="urn:microsoft.com/office/officeart/2005/8/layout/process3"/>
    <dgm:cxn modelId="{3F567457-11F2-41DB-B6B4-49C832492EE4}" type="presOf" srcId="{2CD46CF7-EF05-4F3E-8753-482230B746BE}" destId="{9481DB46-6BCD-45C1-8583-5154D93D3513}" srcOrd="1" destOrd="0" presId="urn:microsoft.com/office/officeart/2005/8/layout/process3"/>
    <dgm:cxn modelId="{A6735891-4BF6-4D76-95FB-DFE589C0E248}" type="presOf" srcId="{34528E55-2535-43DB-92B0-7F80441AAD18}" destId="{0CBC7549-A550-4110-8AD0-63CA5D685EB4}" srcOrd="0" destOrd="3" presId="urn:microsoft.com/office/officeart/2005/8/layout/process3"/>
    <dgm:cxn modelId="{6E86145C-0010-4CDD-9887-A0A1B9C5E0B2}" type="presOf" srcId="{918E7C6F-9227-4298-874E-EC9811ED7116}" destId="{EC5222AA-FF62-4A08-8140-A6884DDA0BC7}" srcOrd="1" destOrd="0" presId="urn:microsoft.com/office/officeart/2005/8/layout/process3"/>
    <dgm:cxn modelId="{1EFE2FCD-762E-445D-8D96-EF8536083811}" type="presOf" srcId="{E15A5A33-3E03-4A60-BDA0-C83B33D393BD}" destId="{2702B1A2-6CCC-4B2F-BD26-E900DCAFBD0B}" srcOrd="0" destOrd="3" presId="urn:microsoft.com/office/officeart/2005/8/layout/process3"/>
    <dgm:cxn modelId="{E526C1BF-96B0-47DC-A180-1439DC584D13}" type="presOf" srcId="{50A5D22B-D973-4314-BF2C-1DD2F87DA907}" destId="{2702B1A2-6CCC-4B2F-BD26-E900DCAFBD0B}" srcOrd="0" destOrd="2" presId="urn:microsoft.com/office/officeart/2005/8/layout/process3"/>
    <dgm:cxn modelId="{DC222547-AC3D-4F93-87F7-43BDE8A241A9}" type="presOf" srcId="{C9EA1998-21AD-4C07-8D78-DF4445670DDA}" destId="{0418D355-3262-4D7B-808C-EF5905CF13AE}" srcOrd="0" destOrd="2" presId="urn:microsoft.com/office/officeart/2005/8/layout/process3"/>
    <dgm:cxn modelId="{73A1642B-40E5-4023-BFE4-D4DBDAE85211}" type="presOf" srcId="{4BA6046E-9335-4B9E-AC58-B752A762DDE4}" destId="{A81D5D05-69E4-4C0E-91C0-E55D8937D818}" srcOrd="0" destOrd="0" presId="urn:microsoft.com/office/officeart/2005/8/layout/process3"/>
    <dgm:cxn modelId="{30548603-C3B7-4ADC-97F8-18E6D7F8AE48}" type="presOf" srcId="{79D7C832-41D1-4E8A-A43F-85A25955CB03}" destId="{1F54C8C2-C3CE-42B8-A76A-985121296379}" srcOrd="1" destOrd="0" presId="urn:microsoft.com/office/officeart/2005/8/layout/process3"/>
    <dgm:cxn modelId="{C7769AA8-B341-4ACB-9052-3E75189B99A7}" srcId="{28E5D75E-844A-46C6-B9F0-22CE85A1FDB4}" destId="{D478CD7A-FE20-40BF-BF22-06973ECBE19B}" srcOrd="4" destOrd="0" parTransId="{B4A59FE8-2458-4DE6-AA4F-9F0BD5E3D50A}" sibTransId="{0EBF75BC-63AB-47A6-83BB-92F5A9339CF2}"/>
    <dgm:cxn modelId="{3DBE2BCC-3E91-4FED-AB69-8190D9E7AA8D}" type="presOf" srcId="{1943525A-345F-4B4E-9DAA-35AAB27B4958}" destId="{0418D355-3262-4D7B-808C-EF5905CF13AE}" srcOrd="0" destOrd="1" presId="urn:microsoft.com/office/officeart/2005/8/layout/process3"/>
    <dgm:cxn modelId="{865A5BB1-2A49-4DAE-9DE2-7E3C0B215E78}" srcId="{4879307E-E20F-4516-ADFE-6843EB4CDF8C}" destId="{34528E55-2535-43DB-92B0-7F80441AAD18}" srcOrd="3" destOrd="0" parTransId="{049A5521-4E6F-4860-80CB-0A833B817CE2}" sibTransId="{529D4781-5EEF-4EB2-8290-72EB1C6B530C}"/>
    <dgm:cxn modelId="{D157F708-E7DF-4896-908B-BDE297CACE4C}" type="presOf" srcId="{4879307E-E20F-4516-ADFE-6843EB4CDF8C}" destId="{742FF4C7-112E-4DDF-A428-740889123108}" srcOrd="0" destOrd="0" presId="urn:microsoft.com/office/officeart/2005/8/layout/process3"/>
    <dgm:cxn modelId="{D088790F-A1AC-4723-ABF3-77DDE3BAF1F0}" srcId="{28E5D75E-844A-46C6-B9F0-22CE85A1FDB4}" destId="{4879307E-E20F-4516-ADFE-6843EB4CDF8C}" srcOrd="1" destOrd="0" parTransId="{3FD472AA-EF9E-4866-BB25-F643CF089FBC}" sibTransId="{14C95BFE-336D-435B-BF0B-1E3F56D4859F}"/>
    <dgm:cxn modelId="{4595FE54-62EC-4491-98F3-1500BE778300}" type="presOf" srcId="{341BD415-A2F2-4DB9-BC52-849037B55B4A}" destId="{0CBC7549-A550-4110-8AD0-63CA5D685EB4}" srcOrd="0" destOrd="2" presId="urn:microsoft.com/office/officeart/2005/8/layout/process3"/>
    <dgm:cxn modelId="{A2780CAF-9179-4F4D-BD22-13ECB42382CB}" type="presOf" srcId="{FFF23880-6038-42CD-9F40-CAA504708A9E}" destId="{0CBC7549-A550-4110-8AD0-63CA5D685EB4}" srcOrd="0" destOrd="1" presId="urn:microsoft.com/office/officeart/2005/8/layout/process3"/>
    <dgm:cxn modelId="{BD72B4A2-947E-4B3B-87B0-0E64BFA656BC}" type="presOf" srcId="{604ACB02-887F-4225-9032-8490DF2B75B6}" destId="{466B0F42-3FE9-4BEA-A5C4-B5C1BA9FBD59}" srcOrd="1" destOrd="0" presId="urn:microsoft.com/office/officeart/2005/8/layout/process3"/>
    <dgm:cxn modelId="{1E0BC448-7841-48E7-9B1F-D388F0F9B97E}" type="presOf" srcId="{BDABEEFF-B4EB-4441-81C6-46C0E1EBAB22}" destId="{11FE5884-4557-48B6-8E50-5B63378D2E69}" srcOrd="1" destOrd="0" presId="urn:microsoft.com/office/officeart/2005/8/layout/process3"/>
    <dgm:cxn modelId="{9D80082C-9306-43A8-9624-6D009C132E5B}" srcId="{4879307E-E20F-4516-ADFE-6843EB4CDF8C}" destId="{FFF23880-6038-42CD-9F40-CAA504708A9E}" srcOrd="1" destOrd="0" parTransId="{DFD0F36F-6599-466A-9989-6A9D8FB486E9}" sibTransId="{FD27347F-4E23-4307-B38B-1A48819236AA}"/>
    <dgm:cxn modelId="{07A1E310-88C6-4703-9558-BA3038482BD7}" type="presOf" srcId="{BDABEEFF-B4EB-4441-81C6-46C0E1EBAB22}" destId="{C1D43725-564E-4672-B3A4-9B861C9DFB1F}" srcOrd="0" destOrd="0" presId="urn:microsoft.com/office/officeart/2005/8/layout/process3"/>
    <dgm:cxn modelId="{62F4368D-AE05-45E0-B4D0-2ED4CF2B2EC8}" srcId="{4879307E-E20F-4516-ADFE-6843EB4CDF8C}" destId="{32347744-C8A6-4676-87F1-999A92C57BC7}" srcOrd="0" destOrd="0" parTransId="{34F77E4B-868E-4B80-9850-0B605AFA0C19}" sibTransId="{F1C43FE5-DDD2-463E-88E9-5391D565BED5}"/>
    <dgm:cxn modelId="{18813DCC-D898-4FE9-9BD5-05FE799FA124}" type="presOf" srcId="{14C95BFE-336D-435B-BF0B-1E3F56D4859F}" destId="{347D50F0-620A-474C-8F7E-1463D56B91F6}" srcOrd="0" destOrd="0" presId="urn:microsoft.com/office/officeart/2005/8/layout/process3"/>
    <dgm:cxn modelId="{B5CC0561-514F-4A74-B34A-CA0B2A362A63}" srcId="{918E7C6F-9227-4298-874E-EC9811ED7116}" destId="{2A872BF3-57DA-48F8-B7A0-8A8D94611C95}" srcOrd="0" destOrd="0" parTransId="{992EFA64-449C-4AAC-8035-A52FD50AF8BE}" sibTransId="{8CE02778-B44B-4360-A2BB-DC5EBCA784F3}"/>
    <dgm:cxn modelId="{7ECFD9CA-01B6-4AD3-9CD4-21F8DC37118C}" type="presOf" srcId="{D17DA65D-D700-4DFA-89F5-6AC9CC4C79DE}" destId="{11BB8C1B-4137-4781-8311-724D3EFA85E3}" srcOrd="0" destOrd="0" presId="urn:microsoft.com/office/officeart/2005/8/layout/process3"/>
    <dgm:cxn modelId="{9A6ACAFD-4E98-41B4-9FB7-D0E57E4C5384}" type="presOf" srcId="{4879307E-E20F-4516-ADFE-6843EB4CDF8C}" destId="{611595BF-76FC-498B-AF0C-49EBAB65703D}" srcOrd="1" destOrd="0" presId="urn:microsoft.com/office/officeart/2005/8/layout/process3"/>
    <dgm:cxn modelId="{FDF45D96-0644-4787-95E9-8FE4C118D443}" type="presOf" srcId="{9656FBEA-66C3-4292-908A-6423AE2DDF4F}" destId="{71E5DF82-3898-469B-8F03-7BE6A3E97AFF}" srcOrd="0" destOrd="0" presId="urn:microsoft.com/office/officeart/2005/8/layout/process3"/>
    <dgm:cxn modelId="{668B924D-85E8-4D08-85B5-7F5E08AFCE31}" type="presOf" srcId="{918E7C6F-9227-4298-874E-EC9811ED7116}" destId="{BD31FD16-7629-4FB0-8DCD-CE2C90F2D65E}" srcOrd="0" destOrd="0" presId="urn:microsoft.com/office/officeart/2005/8/layout/process3"/>
    <dgm:cxn modelId="{B18EE26F-4212-4ADE-8EBD-CDAD55AE3427}" type="presOf" srcId="{D478CD7A-FE20-40BF-BF22-06973ECBE19B}" destId="{01D4D384-3F5D-4D35-940C-655321DDE30F}" srcOrd="1" destOrd="0" presId="urn:microsoft.com/office/officeart/2005/8/layout/process3"/>
    <dgm:cxn modelId="{407F318A-EC87-49C7-BDAC-CDF9588D95B2}" srcId="{604ACB02-887F-4225-9032-8490DF2B75B6}" destId="{50A5D22B-D973-4314-BF2C-1DD2F87DA907}" srcOrd="2" destOrd="0" parTransId="{255B95EF-B6C7-4616-91AB-5C09D066E2C4}" sibTransId="{553FD9AC-D01D-4E3D-9399-5B668D675D31}"/>
    <dgm:cxn modelId="{C0301C20-C115-4AE0-9479-F083E7055480}" srcId="{604ACB02-887F-4225-9032-8490DF2B75B6}" destId="{E15A5A33-3E03-4A60-BDA0-C83B33D393BD}" srcOrd="3" destOrd="0" parTransId="{AE358B55-54E6-4ED8-8FC6-5C78811D9851}" sibTransId="{39CBA3FC-B406-408B-9475-3636C1776EDF}"/>
    <dgm:cxn modelId="{8CEF98EC-FF0D-4552-9260-00828A8B5BF2}" srcId="{BDABEEFF-B4EB-4441-81C6-46C0E1EBAB22}" destId="{4BA6046E-9335-4B9E-AC58-B752A762DDE4}" srcOrd="0" destOrd="0" parTransId="{347B7517-6A64-4C5D-BCE8-EA7694AAEF32}" sibTransId="{99C52E49-2AC6-4D05-A74F-A675048534C6}"/>
    <dgm:cxn modelId="{E90AE71B-B160-4B07-A41B-40ABA2E2F5D9}" srcId="{4879307E-E20F-4516-ADFE-6843EB4CDF8C}" destId="{341BD415-A2F2-4DB9-BC52-849037B55B4A}" srcOrd="2" destOrd="0" parTransId="{4DFD75E7-34D2-4B42-AF38-4B58B14CD1B8}" sibTransId="{2AFE4C41-8A60-4278-AC92-6B4E5AEDAE3D}"/>
    <dgm:cxn modelId="{FB7EF5D4-3833-4BCF-8B4F-BB0737EB05CE}" type="presOf" srcId="{32347744-C8A6-4676-87F1-999A92C57BC7}" destId="{0CBC7549-A550-4110-8AD0-63CA5D685EB4}" srcOrd="0" destOrd="0" presId="urn:microsoft.com/office/officeart/2005/8/layout/process3"/>
    <dgm:cxn modelId="{F013B61A-0C9D-4DBC-82D5-93C42BF713C9}" type="presOf" srcId="{9656FBEA-66C3-4292-908A-6423AE2DDF4F}" destId="{F45F8B79-E567-4E40-8A70-2354334FB1C1}" srcOrd="1" destOrd="0" presId="urn:microsoft.com/office/officeart/2005/8/layout/process3"/>
    <dgm:cxn modelId="{E54921D9-5B7A-4BD4-82C5-54A4DD055922}" type="presOf" srcId="{D478CD7A-FE20-40BF-BF22-06973ECBE19B}" destId="{A93834DC-0D48-41D1-9312-C2D36175F445}" srcOrd="0" destOrd="0" presId="urn:microsoft.com/office/officeart/2005/8/layout/process3"/>
    <dgm:cxn modelId="{1F114B15-BA46-416D-BED5-2CE4B2E0BA04}" type="presOf" srcId="{2A872BF3-57DA-48F8-B7A0-8A8D94611C95}" destId="{0418D355-3262-4D7B-808C-EF5905CF13AE}" srcOrd="0" destOrd="0" presId="urn:microsoft.com/office/officeart/2005/8/layout/process3"/>
    <dgm:cxn modelId="{08C09B1B-6CCF-4C45-8FE8-A39A64EA956E}" srcId="{28E5D75E-844A-46C6-B9F0-22CE85A1FDB4}" destId="{918E7C6F-9227-4298-874E-EC9811ED7116}" srcOrd="2" destOrd="0" parTransId="{B240EC6C-0F77-4095-ABFB-BE48B866B7DE}" sibTransId="{9656FBEA-66C3-4292-908A-6423AE2DDF4F}"/>
    <dgm:cxn modelId="{9C8E49CB-2D70-46C3-9C73-634C595872F9}" srcId="{604ACB02-887F-4225-9032-8490DF2B75B6}" destId="{EBFA31A8-8E76-4BAB-A677-1A51B2887981}" srcOrd="0" destOrd="0" parTransId="{D76A635F-C1A5-4D0E-92F9-04CD60A9374A}" sibTransId="{B18FD005-024E-4F32-B883-1C96E5E65333}"/>
    <dgm:cxn modelId="{54B3A81C-6054-49AD-B589-37C66F1682FF}" type="presOf" srcId="{28E5D75E-844A-46C6-B9F0-22CE85A1FDB4}" destId="{4BD88E28-2CCD-4676-BE4D-C36296EAC56D}" srcOrd="0" destOrd="0" presId="urn:microsoft.com/office/officeart/2005/8/layout/process3"/>
    <dgm:cxn modelId="{55D207D5-F9FA-40DD-8957-9429EFF0F37F}" type="presOf" srcId="{14C95BFE-336D-435B-BF0B-1E3F56D4859F}" destId="{64DFE143-DD73-4E51-BA42-3A754A47F172}" srcOrd="1" destOrd="0" presId="urn:microsoft.com/office/officeart/2005/8/layout/process3"/>
    <dgm:cxn modelId="{EF4E7471-E898-4763-B4FB-F7CE26BDE981}" type="presOf" srcId="{604ACB02-887F-4225-9032-8490DF2B75B6}" destId="{9EE25987-0025-4495-9C1F-524E242391EF}" srcOrd="0" destOrd="0" presId="urn:microsoft.com/office/officeart/2005/8/layout/process3"/>
    <dgm:cxn modelId="{BD4577C4-6125-4F3D-BAC7-A175959C710B}" srcId="{918E7C6F-9227-4298-874E-EC9811ED7116}" destId="{1943525A-345F-4B4E-9DAA-35AAB27B4958}" srcOrd="1" destOrd="0" parTransId="{75711666-1EC8-4210-AD81-273277EEA9B7}" sibTransId="{6C9E5B80-8141-44DA-99C0-2D760C719495}"/>
    <dgm:cxn modelId="{C894BB8B-B00B-4B48-A594-09CBBF08C9CC}" srcId="{28E5D75E-844A-46C6-B9F0-22CE85A1FDB4}" destId="{BDABEEFF-B4EB-4441-81C6-46C0E1EBAB22}" srcOrd="3" destOrd="0" parTransId="{0203A922-CC86-469D-BE3C-BD7D91E293E2}" sibTransId="{79D7C832-41D1-4E8A-A43F-85A25955CB03}"/>
    <dgm:cxn modelId="{CFC3F62D-47C9-4051-9384-82857394E0C5}" srcId="{D478CD7A-FE20-40BF-BF22-06973ECBE19B}" destId="{D17DA65D-D700-4DFA-89F5-6AC9CC4C79DE}" srcOrd="0" destOrd="0" parTransId="{50F71829-E4C3-44A3-B5CB-94F0C65A0614}" sibTransId="{8B2AF288-36FD-4217-A0D6-1215AA0BA698}"/>
    <dgm:cxn modelId="{80ED170A-9B9B-4C05-808A-3933E6A611A5}" type="presOf" srcId="{79D7C832-41D1-4E8A-A43F-85A25955CB03}" destId="{CA0D964A-1C59-402D-B96B-0176EE4F8464}" srcOrd="0" destOrd="0" presId="urn:microsoft.com/office/officeart/2005/8/layout/process3"/>
    <dgm:cxn modelId="{DE18E5E4-7DD4-4DFB-AE9A-35B5EF2ADEFF}" srcId="{604ACB02-887F-4225-9032-8490DF2B75B6}" destId="{9C3A187B-ECFD-4FC7-BBDF-ABB416CA3660}" srcOrd="1" destOrd="0" parTransId="{4ABEF3A3-A15A-411D-BA31-E2A4334F7559}" sibTransId="{A5DABF98-F142-4F2C-A38B-872E1ADF4A2C}"/>
    <dgm:cxn modelId="{5708A8FE-C81D-4D2C-A5A0-49A564EB7F45}" type="presOf" srcId="{2CD46CF7-EF05-4F3E-8753-482230B746BE}" destId="{DC837B41-F4F2-4106-BE4F-BD718A3BB8C8}" srcOrd="0" destOrd="0" presId="urn:microsoft.com/office/officeart/2005/8/layout/process3"/>
    <dgm:cxn modelId="{486BC6B2-000E-4E2A-B923-352E6DF1C53D}" srcId="{28E5D75E-844A-46C6-B9F0-22CE85A1FDB4}" destId="{604ACB02-887F-4225-9032-8490DF2B75B6}" srcOrd="0" destOrd="0" parTransId="{173E2E28-2072-444B-9BF6-48B483D348BD}" sibTransId="{2CD46CF7-EF05-4F3E-8753-482230B746BE}"/>
    <dgm:cxn modelId="{F9271B5C-EE77-4F2D-A5E7-E81D2DF43174}" type="presParOf" srcId="{4BD88E28-2CCD-4676-BE4D-C36296EAC56D}" destId="{D6C69011-6A2E-4696-8BBF-AC8B88D779D8}" srcOrd="0" destOrd="0" presId="urn:microsoft.com/office/officeart/2005/8/layout/process3"/>
    <dgm:cxn modelId="{7735A16D-D995-4A2B-A328-F1F809558791}" type="presParOf" srcId="{D6C69011-6A2E-4696-8BBF-AC8B88D779D8}" destId="{9EE25987-0025-4495-9C1F-524E242391EF}" srcOrd="0" destOrd="0" presId="urn:microsoft.com/office/officeart/2005/8/layout/process3"/>
    <dgm:cxn modelId="{CEB29A6A-9856-425E-A972-CC741A25DF5D}" type="presParOf" srcId="{D6C69011-6A2E-4696-8BBF-AC8B88D779D8}" destId="{466B0F42-3FE9-4BEA-A5C4-B5C1BA9FBD59}" srcOrd="1" destOrd="0" presId="urn:microsoft.com/office/officeart/2005/8/layout/process3"/>
    <dgm:cxn modelId="{87D717ED-9955-4D4A-B1F4-6A12D730191D}" type="presParOf" srcId="{D6C69011-6A2E-4696-8BBF-AC8B88D779D8}" destId="{2702B1A2-6CCC-4B2F-BD26-E900DCAFBD0B}" srcOrd="2" destOrd="0" presId="urn:microsoft.com/office/officeart/2005/8/layout/process3"/>
    <dgm:cxn modelId="{21C222EB-FBA6-4216-A301-A238614DAC09}" type="presParOf" srcId="{4BD88E28-2CCD-4676-BE4D-C36296EAC56D}" destId="{DC837B41-F4F2-4106-BE4F-BD718A3BB8C8}" srcOrd="1" destOrd="0" presId="urn:microsoft.com/office/officeart/2005/8/layout/process3"/>
    <dgm:cxn modelId="{44E67F2A-E40A-4D33-A2DF-18B4F2049CFE}" type="presParOf" srcId="{DC837B41-F4F2-4106-BE4F-BD718A3BB8C8}" destId="{9481DB46-6BCD-45C1-8583-5154D93D3513}" srcOrd="0" destOrd="0" presId="urn:microsoft.com/office/officeart/2005/8/layout/process3"/>
    <dgm:cxn modelId="{31F3470D-B694-482A-84EA-3953BF2C3280}" type="presParOf" srcId="{4BD88E28-2CCD-4676-BE4D-C36296EAC56D}" destId="{57604745-CC3F-4495-865F-7CD46F8D087E}" srcOrd="2" destOrd="0" presId="urn:microsoft.com/office/officeart/2005/8/layout/process3"/>
    <dgm:cxn modelId="{BF89DEA8-2FD6-45E5-9B06-3C6C4202C445}" type="presParOf" srcId="{57604745-CC3F-4495-865F-7CD46F8D087E}" destId="{742FF4C7-112E-4DDF-A428-740889123108}" srcOrd="0" destOrd="0" presId="urn:microsoft.com/office/officeart/2005/8/layout/process3"/>
    <dgm:cxn modelId="{246AF094-69E9-4406-B871-E2211E56DBA4}" type="presParOf" srcId="{57604745-CC3F-4495-865F-7CD46F8D087E}" destId="{611595BF-76FC-498B-AF0C-49EBAB65703D}" srcOrd="1" destOrd="0" presId="urn:microsoft.com/office/officeart/2005/8/layout/process3"/>
    <dgm:cxn modelId="{4A189F3C-7D91-4EB0-9572-CEF675098EFC}" type="presParOf" srcId="{57604745-CC3F-4495-865F-7CD46F8D087E}" destId="{0CBC7549-A550-4110-8AD0-63CA5D685EB4}" srcOrd="2" destOrd="0" presId="urn:microsoft.com/office/officeart/2005/8/layout/process3"/>
    <dgm:cxn modelId="{999A7492-6293-4996-9BE0-B66227B21A3E}" type="presParOf" srcId="{4BD88E28-2CCD-4676-BE4D-C36296EAC56D}" destId="{347D50F0-620A-474C-8F7E-1463D56B91F6}" srcOrd="3" destOrd="0" presId="urn:microsoft.com/office/officeart/2005/8/layout/process3"/>
    <dgm:cxn modelId="{4DB1E721-753A-45C9-A09D-A06063D9D973}" type="presParOf" srcId="{347D50F0-620A-474C-8F7E-1463D56B91F6}" destId="{64DFE143-DD73-4E51-BA42-3A754A47F172}" srcOrd="0" destOrd="0" presId="urn:microsoft.com/office/officeart/2005/8/layout/process3"/>
    <dgm:cxn modelId="{8C7DE9E1-8364-4751-94C7-2C29C5AC4E46}" type="presParOf" srcId="{4BD88E28-2CCD-4676-BE4D-C36296EAC56D}" destId="{8E02664E-B92D-444E-8449-46DB6C0BD73C}" srcOrd="4" destOrd="0" presId="urn:microsoft.com/office/officeart/2005/8/layout/process3"/>
    <dgm:cxn modelId="{D60EF960-C36A-4A75-8066-A23D908E0F17}" type="presParOf" srcId="{8E02664E-B92D-444E-8449-46DB6C0BD73C}" destId="{BD31FD16-7629-4FB0-8DCD-CE2C90F2D65E}" srcOrd="0" destOrd="0" presId="urn:microsoft.com/office/officeart/2005/8/layout/process3"/>
    <dgm:cxn modelId="{35B80FA8-41D7-4D01-B6D8-5737DE03A35A}" type="presParOf" srcId="{8E02664E-B92D-444E-8449-46DB6C0BD73C}" destId="{EC5222AA-FF62-4A08-8140-A6884DDA0BC7}" srcOrd="1" destOrd="0" presId="urn:microsoft.com/office/officeart/2005/8/layout/process3"/>
    <dgm:cxn modelId="{44F8A256-9454-48E4-9BAE-E27213295B36}" type="presParOf" srcId="{8E02664E-B92D-444E-8449-46DB6C0BD73C}" destId="{0418D355-3262-4D7B-808C-EF5905CF13AE}" srcOrd="2" destOrd="0" presId="urn:microsoft.com/office/officeart/2005/8/layout/process3"/>
    <dgm:cxn modelId="{9B365166-EA4C-46C1-B8D3-C5C0BFE08F91}" type="presParOf" srcId="{4BD88E28-2CCD-4676-BE4D-C36296EAC56D}" destId="{71E5DF82-3898-469B-8F03-7BE6A3E97AFF}" srcOrd="5" destOrd="0" presId="urn:microsoft.com/office/officeart/2005/8/layout/process3"/>
    <dgm:cxn modelId="{64B634D2-1085-4E06-8F3E-3C86036A1AED}" type="presParOf" srcId="{71E5DF82-3898-469B-8F03-7BE6A3E97AFF}" destId="{F45F8B79-E567-4E40-8A70-2354334FB1C1}" srcOrd="0" destOrd="0" presId="urn:microsoft.com/office/officeart/2005/8/layout/process3"/>
    <dgm:cxn modelId="{78017B6E-599F-4ADB-98DE-8993DE3E0CBA}" type="presParOf" srcId="{4BD88E28-2CCD-4676-BE4D-C36296EAC56D}" destId="{BDB84C24-D0CD-4A47-91B9-B2FBC0292AE0}" srcOrd="6" destOrd="0" presId="urn:microsoft.com/office/officeart/2005/8/layout/process3"/>
    <dgm:cxn modelId="{906FEE1D-B060-4CB3-B358-B5786D027A48}" type="presParOf" srcId="{BDB84C24-D0CD-4A47-91B9-B2FBC0292AE0}" destId="{C1D43725-564E-4672-B3A4-9B861C9DFB1F}" srcOrd="0" destOrd="0" presId="urn:microsoft.com/office/officeart/2005/8/layout/process3"/>
    <dgm:cxn modelId="{41655EF6-4D85-4AB9-8F8B-BD04782A530D}" type="presParOf" srcId="{BDB84C24-D0CD-4A47-91B9-B2FBC0292AE0}" destId="{11FE5884-4557-48B6-8E50-5B63378D2E69}" srcOrd="1" destOrd="0" presId="urn:microsoft.com/office/officeart/2005/8/layout/process3"/>
    <dgm:cxn modelId="{F33F499B-D8C0-4FD8-BB6E-B13E51B4D413}" type="presParOf" srcId="{BDB84C24-D0CD-4A47-91B9-B2FBC0292AE0}" destId="{A81D5D05-69E4-4C0E-91C0-E55D8937D818}" srcOrd="2" destOrd="0" presId="urn:microsoft.com/office/officeart/2005/8/layout/process3"/>
    <dgm:cxn modelId="{55646C6F-CF27-44BA-86A1-6939B928BFF7}" type="presParOf" srcId="{4BD88E28-2CCD-4676-BE4D-C36296EAC56D}" destId="{CA0D964A-1C59-402D-B96B-0176EE4F8464}" srcOrd="7" destOrd="0" presId="urn:microsoft.com/office/officeart/2005/8/layout/process3"/>
    <dgm:cxn modelId="{BF0662A3-86B5-455A-93A3-EDD2866A2500}" type="presParOf" srcId="{CA0D964A-1C59-402D-B96B-0176EE4F8464}" destId="{1F54C8C2-C3CE-42B8-A76A-985121296379}" srcOrd="0" destOrd="0" presId="urn:microsoft.com/office/officeart/2005/8/layout/process3"/>
    <dgm:cxn modelId="{23EAA097-9516-4A32-A0AD-4BF17DADADD7}" type="presParOf" srcId="{4BD88E28-2CCD-4676-BE4D-C36296EAC56D}" destId="{E62398E7-9CED-409C-82F2-F9BA733DE9D6}" srcOrd="8" destOrd="0" presId="urn:microsoft.com/office/officeart/2005/8/layout/process3"/>
    <dgm:cxn modelId="{E4E01A13-2701-463F-8D2C-C5B8E8E5E6E3}" type="presParOf" srcId="{E62398E7-9CED-409C-82F2-F9BA733DE9D6}" destId="{A93834DC-0D48-41D1-9312-C2D36175F445}" srcOrd="0" destOrd="0" presId="urn:microsoft.com/office/officeart/2005/8/layout/process3"/>
    <dgm:cxn modelId="{98EEFE34-CD1B-40C1-98CC-128423A495CF}" type="presParOf" srcId="{E62398E7-9CED-409C-82F2-F9BA733DE9D6}" destId="{01D4D384-3F5D-4D35-940C-655321DDE30F}" srcOrd="1" destOrd="0" presId="urn:microsoft.com/office/officeart/2005/8/layout/process3"/>
    <dgm:cxn modelId="{E029DF9A-423B-4A40-934D-06590414B84D}" type="presParOf" srcId="{E62398E7-9CED-409C-82F2-F9BA733DE9D6}" destId="{11BB8C1B-4137-4781-8311-724D3EFA85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5D75E-844A-46C6-B9F0-22CE85A1FDB4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4879307E-E20F-4516-ADFE-6843EB4CDF8C}">
      <dgm:prSet phldrT="[Text]"/>
      <dgm:spPr>
        <a:xfrm>
          <a:off x="1089003" y="635366"/>
          <a:ext cx="1360382" cy="544152"/>
        </a:xfrm>
        <a:prstGeom prst="chevron">
          <a:avLst/>
        </a:prstGeom>
        <a:solidFill>
          <a:srgbClr val="7EBDC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Activities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D472AA-EF9E-4866-BB25-F643CF089FBC}" type="parTrans" cxnId="{D088790F-A1AC-4723-ABF3-77DDE3BAF1F0}">
      <dgm:prSet/>
      <dgm:spPr/>
      <dgm:t>
        <a:bodyPr/>
        <a:lstStyle/>
        <a:p>
          <a:endParaRPr lang="en-US"/>
        </a:p>
      </dgm:t>
    </dgm:pt>
    <dgm:pt modelId="{14C95BFE-336D-435B-BF0B-1E3F56D4859F}" type="sibTrans" cxnId="{D088790F-A1AC-4723-ABF3-77DDE3BAF1F0}">
      <dgm:prSet/>
      <dgm:spPr/>
      <dgm:t>
        <a:bodyPr/>
        <a:lstStyle/>
        <a:p>
          <a:endParaRPr lang="en-US"/>
        </a:p>
      </dgm:t>
    </dgm:pt>
    <dgm:pt modelId="{918E7C6F-9227-4298-874E-EC9811ED7116}">
      <dgm:prSet phldrT="[Text]"/>
      <dgm:spPr>
        <a:xfrm>
          <a:off x="2177308" y="635366"/>
          <a:ext cx="1360382" cy="544152"/>
        </a:xfrm>
        <a:prstGeom prst="chevron">
          <a:avLst/>
        </a:prstGeom>
        <a:solidFill>
          <a:srgbClr val="ED573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40EC6C-0F77-4095-ABFB-BE48B866B7DE}" type="parTrans" cxnId="{08C09B1B-6CCF-4C45-8FE8-A39A64EA956E}">
      <dgm:prSet/>
      <dgm:spPr/>
      <dgm:t>
        <a:bodyPr/>
        <a:lstStyle/>
        <a:p>
          <a:endParaRPr lang="en-US"/>
        </a:p>
      </dgm:t>
    </dgm:pt>
    <dgm:pt modelId="{9656FBEA-66C3-4292-908A-6423AE2DDF4F}" type="sibTrans" cxnId="{08C09B1B-6CCF-4C45-8FE8-A39A64EA956E}">
      <dgm:prSet/>
      <dgm:spPr/>
      <dgm:t>
        <a:bodyPr/>
        <a:lstStyle/>
        <a:p>
          <a:endParaRPr lang="en-US"/>
        </a:p>
      </dgm:t>
    </dgm:pt>
    <dgm:pt modelId="{BDABEEFF-B4EB-4441-81C6-46C0E1EBAB22}">
      <dgm:prSet phldrT="[Text]"/>
      <dgm:spPr>
        <a:xfrm>
          <a:off x="3265614" y="635366"/>
          <a:ext cx="1360382" cy="544152"/>
        </a:xfrm>
        <a:prstGeom prst="chevron">
          <a:avLst/>
        </a:prstGeom>
        <a:solidFill>
          <a:srgbClr val="9A0D2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03A922-CC86-469D-BE3C-BD7D91E293E2}" type="parTrans" cxnId="{C894BB8B-B00B-4B48-A594-09CBBF08C9CC}">
      <dgm:prSet/>
      <dgm:spPr/>
      <dgm:t>
        <a:bodyPr/>
        <a:lstStyle/>
        <a:p>
          <a:endParaRPr lang="en-US"/>
        </a:p>
      </dgm:t>
    </dgm:pt>
    <dgm:pt modelId="{79D7C832-41D1-4E8A-A43F-85A25955CB03}" type="sibTrans" cxnId="{C894BB8B-B00B-4B48-A594-09CBBF08C9CC}">
      <dgm:prSet/>
      <dgm:spPr/>
      <dgm:t>
        <a:bodyPr/>
        <a:lstStyle/>
        <a:p>
          <a:endParaRPr lang="en-US"/>
        </a:p>
      </dgm:t>
    </dgm:pt>
    <dgm:pt modelId="{D478CD7A-FE20-40BF-BF22-06973ECBE19B}">
      <dgm:prSet phldrT="[Text]"/>
      <dgm:spPr>
        <a:xfrm>
          <a:off x="4353920" y="635366"/>
          <a:ext cx="1360382" cy="544152"/>
        </a:xfrm>
        <a:prstGeom prst="chevron">
          <a:avLst/>
        </a:prstGeom>
        <a:solidFill>
          <a:srgbClr val="7A787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Impact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A59FE8-2458-4DE6-AA4F-9F0BD5E3D50A}" type="parTrans" cxnId="{C7769AA8-B341-4ACB-9052-3E75189B99A7}">
      <dgm:prSet/>
      <dgm:spPr/>
      <dgm:t>
        <a:bodyPr/>
        <a:lstStyle/>
        <a:p>
          <a:endParaRPr lang="en-US"/>
        </a:p>
      </dgm:t>
    </dgm:pt>
    <dgm:pt modelId="{0EBF75BC-63AB-47A6-83BB-92F5A9339CF2}" type="sibTrans" cxnId="{C7769AA8-B341-4ACB-9052-3E75189B99A7}">
      <dgm:prSet/>
      <dgm:spPr/>
      <dgm:t>
        <a:bodyPr/>
        <a:lstStyle/>
        <a:p>
          <a:endParaRPr lang="en-US"/>
        </a:p>
      </dgm:t>
    </dgm:pt>
    <dgm:pt modelId="{604ACB02-887F-4225-9032-8490DF2B75B6}">
      <dgm:prSet phldrT="[Text]"/>
      <dgm:spPr>
        <a:xfrm>
          <a:off x="697" y="635366"/>
          <a:ext cx="1360382" cy="544152"/>
        </a:xfrm>
        <a:prstGeom prst="homePlate">
          <a:avLst/>
        </a:prstGeom>
        <a:solidFill>
          <a:srgbClr val="005D9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3E2E28-2072-444B-9BF6-48B483D348BD}" type="parTrans" cxnId="{486BC6B2-000E-4E2A-B923-352E6DF1C53D}">
      <dgm:prSet/>
      <dgm:spPr/>
      <dgm:t>
        <a:bodyPr/>
        <a:lstStyle/>
        <a:p>
          <a:endParaRPr lang="en-US"/>
        </a:p>
      </dgm:t>
    </dgm:pt>
    <dgm:pt modelId="{2CD46CF7-EF05-4F3E-8753-482230B746BE}" type="sibTrans" cxnId="{486BC6B2-000E-4E2A-B923-352E6DF1C53D}">
      <dgm:prSet/>
      <dgm:spPr/>
      <dgm:t>
        <a:bodyPr/>
        <a:lstStyle/>
        <a:p>
          <a:endParaRPr lang="en-US"/>
        </a:p>
      </dgm:t>
    </dgm:pt>
    <dgm:pt modelId="{4A391188-F927-4815-89B0-8F75B0A4FDF5}" type="pres">
      <dgm:prSet presAssocID="{28E5D75E-844A-46C6-B9F0-22CE85A1FDB4}" presName="Name0" presStyleCnt="0">
        <dgm:presLayoutVars>
          <dgm:dir/>
          <dgm:resizeHandles val="exact"/>
        </dgm:presLayoutVars>
      </dgm:prSet>
      <dgm:spPr/>
    </dgm:pt>
    <dgm:pt modelId="{612BBDE6-0775-4E6F-9303-88BBA9F3605A}" type="pres">
      <dgm:prSet presAssocID="{604ACB02-887F-4225-9032-8490DF2B75B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2C0D6-D46A-407E-937B-5B261597E643}" type="pres">
      <dgm:prSet presAssocID="{2CD46CF7-EF05-4F3E-8753-482230B746BE}" presName="parSpace" presStyleCnt="0"/>
      <dgm:spPr/>
    </dgm:pt>
    <dgm:pt modelId="{43FB9CC2-C69B-45C8-9739-22289E9C9085}" type="pres">
      <dgm:prSet presAssocID="{4879307E-E20F-4516-ADFE-6843EB4CDF8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81844-9D28-4B59-9864-E6432B4A949E}" type="pres">
      <dgm:prSet presAssocID="{14C95BFE-336D-435B-BF0B-1E3F56D4859F}" presName="parSpace" presStyleCnt="0"/>
      <dgm:spPr/>
    </dgm:pt>
    <dgm:pt modelId="{969DD1B3-D854-4A96-9EF8-902709FCBC25}" type="pres">
      <dgm:prSet presAssocID="{918E7C6F-9227-4298-874E-EC9811ED711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A6547-8B42-4C81-89C0-28DED56E08CA}" type="pres">
      <dgm:prSet presAssocID="{9656FBEA-66C3-4292-908A-6423AE2DDF4F}" presName="parSpace" presStyleCnt="0"/>
      <dgm:spPr/>
    </dgm:pt>
    <dgm:pt modelId="{BFA53092-B761-49B5-AEB5-3C660DA04CA1}" type="pres">
      <dgm:prSet presAssocID="{BDABEEFF-B4EB-4441-81C6-46C0E1EBAB22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7694E-E8FE-4CDF-86DD-04DD46F1A7C3}" type="pres">
      <dgm:prSet presAssocID="{79D7C832-41D1-4E8A-A43F-85A25955CB03}" presName="parSpace" presStyleCnt="0"/>
      <dgm:spPr/>
    </dgm:pt>
    <dgm:pt modelId="{3DC8F5B7-031E-470F-AEEB-5FC14C4F221C}" type="pres">
      <dgm:prSet presAssocID="{D478CD7A-FE20-40BF-BF22-06973ECBE19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4BB8B-B00B-4B48-A594-09CBBF08C9CC}" srcId="{28E5D75E-844A-46C6-B9F0-22CE85A1FDB4}" destId="{BDABEEFF-B4EB-4441-81C6-46C0E1EBAB22}" srcOrd="3" destOrd="0" parTransId="{0203A922-CC86-469D-BE3C-BD7D91E293E2}" sibTransId="{79D7C832-41D1-4E8A-A43F-85A25955CB03}"/>
    <dgm:cxn modelId="{2D21BDE1-5494-4866-8FC0-548E9E8DC0DD}" type="presOf" srcId="{28E5D75E-844A-46C6-B9F0-22CE85A1FDB4}" destId="{4A391188-F927-4815-89B0-8F75B0A4FDF5}" srcOrd="0" destOrd="0" presId="urn:microsoft.com/office/officeart/2005/8/layout/hChevron3"/>
    <dgm:cxn modelId="{113CFA13-DB78-40A2-AB97-DE322FA16C47}" type="presOf" srcId="{604ACB02-887F-4225-9032-8490DF2B75B6}" destId="{612BBDE6-0775-4E6F-9303-88BBA9F3605A}" srcOrd="0" destOrd="0" presId="urn:microsoft.com/office/officeart/2005/8/layout/hChevron3"/>
    <dgm:cxn modelId="{3CCE0342-0AFB-4106-B89C-52BD78BA0824}" type="presOf" srcId="{BDABEEFF-B4EB-4441-81C6-46C0E1EBAB22}" destId="{BFA53092-B761-49B5-AEB5-3C660DA04CA1}" srcOrd="0" destOrd="0" presId="urn:microsoft.com/office/officeart/2005/8/layout/hChevron3"/>
    <dgm:cxn modelId="{486BC6B2-000E-4E2A-B923-352E6DF1C53D}" srcId="{28E5D75E-844A-46C6-B9F0-22CE85A1FDB4}" destId="{604ACB02-887F-4225-9032-8490DF2B75B6}" srcOrd="0" destOrd="0" parTransId="{173E2E28-2072-444B-9BF6-48B483D348BD}" sibTransId="{2CD46CF7-EF05-4F3E-8753-482230B746BE}"/>
    <dgm:cxn modelId="{390B2E62-ED4B-4632-816B-BCE2A75BEBBC}" type="presOf" srcId="{918E7C6F-9227-4298-874E-EC9811ED7116}" destId="{969DD1B3-D854-4A96-9EF8-902709FCBC25}" srcOrd="0" destOrd="0" presId="urn:microsoft.com/office/officeart/2005/8/layout/hChevron3"/>
    <dgm:cxn modelId="{D088790F-A1AC-4723-ABF3-77DDE3BAF1F0}" srcId="{28E5D75E-844A-46C6-B9F0-22CE85A1FDB4}" destId="{4879307E-E20F-4516-ADFE-6843EB4CDF8C}" srcOrd="1" destOrd="0" parTransId="{3FD472AA-EF9E-4866-BB25-F643CF089FBC}" sibTransId="{14C95BFE-336D-435B-BF0B-1E3F56D4859F}"/>
    <dgm:cxn modelId="{C7769AA8-B341-4ACB-9052-3E75189B99A7}" srcId="{28E5D75E-844A-46C6-B9F0-22CE85A1FDB4}" destId="{D478CD7A-FE20-40BF-BF22-06973ECBE19B}" srcOrd="4" destOrd="0" parTransId="{B4A59FE8-2458-4DE6-AA4F-9F0BD5E3D50A}" sibTransId="{0EBF75BC-63AB-47A6-83BB-92F5A9339CF2}"/>
    <dgm:cxn modelId="{765BE1CC-2C70-47C3-AC6F-1B1331907C0D}" type="presOf" srcId="{4879307E-E20F-4516-ADFE-6843EB4CDF8C}" destId="{43FB9CC2-C69B-45C8-9739-22289E9C9085}" srcOrd="0" destOrd="0" presId="urn:microsoft.com/office/officeart/2005/8/layout/hChevron3"/>
    <dgm:cxn modelId="{08C09B1B-6CCF-4C45-8FE8-A39A64EA956E}" srcId="{28E5D75E-844A-46C6-B9F0-22CE85A1FDB4}" destId="{918E7C6F-9227-4298-874E-EC9811ED7116}" srcOrd="2" destOrd="0" parTransId="{B240EC6C-0F77-4095-ABFB-BE48B866B7DE}" sibTransId="{9656FBEA-66C3-4292-908A-6423AE2DDF4F}"/>
    <dgm:cxn modelId="{94F5FA90-412B-4854-BC89-6C21E1CE1736}" type="presOf" srcId="{D478CD7A-FE20-40BF-BF22-06973ECBE19B}" destId="{3DC8F5B7-031E-470F-AEEB-5FC14C4F221C}" srcOrd="0" destOrd="0" presId="urn:microsoft.com/office/officeart/2005/8/layout/hChevron3"/>
    <dgm:cxn modelId="{554B240C-A8CD-461F-82DC-84D363F0FC3D}" type="presParOf" srcId="{4A391188-F927-4815-89B0-8F75B0A4FDF5}" destId="{612BBDE6-0775-4E6F-9303-88BBA9F3605A}" srcOrd="0" destOrd="0" presId="urn:microsoft.com/office/officeart/2005/8/layout/hChevron3"/>
    <dgm:cxn modelId="{99D9BAC5-8181-48D5-9222-8A122FAB2AC3}" type="presParOf" srcId="{4A391188-F927-4815-89B0-8F75B0A4FDF5}" destId="{F272C0D6-D46A-407E-937B-5B261597E643}" srcOrd="1" destOrd="0" presId="urn:microsoft.com/office/officeart/2005/8/layout/hChevron3"/>
    <dgm:cxn modelId="{AC9AE35C-EBDE-4573-89BC-EF68E87BA0E5}" type="presParOf" srcId="{4A391188-F927-4815-89B0-8F75B0A4FDF5}" destId="{43FB9CC2-C69B-45C8-9739-22289E9C9085}" srcOrd="2" destOrd="0" presId="urn:microsoft.com/office/officeart/2005/8/layout/hChevron3"/>
    <dgm:cxn modelId="{7BC744AF-3518-461D-AC54-53AB1EF27E5D}" type="presParOf" srcId="{4A391188-F927-4815-89B0-8F75B0A4FDF5}" destId="{86381844-9D28-4B59-9864-E6432B4A949E}" srcOrd="3" destOrd="0" presId="urn:microsoft.com/office/officeart/2005/8/layout/hChevron3"/>
    <dgm:cxn modelId="{128D1F58-DA61-454C-81E3-0D9E962E63E9}" type="presParOf" srcId="{4A391188-F927-4815-89B0-8F75B0A4FDF5}" destId="{969DD1B3-D854-4A96-9EF8-902709FCBC25}" srcOrd="4" destOrd="0" presId="urn:microsoft.com/office/officeart/2005/8/layout/hChevron3"/>
    <dgm:cxn modelId="{6DA139A2-1CB7-4358-8298-6A405E9C5E85}" type="presParOf" srcId="{4A391188-F927-4815-89B0-8F75B0A4FDF5}" destId="{205A6547-8B42-4C81-89C0-28DED56E08CA}" srcOrd="5" destOrd="0" presId="urn:microsoft.com/office/officeart/2005/8/layout/hChevron3"/>
    <dgm:cxn modelId="{5D04F6E9-5973-4957-A9D0-182F44310C7B}" type="presParOf" srcId="{4A391188-F927-4815-89B0-8F75B0A4FDF5}" destId="{BFA53092-B761-49B5-AEB5-3C660DA04CA1}" srcOrd="6" destOrd="0" presId="urn:microsoft.com/office/officeart/2005/8/layout/hChevron3"/>
    <dgm:cxn modelId="{DC85D7C8-1049-4158-A9CD-EB41DEEF768C}" type="presParOf" srcId="{4A391188-F927-4815-89B0-8F75B0A4FDF5}" destId="{7407694E-E8FE-4CDF-86DD-04DD46F1A7C3}" srcOrd="7" destOrd="0" presId="urn:microsoft.com/office/officeart/2005/8/layout/hChevron3"/>
    <dgm:cxn modelId="{7914467B-F1C0-43C3-89C7-A660009D206E}" type="presParOf" srcId="{4A391188-F927-4815-89B0-8F75B0A4FDF5}" destId="{3DC8F5B7-031E-470F-AEEB-5FC14C4F221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0F42-3FE9-4BEA-A5C4-B5C1BA9FBD59}">
      <dsp:nvSpPr>
        <dsp:cNvPr id="0" name=""/>
        <dsp:cNvSpPr/>
      </dsp:nvSpPr>
      <dsp:spPr>
        <a:xfrm>
          <a:off x="3166" y="352939"/>
          <a:ext cx="1130178" cy="478145"/>
        </a:xfrm>
        <a:prstGeom prst="roundRect">
          <a:avLst>
            <a:gd name="adj" fmla="val 1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US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502" y="362275"/>
        <a:ext cx="1111506" cy="300091"/>
      </dsp:txXfrm>
    </dsp:sp>
    <dsp:sp modelId="{2702B1A2-6CCC-4B2F-BD26-E900DCAFBD0B}">
      <dsp:nvSpPr>
        <dsp:cNvPr id="0" name=""/>
        <dsp:cNvSpPr/>
      </dsp:nvSpPr>
      <dsp:spPr>
        <a:xfrm>
          <a:off x="234649" y="671703"/>
          <a:ext cx="1130178" cy="11643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Needed to accomplish activities (“Inputs”)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7751" y="704805"/>
        <a:ext cx="1063974" cy="1098171"/>
      </dsp:txXfrm>
    </dsp:sp>
    <dsp:sp modelId="{DC837B41-F4F2-4106-BE4F-BD718A3BB8C8}">
      <dsp:nvSpPr>
        <dsp:cNvPr id="0" name=""/>
        <dsp:cNvSpPr/>
      </dsp:nvSpPr>
      <dsp:spPr>
        <a:xfrm>
          <a:off x="1304676" y="371630"/>
          <a:ext cx="363221" cy="281381"/>
        </a:xfrm>
        <a:prstGeom prst="rightArrow">
          <a:avLst>
            <a:gd name="adj1" fmla="val 60000"/>
            <a:gd name="adj2" fmla="val 5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04676" y="427906"/>
        <a:ext cx="278807" cy="168829"/>
      </dsp:txXfrm>
    </dsp:sp>
    <dsp:sp modelId="{611595BF-76FC-498B-AF0C-49EBAB65703D}">
      <dsp:nvSpPr>
        <dsp:cNvPr id="0" name=""/>
        <dsp:cNvSpPr/>
      </dsp:nvSpPr>
      <dsp:spPr>
        <a:xfrm>
          <a:off x="1818669" y="352939"/>
          <a:ext cx="1130178" cy="478145"/>
        </a:xfrm>
        <a:prstGeom prst="roundRect">
          <a:avLst>
            <a:gd name="adj" fmla="val 1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Activities</a:t>
          </a:r>
          <a:endParaRPr lang="en-US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28005" y="362275"/>
        <a:ext cx="1111506" cy="300091"/>
      </dsp:txXfrm>
    </dsp:sp>
    <dsp:sp modelId="{0CBC7549-A550-4110-8AD0-63CA5D685EB4}">
      <dsp:nvSpPr>
        <dsp:cNvPr id="0" name=""/>
        <dsp:cNvSpPr/>
      </dsp:nvSpPr>
      <dsp:spPr>
        <a:xfrm>
          <a:off x="2050152" y="671703"/>
          <a:ext cx="1130178" cy="11643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Process, tools, events, technology, and actions 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83254" y="704805"/>
        <a:ext cx="1063974" cy="1098171"/>
      </dsp:txXfrm>
    </dsp:sp>
    <dsp:sp modelId="{347D50F0-620A-474C-8F7E-1463D56B91F6}">
      <dsp:nvSpPr>
        <dsp:cNvPr id="0" name=""/>
        <dsp:cNvSpPr/>
      </dsp:nvSpPr>
      <dsp:spPr>
        <a:xfrm>
          <a:off x="3120179" y="371630"/>
          <a:ext cx="363221" cy="281381"/>
        </a:xfrm>
        <a:prstGeom prst="rightArrow">
          <a:avLst>
            <a:gd name="adj1" fmla="val 60000"/>
            <a:gd name="adj2" fmla="val 5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20179" y="427906"/>
        <a:ext cx="278807" cy="168829"/>
      </dsp:txXfrm>
    </dsp:sp>
    <dsp:sp modelId="{EC5222AA-FF62-4A08-8140-A6884DDA0BC7}">
      <dsp:nvSpPr>
        <dsp:cNvPr id="0" name=""/>
        <dsp:cNvSpPr/>
      </dsp:nvSpPr>
      <dsp:spPr>
        <a:xfrm>
          <a:off x="3634173" y="352939"/>
          <a:ext cx="1130178" cy="478145"/>
        </a:xfrm>
        <a:prstGeom prst="roundRect">
          <a:avLst>
            <a:gd name="adj" fmla="val 1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Outputs</a:t>
          </a:r>
          <a:endParaRPr lang="en-US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43509" y="362275"/>
        <a:ext cx="1111506" cy="300091"/>
      </dsp:txXfrm>
    </dsp:sp>
    <dsp:sp modelId="{0418D355-3262-4D7B-808C-EF5905CF13AE}">
      <dsp:nvSpPr>
        <dsp:cNvPr id="0" name=""/>
        <dsp:cNvSpPr/>
      </dsp:nvSpPr>
      <dsp:spPr>
        <a:xfrm>
          <a:off x="3865655" y="671703"/>
          <a:ext cx="1130178" cy="11643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573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Results of activities (e.g., counts, types, levels of services delivered)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98757" y="704805"/>
        <a:ext cx="1063974" cy="1098171"/>
      </dsp:txXfrm>
    </dsp:sp>
    <dsp:sp modelId="{71E5DF82-3898-469B-8F03-7BE6A3E97AFF}">
      <dsp:nvSpPr>
        <dsp:cNvPr id="0" name=""/>
        <dsp:cNvSpPr/>
      </dsp:nvSpPr>
      <dsp:spPr>
        <a:xfrm>
          <a:off x="4935683" y="371630"/>
          <a:ext cx="363221" cy="281381"/>
        </a:xfrm>
        <a:prstGeom prst="rightArrow">
          <a:avLst>
            <a:gd name="adj1" fmla="val 60000"/>
            <a:gd name="adj2" fmla="val 5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35683" y="427906"/>
        <a:ext cx="278807" cy="168829"/>
      </dsp:txXfrm>
    </dsp:sp>
    <dsp:sp modelId="{11FE5884-4557-48B6-8E50-5B63378D2E69}">
      <dsp:nvSpPr>
        <dsp:cNvPr id="0" name=""/>
        <dsp:cNvSpPr/>
      </dsp:nvSpPr>
      <dsp:spPr>
        <a:xfrm>
          <a:off x="5449676" y="352939"/>
          <a:ext cx="1130178" cy="478145"/>
        </a:xfrm>
        <a:prstGeom prst="roundRect">
          <a:avLst>
            <a:gd name="adj" fmla="val 1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  <a:endParaRPr lang="en-US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59012" y="362275"/>
        <a:ext cx="1111506" cy="300091"/>
      </dsp:txXfrm>
    </dsp:sp>
    <dsp:sp modelId="{A81D5D05-69E4-4C0E-91C0-E55D8937D818}">
      <dsp:nvSpPr>
        <dsp:cNvPr id="0" name=""/>
        <dsp:cNvSpPr/>
      </dsp:nvSpPr>
      <dsp:spPr>
        <a:xfrm>
          <a:off x="5681158" y="671703"/>
          <a:ext cx="1130178" cy="11643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0D2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Short-term and long-term specific and observable changes (S.M.A.R.T)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714260" y="704805"/>
        <a:ext cx="1063974" cy="1098171"/>
      </dsp:txXfrm>
    </dsp:sp>
    <dsp:sp modelId="{CA0D964A-1C59-402D-B96B-0176EE4F8464}">
      <dsp:nvSpPr>
        <dsp:cNvPr id="0" name=""/>
        <dsp:cNvSpPr/>
      </dsp:nvSpPr>
      <dsp:spPr>
        <a:xfrm rot="21597773">
          <a:off x="6751186" y="371035"/>
          <a:ext cx="363221" cy="281381"/>
        </a:xfrm>
        <a:prstGeom prst="rightArrow">
          <a:avLst>
            <a:gd name="adj1" fmla="val 60000"/>
            <a:gd name="adj2" fmla="val 5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51186" y="427338"/>
        <a:ext cx="278807" cy="168829"/>
      </dsp:txXfrm>
    </dsp:sp>
    <dsp:sp modelId="{01D4D384-3F5D-4D35-940C-655321DDE30F}">
      <dsp:nvSpPr>
        <dsp:cNvPr id="0" name=""/>
        <dsp:cNvSpPr/>
      </dsp:nvSpPr>
      <dsp:spPr>
        <a:xfrm>
          <a:off x="7265179" y="351763"/>
          <a:ext cx="1130178" cy="478145"/>
        </a:xfrm>
        <a:prstGeom prst="roundRect">
          <a:avLst>
            <a:gd name="adj" fmla="val 10000"/>
          </a:avLst>
        </a:prstGeom>
        <a:solidFill>
          <a:srgbClr val="7A787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Impact</a:t>
          </a:r>
          <a:endParaRPr lang="en-US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274515" y="361099"/>
        <a:ext cx="1111506" cy="300091"/>
      </dsp:txXfrm>
    </dsp:sp>
    <dsp:sp modelId="{11BB8C1B-4137-4781-8311-724D3EFA85E3}">
      <dsp:nvSpPr>
        <dsp:cNvPr id="0" name=""/>
        <dsp:cNvSpPr/>
      </dsp:nvSpPr>
      <dsp:spPr>
        <a:xfrm>
          <a:off x="7492977" y="668175"/>
          <a:ext cx="1137547" cy="11690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A787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Organizational, community, or system level changes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526295" y="701493"/>
        <a:ext cx="1070911" cy="1102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0F42-3FE9-4BEA-A5C4-B5C1BA9FBD59}">
      <dsp:nvSpPr>
        <dsp:cNvPr id="0" name=""/>
        <dsp:cNvSpPr/>
      </dsp:nvSpPr>
      <dsp:spPr>
        <a:xfrm>
          <a:off x="4863" y="448199"/>
          <a:ext cx="1097231" cy="561600"/>
        </a:xfrm>
        <a:prstGeom prst="roundRect">
          <a:avLst>
            <a:gd name="adj" fmla="val 1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29" y="459165"/>
        <a:ext cx="1075299" cy="352468"/>
      </dsp:txXfrm>
    </dsp:sp>
    <dsp:sp modelId="{2702B1A2-6CCC-4B2F-BD26-E900DCAFBD0B}">
      <dsp:nvSpPr>
        <dsp:cNvPr id="0" name=""/>
        <dsp:cNvSpPr/>
      </dsp:nvSpPr>
      <dsp:spPr>
        <a:xfrm>
          <a:off x="229597" y="822600"/>
          <a:ext cx="1097231" cy="238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5D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Holiday flight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schedules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Family schedules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Frequent flyer holiday options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Holiday weather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1734" y="854737"/>
        <a:ext cx="1032957" cy="2322526"/>
      </dsp:txXfrm>
    </dsp:sp>
    <dsp:sp modelId="{DC837B41-F4F2-4106-BE4F-BD718A3BB8C8}">
      <dsp:nvSpPr>
        <dsp:cNvPr id="0" name=""/>
        <dsp:cNvSpPr/>
      </dsp:nvSpPr>
      <dsp:spPr>
        <a:xfrm>
          <a:off x="1268431" y="4988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005D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68431" y="553446"/>
        <a:ext cx="270680" cy="163906"/>
      </dsp:txXfrm>
    </dsp:sp>
    <dsp:sp modelId="{611595BF-76FC-498B-AF0C-49EBAB65703D}">
      <dsp:nvSpPr>
        <dsp:cNvPr id="0" name=""/>
        <dsp:cNvSpPr/>
      </dsp:nvSpPr>
      <dsp:spPr>
        <a:xfrm>
          <a:off x="1767440" y="448199"/>
          <a:ext cx="1097231" cy="561600"/>
        </a:xfrm>
        <a:prstGeom prst="roundRect">
          <a:avLst>
            <a:gd name="adj" fmla="val 1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Activities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78406" y="459165"/>
        <a:ext cx="1075299" cy="352468"/>
      </dsp:txXfrm>
    </dsp:sp>
    <dsp:sp modelId="{0CBC7549-A550-4110-8AD0-63CA5D685EB4}">
      <dsp:nvSpPr>
        <dsp:cNvPr id="0" name=""/>
        <dsp:cNvSpPr/>
      </dsp:nvSpPr>
      <dsp:spPr>
        <a:xfrm>
          <a:off x="1992174" y="822600"/>
          <a:ext cx="1097231" cy="238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EBDC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family schedule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Get holiday flight info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Get tickets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Arrange ground transport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24311" y="854737"/>
        <a:ext cx="1032957" cy="2322526"/>
      </dsp:txXfrm>
    </dsp:sp>
    <dsp:sp modelId="{347D50F0-620A-474C-8F7E-1463D56B91F6}">
      <dsp:nvSpPr>
        <dsp:cNvPr id="0" name=""/>
        <dsp:cNvSpPr/>
      </dsp:nvSpPr>
      <dsp:spPr>
        <a:xfrm>
          <a:off x="3031008" y="4988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7EBDC7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31008" y="553446"/>
        <a:ext cx="270680" cy="163906"/>
      </dsp:txXfrm>
    </dsp:sp>
    <dsp:sp modelId="{EC5222AA-FF62-4A08-8140-A6884DDA0BC7}">
      <dsp:nvSpPr>
        <dsp:cNvPr id="0" name=""/>
        <dsp:cNvSpPr/>
      </dsp:nvSpPr>
      <dsp:spPr>
        <a:xfrm>
          <a:off x="3530017" y="448199"/>
          <a:ext cx="1097231" cy="561600"/>
        </a:xfrm>
        <a:prstGeom prst="roundRect">
          <a:avLst>
            <a:gd name="adj" fmla="val 1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Outputs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40983" y="459165"/>
        <a:ext cx="1075299" cy="352468"/>
      </dsp:txXfrm>
    </dsp:sp>
    <dsp:sp modelId="{0418D355-3262-4D7B-808C-EF5905CF13AE}">
      <dsp:nvSpPr>
        <dsp:cNvPr id="0" name=""/>
        <dsp:cNvSpPr/>
      </dsp:nvSpPr>
      <dsp:spPr>
        <a:xfrm>
          <a:off x="3754751" y="822600"/>
          <a:ext cx="1097231" cy="238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573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Tickets for all family members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Frequent flyer miles used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Money saved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86888" y="854737"/>
        <a:ext cx="1032957" cy="2322526"/>
      </dsp:txXfrm>
    </dsp:sp>
    <dsp:sp modelId="{71E5DF82-3898-469B-8F03-7BE6A3E97AFF}">
      <dsp:nvSpPr>
        <dsp:cNvPr id="0" name=""/>
        <dsp:cNvSpPr/>
      </dsp:nvSpPr>
      <dsp:spPr>
        <a:xfrm>
          <a:off x="4793585" y="4988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ED573A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93585" y="553446"/>
        <a:ext cx="270680" cy="163906"/>
      </dsp:txXfrm>
    </dsp:sp>
    <dsp:sp modelId="{11FE5884-4557-48B6-8E50-5B63378D2E69}">
      <dsp:nvSpPr>
        <dsp:cNvPr id="0" name=""/>
        <dsp:cNvSpPr/>
      </dsp:nvSpPr>
      <dsp:spPr>
        <a:xfrm>
          <a:off x="5292594" y="448199"/>
          <a:ext cx="1097231" cy="561600"/>
        </a:xfrm>
        <a:prstGeom prst="roundRect">
          <a:avLst>
            <a:gd name="adj" fmla="val 1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03560" y="459165"/>
        <a:ext cx="1075299" cy="352468"/>
      </dsp:txXfrm>
    </dsp:sp>
    <dsp:sp modelId="{A81D5D05-69E4-4C0E-91C0-E55D8937D818}">
      <dsp:nvSpPr>
        <dsp:cNvPr id="0" name=""/>
        <dsp:cNvSpPr/>
      </dsp:nvSpPr>
      <dsp:spPr>
        <a:xfrm>
          <a:off x="5517328" y="822600"/>
          <a:ext cx="1097231" cy="238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0D2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Family members enjoy vacation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49465" y="854737"/>
        <a:ext cx="1032957" cy="2322526"/>
      </dsp:txXfrm>
    </dsp:sp>
    <dsp:sp modelId="{CA0D964A-1C59-402D-B96B-0176EE4F8464}">
      <dsp:nvSpPr>
        <dsp:cNvPr id="0" name=""/>
        <dsp:cNvSpPr/>
      </dsp:nvSpPr>
      <dsp:spPr>
        <a:xfrm>
          <a:off x="6556162" y="498810"/>
          <a:ext cx="352633" cy="273178"/>
        </a:xfrm>
        <a:prstGeom prst="rightArrow">
          <a:avLst>
            <a:gd name="adj1" fmla="val 60000"/>
            <a:gd name="adj2" fmla="val 50000"/>
          </a:avLst>
        </a:prstGeom>
        <a:solidFill>
          <a:srgbClr val="9A0D2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56162" y="553446"/>
        <a:ext cx="270680" cy="163906"/>
      </dsp:txXfrm>
    </dsp:sp>
    <dsp:sp modelId="{01D4D384-3F5D-4D35-940C-655321DDE30F}">
      <dsp:nvSpPr>
        <dsp:cNvPr id="0" name=""/>
        <dsp:cNvSpPr/>
      </dsp:nvSpPr>
      <dsp:spPr>
        <a:xfrm>
          <a:off x="7055171" y="448199"/>
          <a:ext cx="1097231" cy="561600"/>
        </a:xfrm>
        <a:prstGeom prst="roundRect">
          <a:avLst>
            <a:gd name="adj" fmla="val 10000"/>
          </a:avLst>
        </a:prstGeom>
        <a:solidFill>
          <a:srgbClr val="7A787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Impact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066137" y="459165"/>
        <a:ext cx="1075299" cy="352468"/>
      </dsp:txXfrm>
    </dsp:sp>
    <dsp:sp modelId="{11BB8C1B-4137-4781-8311-724D3EFA85E3}">
      <dsp:nvSpPr>
        <dsp:cNvPr id="0" name=""/>
        <dsp:cNvSpPr/>
      </dsp:nvSpPr>
      <dsp:spPr>
        <a:xfrm>
          <a:off x="7279905" y="822600"/>
          <a:ext cx="1097231" cy="238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A787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Continued good family relations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312042" y="854737"/>
        <a:ext cx="1032957" cy="2322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BBDE6-0775-4E6F-9303-88BBA9F3605A}">
      <dsp:nvSpPr>
        <dsp:cNvPr id="0" name=""/>
        <dsp:cNvSpPr/>
      </dsp:nvSpPr>
      <dsp:spPr>
        <a:xfrm>
          <a:off x="697" y="288986"/>
          <a:ext cx="1360382" cy="544152"/>
        </a:xfrm>
        <a:prstGeom prst="homePlate">
          <a:avLst/>
        </a:prstGeom>
        <a:solidFill>
          <a:srgbClr val="005D9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7" y="288986"/>
        <a:ext cx="1224344" cy="544152"/>
      </dsp:txXfrm>
    </dsp:sp>
    <dsp:sp modelId="{43FB9CC2-C69B-45C8-9739-22289E9C9085}">
      <dsp:nvSpPr>
        <dsp:cNvPr id="0" name=""/>
        <dsp:cNvSpPr/>
      </dsp:nvSpPr>
      <dsp:spPr>
        <a:xfrm>
          <a:off x="1089003" y="288986"/>
          <a:ext cx="1360382" cy="544152"/>
        </a:xfrm>
        <a:prstGeom prst="chevron">
          <a:avLst/>
        </a:prstGeom>
        <a:solidFill>
          <a:srgbClr val="7EBDC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Activities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61079" y="288986"/>
        <a:ext cx="816230" cy="544152"/>
      </dsp:txXfrm>
    </dsp:sp>
    <dsp:sp modelId="{969DD1B3-D854-4A96-9EF8-902709FCBC25}">
      <dsp:nvSpPr>
        <dsp:cNvPr id="0" name=""/>
        <dsp:cNvSpPr/>
      </dsp:nvSpPr>
      <dsp:spPr>
        <a:xfrm>
          <a:off x="2177308" y="288986"/>
          <a:ext cx="1360382" cy="544152"/>
        </a:xfrm>
        <a:prstGeom prst="chevron">
          <a:avLst/>
        </a:prstGeom>
        <a:solidFill>
          <a:srgbClr val="ED573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9384" y="288986"/>
        <a:ext cx="816230" cy="544152"/>
      </dsp:txXfrm>
    </dsp:sp>
    <dsp:sp modelId="{BFA53092-B761-49B5-AEB5-3C660DA04CA1}">
      <dsp:nvSpPr>
        <dsp:cNvPr id="0" name=""/>
        <dsp:cNvSpPr/>
      </dsp:nvSpPr>
      <dsp:spPr>
        <a:xfrm>
          <a:off x="3265614" y="288986"/>
          <a:ext cx="1360382" cy="544152"/>
        </a:xfrm>
        <a:prstGeom prst="chevron">
          <a:avLst/>
        </a:prstGeom>
        <a:solidFill>
          <a:srgbClr val="9A0D2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37690" y="288986"/>
        <a:ext cx="816230" cy="544152"/>
      </dsp:txXfrm>
    </dsp:sp>
    <dsp:sp modelId="{3DC8F5B7-031E-470F-AEEB-5FC14C4F221C}">
      <dsp:nvSpPr>
        <dsp:cNvPr id="0" name=""/>
        <dsp:cNvSpPr/>
      </dsp:nvSpPr>
      <dsp:spPr>
        <a:xfrm>
          <a:off x="4353920" y="288986"/>
          <a:ext cx="1360382" cy="544152"/>
        </a:xfrm>
        <a:prstGeom prst="chevron">
          <a:avLst/>
        </a:prstGeom>
        <a:solidFill>
          <a:srgbClr val="7A787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Impact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25996" y="288986"/>
        <a:ext cx="816230" cy="544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4B192E0-045C-4ED8-BF64-4B126977BD5D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4C800CD-2B52-442D-82A5-64D77F31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720A41-0700-4042-B40A-DE899EED96F0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100884-FF18-49AA-A524-C446B618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from WKKF Handbook:</a:t>
            </a:r>
            <a:r>
              <a:rPr lang="en-US" baseline="0" dirty="0" smtClean="0"/>
              <a:t> “You can’t do ‘good’ evaluation if you have a poorly planned program.”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0884-FF18-49AA-A524-C446B618F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0884-FF18-49AA-A524-C446B618FD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9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8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FDE46D-7D63-43A5-BE6B-AA5B28399BA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8DC712-3056-45D4-B90A-014C121BEF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942" y="2424745"/>
            <a:ext cx="7486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Models 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Integrate Data Collection 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your Everyday Work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" y="-175491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832621"/>
            <a:ext cx="748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Model Example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 family vacation</a:t>
            </a: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03260"/>
              </p:ext>
            </p:extLst>
          </p:nvPr>
        </p:nvGraphicFramePr>
        <p:xfrm>
          <a:off x="381000" y="2407805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4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1628507"/>
            <a:ext cx="74861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Basic Logic Model for Your </a:t>
            </a:r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</a:p>
          <a:p>
            <a:pPr algn="ctr"/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b="1" i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endParaRPr lang="en-US" sz="4800" b="1" i="1" dirty="0" smtClean="0">
              <a:solidFill>
                <a:srgbClr val="00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927871"/>
            <a:ext cx="7486116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a Logic Model?</a:t>
            </a:r>
          </a:p>
          <a:p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It is a useful </a:t>
            </a: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planning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tool</a:t>
            </a:r>
            <a:b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It helps you </a:t>
            </a: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identify and collect the data 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needed to </a:t>
            </a: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monitor and improve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programming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It presents program information and progress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towards goals 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 ways that </a:t>
            </a: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inform, advocate for a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particular </a:t>
            </a: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 approach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teach program stakeholders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.</a:t>
            </a:r>
          </a:p>
          <a:p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927871"/>
            <a:ext cx="74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 Logic Model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34686"/>
              </p:ext>
            </p:extLst>
          </p:nvPr>
        </p:nvGraphicFramePr>
        <p:xfrm>
          <a:off x="381000" y="1699830"/>
          <a:ext cx="8382000" cy="4312920"/>
        </p:xfrm>
        <a:graphic>
          <a:graphicData uri="http://schemas.openxmlformats.org/drawingml/2006/table">
            <a:tbl>
              <a:tblPr firstRow="1" bandRow="1"/>
              <a:tblGrid>
                <a:gridCol w="2278381"/>
                <a:gridCol w="2903219"/>
                <a:gridCol w="3200400"/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Program Elements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Criteria for Program Success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Benefits of Program</a:t>
                      </a:r>
                      <a:r>
                        <a:rPr lang="en-US" baseline="0" dirty="0" smtClean="0"/>
                        <a:t> Logic Models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</a:tr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Planning</a:t>
                      </a:r>
                      <a:r>
                        <a:rPr lang="en-US" sz="1600" baseline="0" dirty="0" smtClean="0"/>
                        <a:t> and Design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Program goals</a:t>
                      </a:r>
                      <a:r>
                        <a:rPr lang="en-US" sz="1600" baseline="0" dirty="0" smtClean="0"/>
                        <a:t> and objectives, and important side effects are well defined ahead of time.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Finds “gaps” in the theory or logic of a program and work to resolve them.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Program goals</a:t>
                      </a:r>
                      <a:r>
                        <a:rPr lang="en-US" sz="1600" baseline="0" dirty="0" smtClean="0"/>
                        <a:t> and objectives are both plausible and possible.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Builds a shared understanding of what the program is all about and how the parts work together.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Program Implementation and Management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Relevant, credible,</a:t>
                      </a:r>
                      <a:r>
                        <a:rPr lang="en-US" sz="1600" baseline="0" dirty="0" smtClean="0"/>
                        <a:t> and useful performance data can be obtained. 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Focuses attention</a:t>
                      </a:r>
                      <a:r>
                        <a:rPr lang="en-US" sz="1600" baseline="0" dirty="0" smtClean="0"/>
                        <a:t> of management on the most important connections between action and results. 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  <a:tr h="741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Evaluation, Communication, and </a:t>
                      </a:r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The intended users</a:t>
                      </a:r>
                      <a:r>
                        <a:rPr lang="en-US" sz="1600" baseline="0" dirty="0" smtClean="0"/>
                        <a:t> of the evaluation results have agreed on how they will use the information.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Provides a way to involve and engage stakeholders in the design, processes, and use of evaluation.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1350781"/>
            <a:ext cx="7640688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One</a:t>
            </a:r>
          </a:p>
          <a:p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 groups, discuss your organization’s existing logic models and how they are utilized in evaluation.  </a:t>
            </a:r>
          </a:p>
          <a:p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1997839"/>
            <a:ext cx="7486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Evaluations with Logic </a:t>
            </a:r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Models: </a:t>
            </a:r>
          </a:p>
          <a:p>
            <a:pPr algn="ctr"/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b="1" i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endParaRPr lang="en-US" sz="4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757165"/>
            <a:ext cx="616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Evaluations</a:t>
            </a:r>
            <a:endParaRPr lang="en-US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526576"/>
            <a:ext cx="45154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Formative</a:t>
            </a:r>
            <a:endParaRPr lang="en-US" sz="24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Examines 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 service delivery 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or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 technology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, the 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quality of its implementation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, and 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assessment of organizational context, inputs</a:t>
            </a:r>
            <a:endParaRPr lang="en-US" sz="20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Focuses </a:t>
            </a:r>
            <a:r>
              <a:rPr lang="en-US" sz="20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on program activities, outputs, and short-term 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outcomes in order </a:t>
            </a:r>
            <a:r>
              <a:rPr lang="en-US" sz="20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to make mid-course corrections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Provides suggestions to 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strengthen program implementation</a:t>
            </a:r>
            <a:endParaRPr lang="en-US" sz="20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293" y="1526576"/>
            <a:ext cx="35138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Summative</a:t>
            </a:r>
            <a:endParaRPr lang="en-US" sz="24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Examines 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effects (results) or outcomes 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of program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Focuses </a:t>
            </a:r>
            <a:r>
              <a:rPr lang="en-US" sz="20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on 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program’s short and long-term outcomes </a:t>
            </a:r>
            <a:r>
              <a:rPr lang="en-US" sz="20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and impact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Describes </a:t>
            </a: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quality </a:t>
            </a:r>
            <a:r>
              <a:rPr lang="en-US" sz="20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and effectiveness </a:t>
            </a:r>
            <a:r>
              <a:rPr lang="en-US" sz="20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of program </a:t>
            </a:r>
            <a:r>
              <a:rPr lang="en-US" sz="20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on 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participants and community</a:t>
            </a:r>
            <a:endParaRPr lang="en-US" sz="20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817" y="880032"/>
            <a:ext cx="830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Determine What Will Be Evaluated</a:t>
            </a:r>
            <a:endParaRPr lang="en-US" sz="3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03676"/>
              </p:ext>
            </p:extLst>
          </p:nvPr>
        </p:nvGraphicFramePr>
        <p:xfrm>
          <a:off x="3014529" y="3705828"/>
          <a:ext cx="5715000" cy="998806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844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aseline="0" dirty="0" smtClean="0"/>
                        <a:t>Inputs</a:t>
                      </a:r>
                      <a:endParaRPr lang="en-US" sz="1200" dirty="0"/>
                    </a:p>
                  </a:txBody>
                  <a:tcPr marL="68580" marR="68580" marT="42203" marB="422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Processes</a:t>
                      </a:r>
                      <a:r>
                        <a:rPr lang="en-US" sz="1200" baseline="0" dirty="0" smtClean="0"/>
                        <a:t> or actions</a:t>
                      </a:r>
                      <a:endParaRPr lang="en-US" sz="1200" dirty="0"/>
                    </a:p>
                  </a:txBody>
                  <a:tcPr marL="68580" marR="68580" marT="42203" marB="422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D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Direct</a:t>
                      </a:r>
                      <a:r>
                        <a:rPr lang="en-US" sz="1200" baseline="0" dirty="0" smtClean="0"/>
                        <a:t> products of activitie</a:t>
                      </a:r>
                      <a:r>
                        <a:rPr lang="en-US" sz="1200" dirty="0" smtClean="0"/>
                        <a:t>s</a:t>
                      </a:r>
                      <a:endParaRPr lang="en-US" sz="1200" dirty="0"/>
                    </a:p>
                  </a:txBody>
                  <a:tcPr marL="68580" marR="68580" marT="42203" marB="422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73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Measurable</a:t>
                      </a:r>
                      <a:r>
                        <a:rPr lang="en-US" sz="1200" baseline="0" dirty="0" smtClean="0"/>
                        <a:t> c</a:t>
                      </a:r>
                      <a:r>
                        <a:rPr lang="en-US" sz="1200" dirty="0" smtClean="0"/>
                        <a:t>hanges for specific population, community</a:t>
                      </a:r>
                      <a:endParaRPr lang="en-US" sz="1200" dirty="0"/>
                    </a:p>
                  </a:txBody>
                  <a:tcPr marL="68580" marR="68580" marT="42203" marB="422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D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Organizational, community,</a:t>
                      </a:r>
                      <a:r>
                        <a:rPr lang="en-US" sz="1200" baseline="0" dirty="0" smtClean="0"/>
                        <a:t> system-level </a:t>
                      </a:r>
                      <a:r>
                        <a:rPr lang="en-US" sz="1200" dirty="0" smtClean="0"/>
                        <a:t>impacts</a:t>
                      </a:r>
                    </a:p>
                    <a:p>
                      <a:endParaRPr lang="en-US" sz="1200" dirty="0"/>
                    </a:p>
                  </a:txBody>
                  <a:tcPr marL="68580" marR="68580" marT="42203" marB="422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87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59820"/>
              </p:ext>
            </p:extLst>
          </p:nvPr>
        </p:nvGraphicFramePr>
        <p:xfrm>
          <a:off x="2986198" y="2642059"/>
          <a:ext cx="5715000" cy="112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1492" y="5426647"/>
            <a:ext cx="1940530" cy="603883"/>
          </a:xfrm>
          <a:prstGeom prst="rect">
            <a:avLst/>
          </a:prstGeom>
          <a:noFill/>
          <a:ln w="22225">
            <a:solidFill>
              <a:srgbClr val="11517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Measurement</a:t>
            </a:r>
            <a:r>
              <a:rPr kumimoji="0" lang="en-US" sz="1662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tool (indicator) required</a:t>
            </a:r>
            <a:endParaRPr kumimoji="0" lang="en-US" sz="1662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74746" y="4661117"/>
            <a:ext cx="2171700" cy="765530"/>
          </a:xfrm>
          <a:prstGeom prst="straightConnector1">
            <a:avLst/>
          </a:prstGeom>
          <a:noFill/>
          <a:ln w="25400" cap="flat" cmpd="sng" algn="ctr">
            <a:solidFill>
              <a:srgbClr val="7A7876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V="1">
            <a:off x="5946171" y="4661117"/>
            <a:ext cx="1085850" cy="765530"/>
          </a:xfrm>
          <a:prstGeom prst="straightConnector1">
            <a:avLst/>
          </a:prstGeom>
          <a:noFill/>
          <a:ln w="25400" cap="flat" cmpd="sng" algn="ctr">
            <a:solidFill>
              <a:srgbClr val="9A0D24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5974746" y="4661117"/>
            <a:ext cx="0" cy="765530"/>
          </a:xfrm>
          <a:prstGeom prst="straightConnector1">
            <a:avLst/>
          </a:prstGeom>
          <a:noFill/>
          <a:ln w="25400" cap="flat" cmpd="sng" algn="ctr">
            <a:solidFill>
              <a:srgbClr val="ED573A"/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4874609" y="4626491"/>
            <a:ext cx="1085850" cy="765530"/>
          </a:xfrm>
          <a:prstGeom prst="straightConnector1">
            <a:avLst/>
          </a:prstGeom>
          <a:noFill/>
          <a:ln w="25400" cap="flat" cmpd="sng" algn="ctr">
            <a:solidFill>
              <a:srgbClr val="7EBDC7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3765004" y="4676201"/>
            <a:ext cx="2171700" cy="765530"/>
          </a:xfrm>
          <a:prstGeom prst="straightConnector1">
            <a:avLst/>
          </a:prstGeom>
          <a:noFill/>
          <a:ln w="25400" cap="flat" cmpd="sng" algn="ctr">
            <a:solidFill>
              <a:srgbClr val="005D99"/>
            </a:solidFill>
            <a:prstDash val="solid"/>
            <a:tailEnd type="arrow"/>
          </a:ln>
          <a:effectLst/>
        </p:spPr>
      </p:cxnSp>
      <p:sp>
        <p:nvSpPr>
          <p:cNvPr id="13" name="Right Brace 12"/>
          <p:cNvSpPr/>
          <p:nvPr/>
        </p:nvSpPr>
        <p:spPr>
          <a:xfrm rot="16200000">
            <a:off x="3980243" y="1434890"/>
            <a:ext cx="386861" cy="2171701"/>
          </a:xfrm>
          <a:prstGeom prst="rightBrace">
            <a:avLst/>
          </a:prstGeom>
          <a:noFill/>
          <a:ln w="22225" cap="flat" cmpd="sng" algn="ctr">
            <a:solidFill>
              <a:srgbClr val="7A787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0" cap="none" spc="0" normalizeH="0" baseline="0" noProof="0">
              <a:ln>
                <a:noFill/>
              </a:ln>
              <a:solidFill>
                <a:srgbClr val="115179"/>
              </a:solidFill>
              <a:effectLst/>
              <a:uLnTx/>
              <a:uFillTx/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6742224" y="909337"/>
            <a:ext cx="386861" cy="3257549"/>
          </a:xfrm>
          <a:prstGeom prst="rightBrace">
            <a:avLst/>
          </a:prstGeom>
          <a:noFill/>
          <a:ln w="22225" cap="flat" cmpd="sng" algn="ctr">
            <a:solidFill>
              <a:srgbClr val="9A0D2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9791" y="1711048"/>
            <a:ext cx="1772138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0" cap="none" spc="0" normalizeH="0" baseline="0" noProof="0" dirty="0">
                <a:ln>
                  <a:noFill/>
                </a:ln>
                <a:solidFill>
                  <a:srgbClr val="115179"/>
                </a:solidFill>
                <a:effectLst/>
                <a:uLnTx/>
                <a:uFillTx/>
              </a:rPr>
              <a:t>Program Implementation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9854" y="1693892"/>
            <a:ext cx="137160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0" cap="none" spc="0" normalizeH="0" baseline="0" noProof="0" dirty="0">
                <a:ln>
                  <a:noFill/>
                </a:ln>
                <a:solidFill>
                  <a:srgbClr val="115179"/>
                </a:solidFill>
                <a:effectLst/>
                <a:uLnTx/>
                <a:uFillTx/>
              </a:rPr>
              <a:t>Program Results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422" y="1711048"/>
            <a:ext cx="24440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Program:</a:t>
            </a:r>
          </a:p>
          <a:p>
            <a:pPr marL="457200" lvl="0" indent="-457200">
              <a:spcBef>
                <a:spcPct val="20000"/>
              </a:spcBef>
              <a:buAutoNum type="arabicParenBoth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Context</a:t>
            </a:r>
            <a:endParaRPr lang="en-US" sz="20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AutoNum type="arabicParenBoth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 Implementation (Process)</a:t>
            </a:r>
            <a:endParaRPr lang="en-US" sz="20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AutoNum type="arabicParenBoth"/>
            </a:pP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Outcomes (Results)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-18473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391" y="814939"/>
            <a:ext cx="742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Evaluation Questions</a:t>
            </a:r>
            <a:endParaRPr lang="en-US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120" y="1609703"/>
            <a:ext cx="8032062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Intent of Evaluation</a:t>
            </a:r>
            <a:r>
              <a:rPr lang="en-US" sz="20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: 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assess </a:t>
            </a:r>
            <a:r>
              <a:rPr lang="en-US" sz="20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h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ow </a:t>
            </a:r>
            <a:r>
              <a:rPr lang="en-US" sz="20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 functions within the economic, social, and political 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landscape of </a:t>
            </a:r>
            <a:r>
              <a:rPr lang="en-US" sz="20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its 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community to determine factors that </a:t>
            </a:r>
            <a:r>
              <a:rPr lang="en-US" sz="20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might influence 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ability </a:t>
            </a:r>
            <a:r>
              <a:rPr lang="en-US" sz="20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to </a:t>
            </a:r>
            <a:r>
              <a:rPr lang="en-US" sz="20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perform the work as planned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Examples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secure a donated facility?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medical volunteers can we recruit?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it about the free clinic that supports its ability to reduce the numbers of patients seeking care in Memorial Hospital’s ER?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945" y="831273"/>
            <a:ext cx="77701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(Process) Evaluation Questions</a:t>
            </a:r>
            <a:endParaRPr lang="en-US" sz="2000" dirty="0"/>
          </a:p>
          <a:p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Intent of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Evaluation: 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ssess 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the extent to which activities were executed as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planned</a:t>
            </a:r>
            <a:endParaRPr lang="en-US" sz="2400" i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dirty="0" smtClean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Examples</a:t>
            </a:r>
            <a:endParaRPr lang="en-US" sz="24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patients were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seen in the clinic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night, month, year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organizations 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frequently referred patients to the clinic?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supplies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donated to the clinic?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1149544"/>
            <a:ext cx="74861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Logic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Basic Logic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One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a Logic Model to Plan for Evaluation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Exercise Two</a:t>
            </a:r>
          </a:p>
          <a:p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687" y="818767"/>
            <a:ext cx="838862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Evaluation Questions</a:t>
            </a:r>
            <a:endParaRPr lang="en-US" sz="2000" dirty="0" smtClean="0"/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Intent of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Evaluation: 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etermine 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the extent to which progress is being made toward the desired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changes (results) 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 individuals, organizations, communities or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systems</a:t>
            </a:r>
            <a:b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Examples</a:t>
            </a:r>
            <a:endParaRPr lang="en-US" sz="24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was the cost/visit in the 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ree clinic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How does this compare to the cost/visit in 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emorial’s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satisfied were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the care they received?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reading program improve the reading scores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youth who participated in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892921"/>
            <a:ext cx="7486116" cy="507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US" sz="32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Planning</a:t>
            </a:r>
            <a:endParaRPr lang="en-US" dirty="0" smtClean="0"/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Focus Area: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From your </a:t>
            </a:r>
            <a:r>
              <a:rPr lang="en-US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logic model, list the components of the most important aspects of your program.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Audience: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Identify the key audiences for each focus area. Who has an interest in your program?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Questions: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For each focus area and audience, list the questions they may have about your program.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Information Use: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For each audience and question you have identified, identify the ways you will use the evaluation information.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Indicators: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Describe what information could be collected that would indicate the status of your program and its participants for each question.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Technical Assistance: </a:t>
            </a:r>
            <a:r>
              <a:rPr lang="en-U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Indicate the extent to which your organization has the evaluation and data management expertise to collect and analyze the data that relates to this indicator</a:t>
            </a:r>
            <a:r>
              <a:rPr lang="en-US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.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63" y="864533"/>
            <a:ext cx="8349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Your Evaluation Questions</a:t>
            </a:r>
            <a:endParaRPr lang="en-US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30136"/>
              </p:ext>
            </p:extLst>
          </p:nvPr>
        </p:nvGraphicFramePr>
        <p:xfrm>
          <a:off x="701961" y="1818640"/>
          <a:ext cx="7740076" cy="3409142"/>
        </p:xfrm>
        <a:graphic>
          <a:graphicData uri="http://schemas.openxmlformats.org/drawingml/2006/table">
            <a:tbl>
              <a:tblPr firstRow="1" bandRow="1"/>
              <a:tblGrid>
                <a:gridCol w="1935019"/>
                <a:gridCol w="1935019"/>
                <a:gridCol w="1935019"/>
                <a:gridCol w="1935019"/>
              </a:tblGrid>
              <a:tr h="699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Evaluation Focus Area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Question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Information Use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</a:tr>
              <a:tr h="271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Determine what will be evaluated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0" dirty="0" smtClean="0"/>
                        <a:t>For</a:t>
                      </a:r>
                      <a:r>
                        <a:rPr lang="en-US" b="0" baseline="0" dirty="0" smtClean="0"/>
                        <a:t> each focus area identified, list the audiences that are most likely to be the most interested in that area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0" dirty="0" smtClean="0"/>
                        <a:t>For each focus area and audience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identified, list the questions they might have about your program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0" dirty="0" smtClean="0"/>
                        <a:t>For each audience and questions</a:t>
                      </a:r>
                      <a:r>
                        <a:rPr lang="en-US" b="0" baseline="0" dirty="0" smtClean="0"/>
                        <a:t> identified</a:t>
                      </a:r>
                      <a:r>
                        <a:rPr lang="en-US" b="0" dirty="0" smtClean="0"/>
                        <a:t>, list the ways and extent to which you plan to use the evaluation information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09" y="730031"/>
            <a:ext cx="86821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Questions and Evaluation Use</a:t>
            </a:r>
            <a:endParaRPr lang="en-US" sz="3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69502"/>
              </p:ext>
            </p:extLst>
          </p:nvPr>
        </p:nvGraphicFramePr>
        <p:xfrm>
          <a:off x="711200" y="1507836"/>
          <a:ext cx="7721600" cy="4880136"/>
        </p:xfrm>
        <a:graphic>
          <a:graphicData uri="http://schemas.openxmlformats.org/drawingml/2006/table">
            <a:tbl>
              <a:tblPr firstRow="1" bandRow="1"/>
              <a:tblGrid>
                <a:gridCol w="1833880"/>
                <a:gridCol w="4075508"/>
                <a:gridCol w="1812212"/>
              </a:tblGrid>
              <a:tr h="618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Typical Questions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Evaluation Use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</a:tr>
              <a:tr h="1012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Program Management and Staff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Are we reaching our target population?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Are</a:t>
                      </a:r>
                      <a:r>
                        <a:rPr lang="en-US" sz="1200" baseline="0" dirty="0" smtClean="0"/>
                        <a:t> our participants satisfied with our program?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Is the program being run efficiently?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How can we improve our program?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Programming decisions, day-to-day operations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  <a:tr h="618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Participants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Did</a:t>
                      </a:r>
                      <a:r>
                        <a:rPr lang="en-US" sz="1200" baseline="0" dirty="0" smtClean="0"/>
                        <a:t> the program help me and people like me?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What would improve the program next time?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Decisions about continuing participation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</a:tr>
              <a:tr h="618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Community Members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Is</a:t>
                      </a:r>
                      <a:r>
                        <a:rPr lang="en-US" sz="1200" baseline="0" dirty="0" smtClean="0"/>
                        <a:t> the program suited to our community needs?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What is the program really accomplishing?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Decisions about participation</a:t>
                      </a:r>
                      <a:r>
                        <a:rPr lang="en-US" sz="1200" baseline="0" dirty="0" smtClean="0"/>
                        <a:t> and support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  <a:tr h="1128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Public</a:t>
                      </a:r>
                      <a:r>
                        <a:rPr lang="en-US" sz="1200" baseline="0" dirty="0" smtClean="0"/>
                        <a:t> Officials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Who is the program serving?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What difference has the program made?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Is the program reaching its target population?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What do participants think about the program?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Is the program</a:t>
                      </a:r>
                      <a:r>
                        <a:rPr lang="en-US" sz="1200" baseline="0" dirty="0" smtClean="0"/>
                        <a:t> worth the cost?</a:t>
                      </a:r>
                      <a:endParaRPr lang="en-US" sz="12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Decisions about commitment and support. </a:t>
                      </a:r>
                    </a:p>
                    <a:p>
                      <a:r>
                        <a:rPr lang="en-US" sz="1200" dirty="0" smtClean="0"/>
                        <a:t>Knowledge about the utility and feasibility of the program approach.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</a:tr>
              <a:tr h="883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Funders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Is what was promised being achieved?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Is the program working?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Is the program</a:t>
                      </a:r>
                      <a:r>
                        <a:rPr lang="en-US" sz="1200" baseline="0" dirty="0" smtClean="0"/>
                        <a:t> worth the cost?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Accountability and improvement of future </a:t>
                      </a:r>
                      <a:r>
                        <a:rPr lang="en-US" sz="1200" dirty="0" err="1" smtClean="0"/>
                        <a:t>grantmaking</a:t>
                      </a:r>
                      <a:r>
                        <a:rPr lang="en-US" sz="1200" dirty="0" smtClean="0"/>
                        <a:t> efforts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86" y="680221"/>
            <a:ext cx="798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Indicators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23285"/>
              </p:ext>
            </p:extLst>
          </p:nvPr>
        </p:nvGraphicFramePr>
        <p:xfrm>
          <a:off x="806116" y="1788217"/>
          <a:ext cx="7423484" cy="3657600"/>
        </p:xfrm>
        <a:graphic>
          <a:graphicData uri="http://schemas.openxmlformats.org/drawingml/2006/table">
            <a:tbl>
              <a:tblPr firstRow="1" bandRow="1"/>
              <a:tblGrid>
                <a:gridCol w="1773851"/>
                <a:gridCol w="2959949"/>
                <a:gridCol w="2689684"/>
              </a:tblGrid>
              <a:tr h="3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Evaluation Focus Area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Indicators (examples)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How to Evaluate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Resources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Logs or reports of financial/staffing</a:t>
                      </a:r>
                      <a:r>
                        <a:rPr lang="en-US" sz="1400" baseline="0" dirty="0" smtClean="0"/>
                        <a:t> status.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Compare actual resources acquired against </a:t>
                      </a:r>
                      <a:r>
                        <a:rPr lang="en-US" sz="1400" dirty="0" smtClean="0"/>
                        <a:t>anticipated</a:t>
                      </a:r>
                      <a:r>
                        <a:rPr lang="en-US" sz="1400" baseline="0" dirty="0" smtClean="0"/>
                        <a:t> resources.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Description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of planned activities.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Logs or reports of actual activities.</a:t>
                      </a:r>
                      <a:r>
                        <a:rPr lang="en-US" sz="1400" baseline="0" dirty="0" smtClean="0"/>
                        <a:t> Descriptions of participants.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Compare actual activities </a:t>
                      </a:r>
                      <a:r>
                        <a:rPr lang="en-US" sz="1400" dirty="0" smtClean="0"/>
                        <a:t>provided and/or types </a:t>
                      </a:r>
                      <a:r>
                        <a:rPr lang="en-US" sz="1400" dirty="0" smtClean="0"/>
                        <a:t>of participants</a:t>
                      </a:r>
                      <a:r>
                        <a:rPr lang="en-US" sz="1400" baseline="0" dirty="0" smtClean="0"/>
                        <a:t> reached against what was proposed.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Outputs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Logs or reports of actual activities. Actual products delivered.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Compare the </a:t>
                      </a:r>
                      <a:r>
                        <a:rPr lang="en-US" sz="1400" dirty="0" smtClean="0"/>
                        <a:t>quantity </a:t>
                      </a:r>
                      <a:r>
                        <a:rPr lang="en-US" sz="1400" dirty="0" smtClean="0"/>
                        <a:t>of </a:t>
                      </a:r>
                      <a:r>
                        <a:rPr lang="en-US" sz="1400" dirty="0" smtClean="0"/>
                        <a:t>what was actually</a:t>
                      </a:r>
                      <a:r>
                        <a:rPr lang="en-US" sz="1400" baseline="0" dirty="0" smtClean="0"/>
                        <a:t> delivered </a:t>
                      </a:r>
                      <a:r>
                        <a:rPr lang="en-US" sz="1400" dirty="0" smtClean="0"/>
                        <a:t>against what was expected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20000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Outcomes &amp; Impacts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Participant attitudes, knowledge, skills, intentions, and/or</a:t>
                      </a:r>
                      <a:r>
                        <a:rPr lang="en-US" sz="1400" baseline="0" dirty="0" smtClean="0"/>
                        <a:t> behaviors </a:t>
                      </a:r>
                      <a:r>
                        <a:rPr lang="en-US" sz="1400" baseline="0" dirty="0" smtClean="0"/>
                        <a:t>intended to </a:t>
                      </a:r>
                      <a:r>
                        <a:rPr lang="en-US" sz="1400" baseline="0" dirty="0" smtClean="0"/>
                        <a:t>result from your activities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Compare the measures before and after</a:t>
                      </a:r>
                      <a:r>
                        <a:rPr lang="en-US" sz="1400" baseline="0" dirty="0" smtClean="0"/>
                        <a:t> the program.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17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1122181"/>
            <a:ext cx="7486116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Two</a:t>
            </a:r>
          </a:p>
          <a:p>
            <a:pPr lvl="0">
              <a:spcBef>
                <a:spcPct val="20000"/>
              </a:spcBef>
            </a:pPr>
            <a:endParaRPr lang="en-US" sz="2400" dirty="0" smtClean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Discuss the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sample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logic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model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and its similarity to the logic model developed for your organization. </a:t>
            </a:r>
          </a:p>
          <a:p>
            <a:pPr lvl="0">
              <a:spcBef>
                <a:spcPct val="20000"/>
              </a:spcBef>
            </a:pP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Discuss any challenges you faced – or may possibly face – in developing a logic model like the sample.</a:t>
            </a: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42" y="1997839"/>
            <a:ext cx="7486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</a:p>
          <a:p>
            <a:pPr algn="ctr"/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Models</a:t>
            </a:r>
          </a:p>
          <a:p>
            <a:endParaRPr lang="en-US" dirty="0" smtClean="0"/>
          </a:p>
          <a:p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-18473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329" y="785092"/>
            <a:ext cx="8242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Models: An Overview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systematic and visual way to present and share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understanding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relationships among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 have to operate your program,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activities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plan, and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changes or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 hope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achieve.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757986"/>
              </p:ext>
            </p:extLst>
          </p:nvPr>
        </p:nvGraphicFramePr>
        <p:xfrm>
          <a:off x="381000" y="3457258"/>
          <a:ext cx="8633692" cy="218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4730" y="5646276"/>
            <a:ext cx="6732105" cy="603883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2" b="1" kern="0" dirty="0" smtClean="0">
                <a:solidFill>
                  <a:prstClr val="black"/>
                </a:solidFill>
              </a:rPr>
              <a:t>Measurement tool (indicator) required for all activities, outputs, outcomes, impacts</a:t>
            </a:r>
            <a:endParaRPr lang="en-US" sz="1662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584" y="927871"/>
            <a:ext cx="766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9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 inputs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42" y="2540628"/>
            <a:ext cx="44386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Factors that enable resources: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collaborating partners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interpersonal networks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Staff &amp;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6792" y="2540628"/>
            <a:ext cx="4058766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</a:t>
            </a:r>
            <a:r>
              <a:rPr lang="en-US" sz="22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actors that limit resources:</a:t>
            </a:r>
            <a:endParaRPr lang="en-US" sz="22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Negative attitudes</a:t>
            </a:r>
            <a:endParaRPr lang="en-US" sz="22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Lack of </a:t>
            </a:r>
            <a:r>
              <a:rPr lang="en-US" sz="22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resources</a:t>
            </a:r>
            <a:endParaRPr lang="en-US" sz="22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Policies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Laws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Regulations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3062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992" y="927871"/>
            <a:ext cx="8305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endParaRPr lang="en-US" dirty="0" smtClean="0"/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 Processes or actions to accomplish objectives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773" y="2575897"/>
            <a:ext cx="4275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infrastructure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relationships, collaborating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desired results)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992" y="2575898"/>
            <a:ext cx="4296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Promoting materials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educational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Educating and training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screening</a:t>
            </a:r>
          </a:p>
        </p:txBody>
      </p:sp>
    </p:spTree>
    <p:extLst>
      <p:ext uri="{BB962C8B-B14F-4D97-AF65-F5344CB8AC3E}">
        <p14:creationId xmlns:p14="http://schemas.microsoft.com/office/powerpoint/2010/main" val="20264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411" y="1009876"/>
            <a:ext cx="7486116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US" sz="2400" b="1" dirty="0">
              <a:solidFill>
                <a:srgbClr val="00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 direct products of activities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Number of classes taught, meetings held, or materials produced and distributed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Program participation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rates and 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demography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Hours of each type of service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provided</a:t>
            </a: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574" y="941123"/>
            <a:ext cx="8388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lvl="0">
              <a:spcBef>
                <a:spcPct val="20000"/>
              </a:spcBef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Definition: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observable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and measurable changes in a specific population, community, or category (S.M.A.R.T)</a:t>
            </a:r>
          </a:p>
          <a:p>
            <a:pPr lvl="0">
              <a:spcBef>
                <a:spcPct val="20000"/>
              </a:spcBef>
            </a:pP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Changes in:</a:t>
            </a:r>
            <a:endParaRPr lang="en-US" sz="24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Attitudes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Behaviors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Knowledge </a:t>
            </a:r>
            <a:endParaRPr lang="en-US" sz="24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Skills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Status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Level of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functioning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339" y="806117"/>
            <a:ext cx="8110331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</a:p>
          <a:p>
            <a:pPr lvl="0">
              <a:spcBef>
                <a:spcPct val="20000"/>
              </a:spcBef>
            </a:pPr>
            <a:r>
              <a:rPr lang="en-US" sz="12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Definition: organizational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, community, and/or system level changes expected to result from program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activities. May include </a:t>
            </a:r>
            <a:r>
              <a:rPr lang="en-US" sz="2400" i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improved conditions, increased capacity, and/or changes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in </a:t>
            </a:r>
            <a:r>
              <a:rPr lang="en-US" sz="2400" i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policy.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Outcomes 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impacts </a:t>
            </a:r>
            <a:r>
              <a:rPr lang="en-US" sz="2400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should be </a:t>
            </a:r>
            <a:r>
              <a:rPr lang="en-US" sz="2400" b="1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S.M.A.R.T.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Specific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Measurable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Attainable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Realistic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1200</Words>
  <Application>Microsoft Office PowerPoint</Application>
  <PresentationFormat>On-screen Show (4:3)</PresentationFormat>
  <Paragraphs>249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Roboto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Grand Valley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Hoekstra</dc:creator>
  <cp:lastModifiedBy>Jennifer Sewell</cp:lastModifiedBy>
  <cp:revision>129</cp:revision>
  <cp:lastPrinted>2016-07-14T13:33:15Z</cp:lastPrinted>
  <dcterms:created xsi:type="dcterms:W3CDTF">2016-03-18T17:07:46Z</dcterms:created>
  <dcterms:modified xsi:type="dcterms:W3CDTF">2016-07-14T17:15:14Z</dcterms:modified>
</cp:coreProperties>
</file>