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9753600" cx="13004800"/>
  <p:notesSz cx="6858000" cy="9144000"/>
  <p:embeddedFontLst>
    <p:embeddedFont>
      <p:font typeface="Roboto"/>
      <p:regular r:id="rId51"/>
      <p:bold r:id="rId52"/>
      <p:italic r:id="rId53"/>
      <p:boldItalic r:id="rId54"/>
    </p:embeddedFont>
    <p:embeddedFont>
      <p:font typeface="Helvetica Neue"/>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regular.fntdata"/><Relationship Id="rId50" Type="http://schemas.openxmlformats.org/officeDocument/2006/relationships/slide" Target="slides/slide46.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7.xml"/><Relationship Id="rId55" Type="http://schemas.openxmlformats.org/officeDocument/2006/relationships/font" Target="fonts/HelveticaNeue-regular.fntdata"/><Relationship Id="rId10" Type="http://schemas.openxmlformats.org/officeDocument/2006/relationships/slide" Target="slides/slide6.xml"/><Relationship Id="rId54" Type="http://schemas.openxmlformats.org/officeDocument/2006/relationships/font" Target="fonts/Roboto-boldItalic.fntdata"/><Relationship Id="rId13" Type="http://schemas.openxmlformats.org/officeDocument/2006/relationships/slide" Target="slides/slide9.xml"/><Relationship Id="rId57" Type="http://schemas.openxmlformats.org/officeDocument/2006/relationships/font" Target="fonts/HelveticaNeue-italic.fntdata"/><Relationship Id="rId12" Type="http://schemas.openxmlformats.org/officeDocument/2006/relationships/slide" Target="slides/slide8.xml"/><Relationship Id="rId56" Type="http://schemas.openxmlformats.org/officeDocument/2006/relationships/font" Target="fonts/HelveticaNeue-bold.fntdata"/><Relationship Id="rId15" Type="http://schemas.openxmlformats.org/officeDocument/2006/relationships/slide" Target="slides/slide11.xml"/><Relationship Id="rId59" Type="http://schemas.openxmlformats.org/officeDocument/2006/relationships/font" Target="fonts/OpenSans-regular.fntdata"/><Relationship Id="rId14" Type="http://schemas.openxmlformats.org/officeDocument/2006/relationships/slide" Target="slides/slide10.xml"/><Relationship Id="rId58" Type="http://schemas.openxmlformats.org/officeDocument/2006/relationships/font" Target="fonts/HelveticaNeue-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lnSpc>
                <a:spcPct val="117999"/>
              </a:lnSpc>
              <a:spcBef>
                <a:spcPts val="0"/>
              </a:spcBef>
              <a:buNone/>
              <a:defRPr b="0" i="0" sz="2200" u="none" cap="none" strike="noStrike">
                <a:latin typeface="Helvetica Neue"/>
                <a:ea typeface="Helvetica Neue"/>
                <a:cs typeface="Helvetica Neue"/>
                <a:sym typeface="Helvetica Neue"/>
              </a:defRPr>
            </a:lvl1pPr>
            <a:lvl2pPr indent="228600" lvl="1" marL="457200" marR="0" rtl="0" algn="l">
              <a:lnSpc>
                <a:spcPct val="117999"/>
              </a:lnSpc>
              <a:spcBef>
                <a:spcPts val="0"/>
              </a:spcBef>
              <a:buNone/>
              <a:defRPr b="0" i="0" sz="2200" u="none" cap="none" strike="noStrike">
                <a:latin typeface="Helvetica Neue"/>
                <a:ea typeface="Helvetica Neue"/>
                <a:cs typeface="Helvetica Neue"/>
                <a:sym typeface="Helvetica Neue"/>
              </a:defRPr>
            </a:lvl2pPr>
            <a:lvl3pPr indent="457200" lvl="2" marL="914400" marR="0" rtl="0" algn="l">
              <a:lnSpc>
                <a:spcPct val="117999"/>
              </a:lnSpc>
              <a:spcBef>
                <a:spcPts val="0"/>
              </a:spcBef>
              <a:buNone/>
              <a:defRPr b="0" i="0" sz="2200" u="none" cap="none" strike="noStrike">
                <a:latin typeface="Helvetica Neue"/>
                <a:ea typeface="Helvetica Neue"/>
                <a:cs typeface="Helvetica Neue"/>
                <a:sym typeface="Helvetica Neue"/>
              </a:defRPr>
            </a:lvl3pPr>
            <a:lvl4pPr indent="685800" lvl="3" marL="1371600" marR="0" rtl="0" algn="l">
              <a:lnSpc>
                <a:spcPct val="117999"/>
              </a:lnSpc>
              <a:spcBef>
                <a:spcPts val="0"/>
              </a:spcBef>
              <a:buNone/>
              <a:defRPr b="0" i="0" sz="2200" u="none" cap="none" strike="noStrike">
                <a:latin typeface="Helvetica Neue"/>
                <a:ea typeface="Helvetica Neue"/>
                <a:cs typeface="Helvetica Neue"/>
                <a:sym typeface="Helvetica Neue"/>
              </a:defRPr>
            </a:lvl4pPr>
            <a:lvl5pPr indent="914400" lvl="4" marL="1828800" marR="0" rtl="0" algn="l">
              <a:lnSpc>
                <a:spcPct val="117999"/>
              </a:lnSpc>
              <a:spcBef>
                <a:spcPts val="0"/>
              </a:spcBef>
              <a:buNone/>
              <a:defRPr b="0" i="0" sz="2200" u="none" cap="none" strike="noStrike">
                <a:latin typeface="Helvetica Neue"/>
                <a:ea typeface="Helvetica Neue"/>
                <a:cs typeface="Helvetica Neue"/>
                <a:sym typeface="Helvetica Neue"/>
              </a:defRPr>
            </a:lvl5pPr>
            <a:lvl6pPr indent="1143000" lvl="5" marL="2286000" marR="0" rtl="0" algn="l">
              <a:lnSpc>
                <a:spcPct val="117999"/>
              </a:lnSpc>
              <a:spcBef>
                <a:spcPts val="0"/>
              </a:spcBef>
              <a:buNone/>
              <a:defRPr b="0" i="0" sz="2200" u="none" cap="none" strike="noStrike">
                <a:latin typeface="Helvetica Neue"/>
                <a:ea typeface="Helvetica Neue"/>
                <a:cs typeface="Helvetica Neue"/>
                <a:sym typeface="Helvetica Neue"/>
              </a:defRPr>
            </a:lvl6pPr>
            <a:lvl7pPr indent="1371600" lvl="6" marL="2743200" marR="0" rtl="0" algn="l">
              <a:lnSpc>
                <a:spcPct val="117999"/>
              </a:lnSpc>
              <a:spcBef>
                <a:spcPts val="0"/>
              </a:spcBef>
              <a:buNone/>
              <a:defRPr b="0" i="0" sz="2200" u="none" cap="none" strike="noStrike">
                <a:latin typeface="Helvetica Neue"/>
                <a:ea typeface="Helvetica Neue"/>
                <a:cs typeface="Helvetica Neue"/>
                <a:sym typeface="Helvetica Neue"/>
              </a:defRPr>
            </a:lvl7pPr>
            <a:lvl8pPr indent="1600200" lvl="7" marL="3200400" marR="0" rtl="0" algn="l">
              <a:lnSpc>
                <a:spcPct val="117999"/>
              </a:lnSpc>
              <a:spcBef>
                <a:spcPts val="0"/>
              </a:spcBef>
              <a:buNone/>
              <a:defRPr b="0" i="0" sz="2200" u="none" cap="none" strike="noStrike">
                <a:latin typeface="Helvetica Neue"/>
                <a:ea typeface="Helvetica Neue"/>
                <a:cs typeface="Helvetica Neue"/>
                <a:sym typeface="Helvetica Neue"/>
              </a:defRPr>
            </a:lvl8pPr>
            <a:lvl9pPr indent="1828800" lvl="8" marL="3657600" marR="0" rtl="0" algn="l">
              <a:lnSpc>
                <a:spcPct val="117999"/>
              </a:lnSpc>
              <a:spcBef>
                <a:spcPts val="0"/>
              </a:spcBef>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56" name="Shape 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61" name="Shape 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9" name="Shape 19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t/>
            </a:r>
            <a:endParaRPr b="0" i="0" sz="2200" u="none" cap="none" strike="noStrike">
              <a:latin typeface="Helvetica Neue"/>
              <a:ea typeface="Helvetica Neue"/>
              <a:cs typeface="Helvetica Neue"/>
              <a:sym typeface="Helvetica Neue"/>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6" name="Shape 20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t/>
            </a:r>
            <a:endParaRPr b="0" i="0" sz="2200" u="none" cap="none" strike="noStrike">
              <a:latin typeface="Helvetica Neue"/>
              <a:ea typeface="Helvetica Neue"/>
              <a:cs typeface="Helvetica Neue"/>
              <a:sym typeface="Helvetica Neue"/>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3" name="Shape 21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t/>
            </a:r>
            <a:endParaRPr b="0" i="0" sz="2200" u="none" cap="none" strike="noStrike">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68" name="Shape 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0" name="Shape 22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t/>
            </a:r>
            <a:endParaRPr b="0" i="0" sz="2200" u="none" cap="none" strike="noStrike">
              <a:latin typeface="Helvetica Neue"/>
              <a:ea typeface="Helvetica Neue"/>
              <a:cs typeface="Helvetica Neue"/>
              <a:sym typeface="Helvetica Neue"/>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9" name="Shape 22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t/>
            </a:r>
            <a:endParaRPr b="0" i="0" sz="2200" u="none" cap="none" strike="noStrike">
              <a:latin typeface="Helvetica Neue"/>
              <a:ea typeface="Helvetica Neue"/>
              <a:cs typeface="Helvetica Neue"/>
              <a:sym typeface="Helvetica Neue"/>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4" name="Shape 7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b="0" i="0" lang="en-US" sz="2200" u="none" cap="none" strike="noStrike">
                <a:latin typeface="Helvetica Neue"/>
                <a:ea typeface="Helvetica Neue"/>
                <a:cs typeface="Helvetica Neue"/>
                <a:sym typeface="Helvetica Neue"/>
              </a:rPr>
              <a:t>Jason: queue up Celeste for giving a refresher on what’s been covered and additional context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06" name="Shape 30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t/>
            </a:r>
            <a:endParaRPr b="0" i="0" sz="2200" u="none" cap="none" strike="noStrike">
              <a:latin typeface="Helvetica Neue"/>
              <a:ea typeface="Helvetica Neue"/>
              <a:cs typeface="Helvetica Neue"/>
              <a:sym typeface="Helvetica Neue"/>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40" name="Shape 3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Bullets">
    <p:spTree>
      <p:nvGrpSpPr>
        <p:cNvPr id="11" name="Shape 11"/>
        <p:cNvGrpSpPr/>
        <p:nvPr/>
      </p:nvGrpSpPr>
      <p:grpSpPr>
        <a:xfrm>
          <a:off x="0" y="0"/>
          <a:ext cx="0" cy="0"/>
          <a:chOff x="0" y="0"/>
          <a:chExt cx="0" cy="0"/>
        </a:xfrm>
      </p:grpSpPr>
      <p:sp>
        <p:nvSpPr>
          <p:cNvPr id="12" name="Shape 12"/>
          <p:cNvSpPr txBox="1"/>
          <p:nvPr>
            <p:ph idx="1" type="body"/>
          </p:nvPr>
        </p:nvSpPr>
        <p:spPr>
          <a:xfrm>
            <a:off x="952500" y="1270000"/>
            <a:ext cx="11099799" cy="7213600"/>
          </a:xfrm>
          <a:prstGeom prst="rect">
            <a:avLst/>
          </a:prstGeom>
          <a:noFill/>
          <a:ln>
            <a:noFill/>
          </a:ln>
        </p:spPr>
        <p:txBody>
          <a:bodyPr anchorCtr="0" anchor="ctr" bIns="91425" lIns="91425" rIns="91425" tIns="91425"/>
          <a:lstStyle>
            <a:lvl1pPr indent="-273050" lvl="0" marL="444500" marR="0" rtl="0" algn="l">
              <a:spcBef>
                <a:spcPts val="4200"/>
              </a:spcBef>
              <a:buSzPct val="75000"/>
              <a:buFont typeface="Open Sans"/>
              <a:buChar char="•"/>
              <a:defRPr b="0" i="0" sz="3600" u="none" cap="none" strike="noStrike">
                <a:latin typeface="Open Sans"/>
                <a:ea typeface="Open Sans"/>
                <a:cs typeface="Open Sans"/>
                <a:sym typeface="Open Sans"/>
              </a:defRPr>
            </a:lvl1pPr>
            <a:lvl2pPr indent="-273050" lvl="1" marL="889000" marR="0" rtl="0" algn="l">
              <a:spcBef>
                <a:spcPts val="4200"/>
              </a:spcBef>
              <a:buSzPct val="75000"/>
              <a:buFont typeface="Open Sans"/>
              <a:buChar char="•"/>
              <a:defRPr b="0" i="0" sz="3600" u="none" cap="none" strike="noStrike">
                <a:latin typeface="Open Sans"/>
                <a:ea typeface="Open Sans"/>
                <a:cs typeface="Open Sans"/>
                <a:sym typeface="Open Sans"/>
              </a:defRPr>
            </a:lvl2pPr>
            <a:lvl3pPr indent="-273050" lvl="2" marL="1333500" marR="0" rtl="0" algn="l">
              <a:spcBef>
                <a:spcPts val="4200"/>
              </a:spcBef>
              <a:buSzPct val="75000"/>
              <a:buFont typeface="Open Sans"/>
              <a:buChar char="•"/>
              <a:defRPr b="0" i="0" sz="3600" u="none" cap="none" strike="noStrike">
                <a:latin typeface="Open Sans"/>
                <a:ea typeface="Open Sans"/>
                <a:cs typeface="Open Sans"/>
                <a:sym typeface="Open Sans"/>
              </a:defRPr>
            </a:lvl3pPr>
            <a:lvl4pPr indent="-273050" lvl="3" marL="1778000" marR="0" rtl="0" algn="l">
              <a:spcBef>
                <a:spcPts val="4200"/>
              </a:spcBef>
              <a:buSzPct val="75000"/>
              <a:buFont typeface="Open Sans"/>
              <a:buChar char="•"/>
              <a:defRPr b="0" i="0" sz="3600" u="none" cap="none" strike="noStrike">
                <a:latin typeface="Open Sans"/>
                <a:ea typeface="Open Sans"/>
                <a:cs typeface="Open Sans"/>
                <a:sym typeface="Open Sans"/>
              </a:defRPr>
            </a:lvl4pPr>
            <a:lvl5pPr indent="-273050" lvl="4" marL="2222500" marR="0" rtl="0" algn="l">
              <a:spcBef>
                <a:spcPts val="4200"/>
              </a:spcBef>
              <a:buSzPct val="75000"/>
              <a:buFont typeface="Open Sans"/>
              <a:buChar char="•"/>
              <a:defRPr b="0" i="0" sz="3600" u="none" cap="none" strike="noStrike">
                <a:latin typeface="Open Sans"/>
                <a:ea typeface="Open Sans"/>
                <a:cs typeface="Open Sans"/>
                <a:sym typeface="Open Sans"/>
              </a:defRPr>
            </a:lvl5pPr>
            <a:lvl6pPr indent="-273050" lvl="5" marL="2667000" marR="0" rtl="0" algn="l">
              <a:spcBef>
                <a:spcPts val="4200"/>
              </a:spcBef>
              <a:buSzPct val="75000"/>
              <a:buFont typeface="Open Sans"/>
              <a:buChar char="•"/>
              <a:defRPr b="0" i="0" sz="3600" u="none" cap="none" strike="noStrike">
                <a:latin typeface="Open Sans"/>
                <a:ea typeface="Open Sans"/>
                <a:cs typeface="Open Sans"/>
                <a:sym typeface="Open Sans"/>
              </a:defRPr>
            </a:lvl6pPr>
            <a:lvl7pPr indent="-273050" lvl="6" marL="3111500" marR="0" rtl="0" algn="l">
              <a:spcBef>
                <a:spcPts val="4200"/>
              </a:spcBef>
              <a:buSzPct val="75000"/>
              <a:buFont typeface="Open Sans"/>
              <a:buChar char="•"/>
              <a:defRPr b="0" i="0" sz="3600" u="none" cap="none" strike="noStrike">
                <a:latin typeface="Open Sans"/>
                <a:ea typeface="Open Sans"/>
                <a:cs typeface="Open Sans"/>
                <a:sym typeface="Open Sans"/>
              </a:defRPr>
            </a:lvl7pPr>
            <a:lvl8pPr indent="-273050" lvl="7" marL="3556000" marR="0" rtl="0" algn="l">
              <a:spcBef>
                <a:spcPts val="4200"/>
              </a:spcBef>
              <a:buSzPct val="75000"/>
              <a:buFont typeface="Open Sans"/>
              <a:buChar char="•"/>
              <a:defRPr b="0" i="0" sz="3600" u="none" cap="none" strike="noStrike">
                <a:latin typeface="Open Sans"/>
                <a:ea typeface="Open Sans"/>
                <a:cs typeface="Open Sans"/>
                <a:sym typeface="Open Sans"/>
              </a:defRPr>
            </a:lvl8pPr>
            <a:lvl9pPr indent="-273050" lvl="8" marL="4000500" marR="0" rtl="0" algn="l">
              <a:spcBef>
                <a:spcPts val="4200"/>
              </a:spcBef>
              <a:buSzPct val="75000"/>
              <a:buFont typeface="Open Sans"/>
              <a:buChar char="•"/>
              <a:defRPr b="0" i="0" sz="3600" u="none" cap="none" strike="noStrike">
                <a:latin typeface="Open Sans"/>
                <a:ea typeface="Open Sans"/>
                <a:cs typeface="Open Sans"/>
                <a:sym typeface="Open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Bullets &amp; Photo">
    <p:spTree>
      <p:nvGrpSpPr>
        <p:cNvPr id="42" name="Shape 42"/>
        <p:cNvGrpSpPr/>
        <p:nvPr/>
      </p:nvGrpSpPr>
      <p:grpSpPr>
        <a:xfrm>
          <a:off x="0" y="0"/>
          <a:ext cx="0" cy="0"/>
          <a:chOff x="0" y="0"/>
          <a:chExt cx="0" cy="0"/>
        </a:xfrm>
      </p:grpSpPr>
      <p:sp>
        <p:nvSpPr>
          <p:cNvPr id="43" name="Shape 43"/>
          <p:cNvSpPr txBox="1"/>
          <p:nvPr>
            <p:ph type="title"/>
          </p:nvPr>
        </p:nvSpPr>
        <p:spPr>
          <a:xfrm>
            <a:off x="952500" y="444500"/>
            <a:ext cx="11099799" cy="2158999"/>
          </a:xfrm>
          <a:prstGeom prst="rect">
            <a:avLst/>
          </a:prstGeom>
          <a:noFill/>
          <a:ln>
            <a:noFill/>
          </a:ln>
        </p:spPr>
        <p:txBody>
          <a:bodyPr anchorCtr="0" anchor="ctr" bIns="91425" lIns="91425" rIns="91425" tIns="91425"/>
          <a:lstStyle>
            <a:lvl1pPr indent="0" lvl="0" marL="0" marR="0" rtl="0" algn="ctr">
              <a:spcBef>
                <a:spcPts val="0"/>
              </a:spcBef>
              <a:buNone/>
              <a:defRPr b="0" i="0" sz="8000" u="none" cap="none" strike="noStrike">
                <a:solidFill>
                  <a:srgbClr val="53585F"/>
                </a:solidFill>
                <a:latin typeface="Roboto"/>
                <a:ea typeface="Roboto"/>
                <a:cs typeface="Roboto"/>
                <a:sym typeface="Roboto"/>
              </a:defRPr>
            </a:lvl1pPr>
            <a:lvl2pPr indent="228600" lvl="1" marL="0" marR="0" rtl="0" algn="ctr">
              <a:spcBef>
                <a:spcPts val="0"/>
              </a:spcBef>
              <a:buNone/>
              <a:defRPr b="0" i="0" sz="8000" u="none" cap="none" strike="noStrike">
                <a:solidFill>
                  <a:srgbClr val="53585F"/>
                </a:solidFill>
                <a:latin typeface="Roboto"/>
                <a:ea typeface="Roboto"/>
                <a:cs typeface="Roboto"/>
                <a:sym typeface="Roboto"/>
              </a:defRPr>
            </a:lvl2pPr>
            <a:lvl3pPr indent="457200" lvl="2" marL="0" marR="0" rtl="0" algn="ctr">
              <a:spcBef>
                <a:spcPts val="0"/>
              </a:spcBef>
              <a:buNone/>
              <a:defRPr b="0" i="0" sz="8000" u="none" cap="none" strike="noStrike">
                <a:solidFill>
                  <a:srgbClr val="53585F"/>
                </a:solidFill>
                <a:latin typeface="Roboto"/>
                <a:ea typeface="Roboto"/>
                <a:cs typeface="Roboto"/>
                <a:sym typeface="Roboto"/>
              </a:defRPr>
            </a:lvl3pPr>
            <a:lvl4pPr indent="685800" lvl="3" marL="0" marR="0" rtl="0" algn="ctr">
              <a:spcBef>
                <a:spcPts val="0"/>
              </a:spcBef>
              <a:buNone/>
              <a:defRPr b="0" i="0" sz="8000" u="none" cap="none" strike="noStrike">
                <a:solidFill>
                  <a:srgbClr val="53585F"/>
                </a:solidFill>
                <a:latin typeface="Roboto"/>
                <a:ea typeface="Roboto"/>
                <a:cs typeface="Roboto"/>
                <a:sym typeface="Roboto"/>
              </a:defRPr>
            </a:lvl4pPr>
            <a:lvl5pPr indent="914400" lvl="4" marL="0" marR="0" rtl="0" algn="ctr">
              <a:spcBef>
                <a:spcPts val="0"/>
              </a:spcBef>
              <a:buNone/>
              <a:defRPr b="0" i="0" sz="8000" u="none" cap="none" strike="noStrike">
                <a:solidFill>
                  <a:srgbClr val="53585F"/>
                </a:solidFill>
                <a:latin typeface="Roboto"/>
                <a:ea typeface="Roboto"/>
                <a:cs typeface="Roboto"/>
                <a:sym typeface="Roboto"/>
              </a:defRPr>
            </a:lvl5pPr>
            <a:lvl6pPr indent="1143000" lvl="5" marL="0" marR="0" rtl="0" algn="ctr">
              <a:spcBef>
                <a:spcPts val="0"/>
              </a:spcBef>
              <a:buNone/>
              <a:defRPr b="0" i="0" sz="8000" u="none" cap="none" strike="noStrike">
                <a:solidFill>
                  <a:srgbClr val="53585F"/>
                </a:solidFill>
                <a:latin typeface="Roboto"/>
                <a:ea typeface="Roboto"/>
                <a:cs typeface="Roboto"/>
                <a:sym typeface="Roboto"/>
              </a:defRPr>
            </a:lvl6pPr>
            <a:lvl7pPr indent="1371600" lvl="6" marL="0" marR="0" rtl="0" algn="ctr">
              <a:spcBef>
                <a:spcPts val="0"/>
              </a:spcBef>
              <a:buNone/>
              <a:defRPr b="0" i="0" sz="8000" u="none" cap="none" strike="noStrike">
                <a:solidFill>
                  <a:srgbClr val="53585F"/>
                </a:solidFill>
                <a:latin typeface="Roboto"/>
                <a:ea typeface="Roboto"/>
                <a:cs typeface="Roboto"/>
                <a:sym typeface="Roboto"/>
              </a:defRPr>
            </a:lvl7pPr>
            <a:lvl8pPr indent="1600200" lvl="7" marL="0" marR="0" rtl="0" algn="ctr">
              <a:spcBef>
                <a:spcPts val="0"/>
              </a:spcBef>
              <a:buNone/>
              <a:defRPr b="0" i="0" sz="8000" u="none" cap="none" strike="noStrike">
                <a:solidFill>
                  <a:srgbClr val="53585F"/>
                </a:solidFill>
                <a:latin typeface="Roboto"/>
                <a:ea typeface="Roboto"/>
                <a:cs typeface="Roboto"/>
                <a:sym typeface="Roboto"/>
              </a:defRPr>
            </a:lvl8pPr>
            <a:lvl9pPr indent="1828800" lvl="8" marL="0" marR="0" rtl="0" algn="ctr">
              <a:spcBef>
                <a:spcPts val="0"/>
              </a:spcBef>
              <a:buNone/>
              <a:defRPr b="0" i="0" sz="8000" u="none" cap="none" strike="noStrike">
                <a:solidFill>
                  <a:srgbClr val="53585F"/>
                </a:solidFill>
                <a:latin typeface="Roboto"/>
                <a:ea typeface="Roboto"/>
                <a:cs typeface="Roboto"/>
                <a:sym typeface="Roboto"/>
              </a:defRPr>
            </a:lvl9pPr>
          </a:lstStyle>
          <a:p/>
        </p:txBody>
      </p:sp>
      <p:sp>
        <p:nvSpPr>
          <p:cNvPr id="44" name="Shape 44"/>
          <p:cNvSpPr txBox="1"/>
          <p:nvPr>
            <p:ph idx="1" type="body"/>
          </p:nvPr>
        </p:nvSpPr>
        <p:spPr>
          <a:xfrm>
            <a:off x="952500" y="2603500"/>
            <a:ext cx="5333999" cy="6286499"/>
          </a:xfrm>
          <a:prstGeom prst="rect">
            <a:avLst/>
          </a:prstGeom>
          <a:noFill/>
          <a:ln>
            <a:noFill/>
          </a:ln>
        </p:spPr>
        <p:txBody>
          <a:bodyPr anchorCtr="0" anchor="ctr" bIns="91425" lIns="91425" rIns="91425" tIns="91425"/>
          <a:lstStyle>
            <a:lvl1pPr indent="-209550" lvl="0" marL="342900" marR="0" rtl="0" algn="l">
              <a:spcBef>
                <a:spcPts val="3200"/>
              </a:spcBef>
              <a:buSzPct val="75000"/>
              <a:buFont typeface="Roboto"/>
              <a:buChar char="•"/>
              <a:defRPr b="0" i="0" sz="2800" u="none" cap="none" strike="noStrike">
                <a:latin typeface="Roboto"/>
                <a:ea typeface="Roboto"/>
                <a:cs typeface="Roboto"/>
                <a:sym typeface="Roboto"/>
              </a:defRPr>
            </a:lvl1pPr>
            <a:lvl2pPr indent="-209550" lvl="1" marL="685800" marR="0" rtl="0" algn="l">
              <a:spcBef>
                <a:spcPts val="3200"/>
              </a:spcBef>
              <a:buSzPct val="75000"/>
              <a:buFont typeface="Roboto"/>
              <a:buChar char="•"/>
              <a:defRPr b="0" i="0" sz="2800" u="none" cap="none" strike="noStrike">
                <a:latin typeface="Roboto"/>
                <a:ea typeface="Roboto"/>
                <a:cs typeface="Roboto"/>
                <a:sym typeface="Roboto"/>
              </a:defRPr>
            </a:lvl2pPr>
            <a:lvl3pPr indent="-209550" lvl="2" marL="1028700" marR="0" rtl="0" algn="l">
              <a:spcBef>
                <a:spcPts val="3200"/>
              </a:spcBef>
              <a:buSzPct val="75000"/>
              <a:buFont typeface="Roboto"/>
              <a:buChar char="•"/>
              <a:defRPr b="0" i="0" sz="2800" u="none" cap="none" strike="noStrike">
                <a:latin typeface="Roboto"/>
                <a:ea typeface="Roboto"/>
                <a:cs typeface="Roboto"/>
                <a:sym typeface="Roboto"/>
              </a:defRPr>
            </a:lvl3pPr>
            <a:lvl4pPr indent="-209550" lvl="3" marL="1371600" marR="0" rtl="0" algn="l">
              <a:spcBef>
                <a:spcPts val="3200"/>
              </a:spcBef>
              <a:buSzPct val="75000"/>
              <a:buFont typeface="Roboto"/>
              <a:buChar char="•"/>
              <a:defRPr b="0" i="0" sz="2800" u="none" cap="none" strike="noStrike">
                <a:latin typeface="Roboto"/>
                <a:ea typeface="Roboto"/>
                <a:cs typeface="Roboto"/>
                <a:sym typeface="Roboto"/>
              </a:defRPr>
            </a:lvl4pPr>
            <a:lvl5pPr indent="-209550" lvl="4" marL="1714500" marR="0" rtl="0" algn="l">
              <a:spcBef>
                <a:spcPts val="3200"/>
              </a:spcBef>
              <a:buSzPct val="75000"/>
              <a:buFont typeface="Roboto"/>
              <a:buChar char="•"/>
              <a:defRPr b="0" i="0" sz="2800" u="none" cap="none" strike="noStrike">
                <a:latin typeface="Roboto"/>
                <a:ea typeface="Roboto"/>
                <a:cs typeface="Roboto"/>
                <a:sym typeface="Roboto"/>
              </a:defRPr>
            </a:lvl5pPr>
            <a:lvl6pPr indent="-273050" lvl="5" marL="2667000" marR="0" rtl="0" algn="l">
              <a:spcBef>
                <a:spcPts val="4200"/>
              </a:spcBef>
              <a:buSzPct val="75000"/>
              <a:buFont typeface="Open Sans"/>
              <a:buChar char="•"/>
              <a:defRPr b="0" i="0" sz="3600" u="none" cap="none" strike="noStrike">
                <a:latin typeface="Open Sans"/>
                <a:ea typeface="Open Sans"/>
                <a:cs typeface="Open Sans"/>
                <a:sym typeface="Open Sans"/>
              </a:defRPr>
            </a:lvl6pPr>
            <a:lvl7pPr indent="-273050" lvl="6" marL="3111500" marR="0" rtl="0" algn="l">
              <a:spcBef>
                <a:spcPts val="4200"/>
              </a:spcBef>
              <a:buSzPct val="75000"/>
              <a:buFont typeface="Open Sans"/>
              <a:buChar char="•"/>
              <a:defRPr b="0" i="0" sz="3600" u="none" cap="none" strike="noStrike">
                <a:latin typeface="Open Sans"/>
                <a:ea typeface="Open Sans"/>
                <a:cs typeface="Open Sans"/>
                <a:sym typeface="Open Sans"/>
              </a:defRPr>
            </a:lvl7pPr>
            <a:lvl8pPr indent="-273050" lvl="7" marL="3556000" marR="0" rtl="0" algn="l">
              <a:spcBef>
                <a:spcPts val="4200"/>
              </a:spcBef>
              <a:buSzPct val="75000"/>
              <a:buFont typeface="Open Sans"/>
              <a:buChar char="•"/>
              <a:defRPr b="0" i="0" sz="3600" u="none" cap="none" strike="noStrike">
                <a:latin typeface="Open Sans"/>
                <a:ea typeface="Open Sans"/>
                <a:cs typeface="Open Sans"/>
                <a:sym typeface="Open Sans"/>
              </a:defRPr>
            </a:lvl8pPr>
            <a:lvl9pPr indent="-273050" lvl="8" marL="4000500" marR="0" rtl="0" algn="l">
              <a:spcBef>
                <a:spcPts val="4200"/>
              </a:spcBef>
              <a:buSzPct val="75000"/>
              <a:buFont typeface="Open Sans"/>
              <a:buChar char="•"/>
              <a:defRPr b="0" i="0" sz="3600" u="none" cap="none" strike="noStrike">
                <a:latin typeface="Open Sans"/>
                <a:ea typeface="Open Sans"/>
                <a:cs typeface="Open Sans"/>
                <a:sym typeface="Open Sans"/>
              </a:defRPr>
            </a:lvl9pPr>
          </a:lstStyle>
          <a:p/>
        </p:txBody>
      </p:sp>
      <p:grpSp>
        <p:nvGrpSpPr>
          <p:cNvPr id="45" name="Shape 45"/>
          <p:cNvGrpSpPr/>
          <p:nvPr/>
        </p:nvGrpSpPr>
        <p:grpSpPr>
          <a:xfrm>
            <a:off x="-1464488" y="7985668"/>
            <a:ext cx="6162833" cy="3302001"/>
            <a:chOff x="0" y="0"/>
            <a:chExt cx="6162830" cy="3301999"/>
          </a:xfrm>
        </p:grpSpPr>
        <p:pic>
          <p:nvPicPr>
            <p:cNvPr id="46" name="Shape 46"/>
            <p:cNvPicPr preferRelativeResize="0"/>
            <p:nvPr/>
          </p:nvPicPr>
          <p:blipFill rotWithShape="1">
            <a:blip r:embed="rId2">
              <a:alphaModFix amt="40343"/>
            </a:blip>
            <a:srcRect b="0" l="0" r="0" t="0"/>
            <a:stretch/>
          </p:blipFill>
          <p:spPr>
            <a:xfrm>
              <a:off x="0" y="0"/>
              <a:ext cx="3277090" cy="3301999"/>
            </a:xfrm>
            <a:prstGeom prst="rect">
              <a:avLst/>
            </a:prstGeom>
            <a:noFill/>
            <a:ln>
              <a:noFill/>
            </a:ln>
          </p:spPr>
        </p:pic>
        <p:sp>
          <p:nvSpPr>
            <p:cNvPr id="47" name="Shape 47"/>
            <p:cNvSpPr/>
            <p:nvPr/>
          </p:nvSpPr>
          <p:spPr>
            <a:xfrm>
              <a:off x="3240366" y="699193"/>
              <a:ext cx="2922463" cy="1193800"/>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6500" u="none" cap="none" strike="noStrike">
                  <a:solidFill>
                    <a:srgbClr val="245F7B"/>
                  </a:solidFill>
                  <a:latin typeface="Roboto"/>
                  <a:ea typeface="Roboto"/>
                  <a:cs typeface="Roboto"/>
                  <a:sym typeface="Roboto"/>
                </a:rPr>
                <a:t>DataSF</a:t>
              </a: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3 Up">
    <p:spTree>
      <p:nvGrpSpPr>
        <p:cNvPr id="48"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49" name="Shape 49"/>
        <p:cNvGrpSpPr/>
        <p:nvPr/>
      </p:nvGrpSpPr>
      <p:grpSpPr>
        <a:xfrm>
          <a:off x="0" y="0"/>
          <a:ext cx="0" cy="0"/>
          <a:chOff x="0" y="0"/>
          <a:chExt cx="0" cy="0"/>
        </a:xfrm>
      </p:grpSpPr>
      <p:grpSp>
        <p:nvGrpSpPr>
          <p:cNvPr id="50" name="Shape 50"/>
          <p:cNvGrpSpPr/>
          <p:nvPr/>
        </p:nvGrpSpPr>
        <p:grpSpPr>
          <a:xfrm>
            <a:off x="-1464488" y="7985668"/>
            <a:ext cx="6162833" cy="3302001"/>
            <a:chOff x="0" y="0"/>
            <a:chExt cx="6162830" cy="3301999"/>
          </a:xfrm>
        </p:grpSpPr>
        <p:pic>
          <p:nvPicPr>
            <p:cNvPr id="51" name="Shape 51"/>
            <p:cNvPicPr preferRelativeResize="0"/>
            <p:nvPr/>
          </p:nvPicPr>
          <p:blipFill rotWithShape="1">
            <a:blip r:embed="rId2">
              <a:alphaModFix amt="40343"/>
            </a:blip>
            <a:srcRect b="0" l="0" r="0" t="0"/>
            <a:stretch/>
          </p:blipFill>
          <p:spPr>
            <a:xfrm>
              <a:off x="0" y="0"/>
              <a:ext cx="3277090" cy="3301999"/>
            </a:xfrm>
            <a:prstGeom prst="rect">
              <a:avLst/>
            </a:prstGeom>
            <a:noFill/>
            <a:ln>
              <a:noFill/>
            </a:ln>
          </p:spPr>
        </p:pic>
        <p:sp>
          <p:nvSpPr>
            <p:cNvPr id="52" name="Shape 52"/>
            <p:cNvSpPr/>
            <p:nvPr/>
          </p:nvSpPr>
          <p:spPr>
            <a:xfrm>
              <a:off x="3240366" y="699193"/>
              <a:ext cx="2922463" cy="1193800"/>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6500" u="none" cap="none" strike="noStrike">
                  <a:solidFill>
                    <a:srgbClr val="245F7B"/>
                  </a:solidFill>
                  <a:latin typeface="Roboto"/>
                  <a:ea typeface="Roboto"/>
                  <a:cs typeface="Roboto"/>
                  <a:sym typeface="Roboto"/>
                </a:rPr>
                <a:t>DataSF</a:t>
              </a: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53"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mp; Subtitle">
    <p:spTree>
      <p:nvGrpSpPr>
        <p:cNvPr id="13" name="Shape 13"/>
        <p:cNvGrpSpPr/>
        <p:nvPr/>
      </p:nvGrpSpPr>
      <p:grpSpPr>
        <a:xfrm>
          <a:off x="0" y="0"/>
          <a:ext cx="0" cy="0"/>
          <a:chOff x="0" y="0"/>
          <a:chExt cx="0" cy="0"/>
        </a:xfrm>
      </p:grpSpPr>
      <p:sp>
        <p:nvSpPr>
          <p:cNvPr id="14" name="Shape 14"/>
          <p:cNvSpPr txBox="1"/>
          <p:nvPr>
            <p:ph type="title"/>
          </p:nvPr>
        </p:nvSpPr>
        <p:spPr>
          <a:xfrm>
            <a:off x="1270000" y="1638300"/>
            <a:ext cx="10464800" cy="3301999"/>
          </a:xfrm>
          <a:prstGeom prst="rect">
            <a:avLst/>
          </a:prstGeom>
          <a:noFill/>
          <a:ln>
            <a:noFill/>
          </a:ln>
        </p:spPr>
        <p:txBody>
          <a:bodyPr anchorCtr="0" anchor="b" bIns="91425" lIns="91425" rIns="91425" tIns="91425"/>
          <a:lstStyle>
            <a:lvl1pPr indent="0" lvl="0" marL="0" marR="0" rtl="0" algn="ctr">
              <a:spcBef>
                <a:spcPts val="0"/>
              </a:spcBef>
              <a:buNone/>
              <a:defRPr b="0" i="0" sz="8000" u="none" cap="none" strike="noStrike">
                <a:solidFill>
                  <a:srgbClr val="53585F"/>
                </a:solidFill>
                <a:latin typeface="Roboto"/>
                <a:ea typeface="Roboto"/>
                <a:cs typeface="Roboto"/>
                <a:sym typeface="Roboto"/>
              </a:defRPr>
            </a:lvl1pPr>
            <a:lvl2pPr indent="228600" lvl="1" marL="0" marR="0" rtl="0" algn="ctr">
              <a:spcBef>
                <a:spcPts val="0"/>
              </a:spcBef>
              <a:buNone/>
              <a:defRPr b="0" i="0" sz="8000" u="none" cap="none" strike="noStrike">
                <a:solidFill>
                  <a:srgbClr val="53585F"/>
                </a:solidFill>
                <a:latin typeface="Roboto"/>
                <a:ea typeface="Roboto"/>
                <a:cs typeface="Roboto"/>
                <a:sym typeface="Roboto"/>
              </a:defRPr>
            </a:lvl2pPr>
            <a:lvl3pPr indent="457200" lvl="2" marL="0" marR="0" rtl="0" algn="ctr">
              <a:spcBef>
                <a:spcPts val="0"/>
              </a:spcBef>
              <a:buNone/>
              <a:defRPr b="0" i="0" sz="8000" u="none" cap="none" strike="noStrike">
                <a:solidFill>
                  <a:srgbClr val="53585F"/>
                </a:solidFill>
                <a:latin typeface="Roboto"/>
                <a:ea typeface="Roboto"/>
                <a:cs typeface="Roboto"/>
                <a:sym typeface="Roboto"/>
              </a:defRPr>
            </a:lvl3pPr>
            <a:lvl4pPr indent="685800" lvl="3" marL="0" marR="0" rtl="0" algn="ctr">
              <a:spcBef>
                <a:spcPts val="0"/>
              </a:spcBef>
              <a:buNone/>
              <a:defRPr b="0" i="0" sz="8000" u="none" cap="none" strike="noStrike">
                <a:solidFill>
                  <a:srgbClr val="53585F"/>
                </a:solidFill>
                <a:latin typeface="Roboto"/>
                <a:ea typeface="Roboto"/>
                <a:cs typeface="Roboto"/>
                <a:sym typeface="Roboto"/>
              </a:defRPr>
            </a:lvl4pPr>
            <a:lvl5pPr indent="914400" lvl="4" marL="0" marR="0" rtl="0" algn="ctr">
              <a:spcBef>
                <a:spcPts val="0"/>
              </a:spcBef>
              <a:buNone/>
              <a:defRPr b="0" i="0" sz="8000" u="none" cap="none" strike="noStrike">
                <a:solidFill>
                  <a:srgbClr val="53585F"/>
                </a:solidFill>
                <a:latin typeface="Roboto"/>
                <a:ea typeface="Roboto"/>
                <a:cs typeface="Roboto"/>
                <a:sym typeface="Roboto"/>
              </a:defRPr>
            </a:lvl5pPr>
            <a:lvl6pPr indent="1143000" lvl="5" marL="0" marR="0" rtl="0" algn="ctr">
              <a:spcBef>
                <a:spcPts val="0"/>
              </a:spcBef>
              <a:buNone/>
              <a:defRPr b="0" i="0" sz="8000" u="none" cap="none" strike="noStrike">
                <a:solidFill>
                  <a:srgbClr val="53585F"/>
                </a:solidFill>
                <a:latin typeface="Roboto"/>
                <a:ea typeface="Roboto"/>
                <a:cs typeface="Roboto"/>
                <a:sym typeface="Roboto"/>
              </a:defRPr>
            </a:lvl6pPr>
            <a:lvl7pPr indent="1371600" lvl="6" marL="0" marR="0" rtl="0" algn="ctr">
              <a:spcBef>
                <a:spcPts val="0"/>
              </a:spcBef>
              <a:buNone/>
              <a:defRPr b="0" i="0" sz="8000" u="none" cap="none" strike="noStrike">
                <a:solidFill>
                  <a:srgbClr val="53585F"/>
                </a:solidFill>
                <a:latin typeface="Roboto"/>
                <a:ea typeface="Roboto"/>
                <a:cs typeface="Roboto"/>
                <a:sym typeface="Roboto"/>
              </a:defRPr>
            </a:lvl7pPr>
            <a:lvl8pPr indent="1600200" lvl="7" marL="0" marR="0" rtl="0" algn="ctr">
              <a:spcBef>
                <a:spcPts val="0"/>
              </a:spcBef>
              <a:buNone/>
              <a:defRPr b="0" i="0" sz="8000" u="none" cap="none" strike="noStrike">
                <a:solidFill>
                  <a:srgbClr val="53585F"/>
                </a:solidFill>
                <a:latin typeface="Roboto"/>
                <a:ea typeface="Roboto"/>
                <a:cs typeface="Roboto"/>
                <a:sym typeface="Roboto"/>
              </a:defRPr>
            </a:lvl8pPr>
            <a:lvl9pPr indent="1828800" lvl="8" marL="0" marR="0" rtl="0" algn="ctr">
              <a:spcBef>
                <a:spcPts val="0"/>
              </a:spcBef>
              <a:buNone/>
              <a:defRPr b="0" i="0" sz="8000" u="none" cap="none" strike="noStrike">
                <a:solidFill>
                  <a:srgbClr val="53585F"/>
                </a:solidFill>
                <a:latin typeface="Roboto"/>
                <a:ea typeface="Roboto"/>
                <a:cs typeface="Roboto"/>
                <a:sym typeface="Roboto"/>
              </a:defRPr>
            </a:lvl9pPr>
          </a:lstStyle>
          <a:p/>
        </p:txBody>
      </p:sp>
      <p:sp>
        <p:nvSpPr>
          <p:cNvPr id="15" name="Shape 15"/>
          <p:cNvSpPr txBox="1"/>
          <p:nvPr>
            <p:ph idx="1" type="body"/>
          </p:nvPr>
        </p:nvSpPr>
        <p:spPr>
          <a:xfrm>
            <a:off x="1270000" y="5029200"/>
            <a:ext cx="10464800" cy="1535460"/>
          </a:xfrm>
          <a:prstGeom prst="rect">
            <a:avLst/>
          </a:prstGeom>
          <a:noFill/>
          <a:ln>
            <a:noFill/>
          </a:ln>
        </p:spPr>
        <p:txBody>
          <a:bodyPr anchorCtr="0" anchor="t" bIns="91425" lIns="91425" rIns="91425" tIns="91425"/>
          <a:lstStyle>
            <a:lvl1pPr indent="0" lvl="0"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1pPr>
            <a:lvl2pPr indent="228600" lvl="1"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2pPr>
            <a:lvl3pPr indent="457200" lvl="2"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3pPr>
            <a:lvl4pPr indent="685800" lvl="3"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4pPr>
            <a:lvl5pPr indent="914400" lvl="4"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5pPr>
            <a:lvl6pPr indent="-273050" lvl="5" marL="2667000" marR="0" rtl="0" algn="l">
              <a:spcBef>
                <a:spcPts val="4200"/>
              </a:spcBef>
              <a:buSzPct val="75000"/>
              <a:buFont typeface="Open Sans"/>
              <a:buChar char="•"/>
              <a:defRPr b="0" i="0" sz="3600" u="none" cap="none" strike="noStrike">
                <a:latin typeface="Open Sans"/>
                <a:ea typeface="Open Sans"/>
                <a:cs typeface="Open Sans"/>
                <a:sym typeface="Open Sans"/>
              </a:defRPr>
            </a:lvl6pPr>
            <a:lvl7pPr indent="-273050" lvl="6" marL="3111500" marR="0" rtl="0" algn="l">
              <a:spcBef>
                <a:spcPts val="4200"/>
              </a:spcBef>
              <a:buSzPct val="75000"/>
              <a:buFont typeface="Open Sans"/>
              <a:buChar char="•"/>
              <a:defRPr b="0" i="0" sz="3600" u="none" cap="none" strike="noStrike">
                <a:latin typeface="Open Sans"/>
                <a:ea typeface="Open Sans"/>
                <a:cs typeface="Open Sans"/>
                <a:sym typeface="Open Sans"/>
              </a:defRPr>
            </a:lvl7pPr>
            <a:lvl8pPr indent="-273050" lvl="7" marL="3556000" marR="0" rtl="0" algn="l">
              <a:spcBef>
                <a:spcPts val="4200"/>
              </a:spcBef>
              <a:buSzPct val="75000"/>
              <a:buFont typeface="Open Sans"/>
              <a:buChar char="•"/>
              <a:defRPr b="0" i="0" sz="3600" u="none" cap="none" strike="noStrike">
                <a:latin typeface="Open Sans"/>
                <a:ea typeface="Open Sans"/>
                <a:cs typeface="Open Sans"/>
                <a:sym typeface="Open Sans"/>
              </a:defRPr>
            </a:lvl8pPr>
            <a:lvl9pPr indent="-273050" lvl="8" marL="4000500" marR="0" rtl="0" algn="l">
              <a:spcBef>
                <a:spcPts val="4200"/>
              </a:spcBef>
              <a:buSzPct val="75000"/>
              <a:buFont typeface="Open Sans"/>
              <a:buChar char="•"/>
              <a:defRPr b="0" i="0" sz="3600" u="none" cap="none" strike="noStrike">
                <a:latin typeface="Open Sans"/>
                <a:ea typeface="Open Sans"/>
                <a:cs typeface="Open Sans"/>
                <a:sym typeface="Open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mp; Bullets">
    <p:spTree>
      <p:nvGrpSpPr>
        <p:cNvPr id="16" name="Shape 16"/>
        <p:cNvGrpSpPr/>
        <p:nvPr/>
      </p:nvGrpSpPr>
      <p:grpSpPr>
        <a:xfrm>
          <a:off x="0" y="0"/>
          <a:ext cx="0" cy="0"/>
          <a:chOff x="0" y="0"/>
          <a:chExt cx="0" cy="0"/>
        </a:xfrm>
      </p:grpSpPr>
      <p:sp>
        <p:nvSpPr>
          <p:cNvPr id="17" name="Shape 17"/>
          <p:cNvSpPr txBox="1"/>
          <p:nvPr>
            <p:ph type="title"/>
          </p:nvPr>
        </p:nvSpPr>
        <p:spPr>
          <a:xfrm>
            <a:off x="952500" y="444500"/>
            <a:ext cx="11099799" cy="2158999"/>
          </a:xfrm>
          <a:prstGeom prst="rect">
            <a:avLst/>
          </a:prstGeom>
          <a:noFill/>
          <a:ln>
            <a:noFill/>
          </a:ln>
        </p:spPr>
        <p:txBody>
          <a:bodyPr anchorCtr="0" anchor="ctr" bIns="91425" lIns="91425" rIns="91425" tIns="91425"/>
          <a:lstStyle>
            <a:lvl1pPr indent="0" lvl="0" marL="0" marR="0" rtl="0" algn="ctr">
              <a:spcBef>
                <a:spcPts val="0"/>
              </a:spcBef>
              <a:buNone/>
              <a:defRPr b="0" i="0" sz="8000" u="none" cap="none" strike="noStrike">
                <a:solidFill>
                  <a:srgbClr val="53585F"/>
                </a:solidFill>
                <a:latin typeface="Roboto"/>
                <a:ea typeface="Roboto"/>
                <a:cs typeface="Roboto"/>
                <a:sym typeface="Roboto"/>
              </a:defRPr>
            </a:lvl1pPr>
            <a:lvl2pPr indent="228600" lvl="1" marL="0" marR="0" rtl="0" algn="ctr">
              <a:spcBef>
                <a:spcPts val="0"/>
              </a:spcBef>
              <a:buNone/>
              <a:defRPr b="0" i="0" sz="8000" u="none" cap="none" strike="noStrike">
                <a:solidFill>
                  <a:srgbClr val="53585F"/>
                </a:solidFill>
                <a:latin typeface="Roboto"/>
                <a:ea typeface="Roboto"/>
                <a:cs typeface="Roboto"/>
                <a:sym typeface="Roboto"/>
              </a:defRPr>
            </a:lvl2pPr>
            <a:lvl3pPr indent="457200" lvl="2" marL="0" marR="0" rtl="0" algn="ctr">
              <a:spcBef>
                <a:spcPts val="0"/>
              </a:spcBef>
              <a:buNone/>
              <a:defRPr b="0" i="0" sz="8000" u="none" cap="none" strike="noStrike">
                <a:solidFill>
                  <a:srgbClr val="53585F"/>
                </a:solidFill>
                <a:latin typeface="Roboto"/>
                <a:ea typeface="Roboto"/>
                <a:cs typeface="Roboto"/>
                <a:sym typeface="Roboto"/>
              </a:defRPr>
            </a:lvl3pPr>
            <a:lvl4pPr indent="685800" lvl="3" marL="0" marR="0" rtl="0" algn="ctr">
              <a:spcBef>
                <a:spcPts val="0"/>
              </a:spcBef>
              <a:buNone/>
              <a:defRPr b="0" i="0" sz="8000" u="none" cap="none" strike="noStrike">
                <a:solidFill>
                  <a:srgbClr val="53585F"/>
                </a:solidFill>
                <a:latin typeface="Roboto"/>
                <a:ea typeface="Roboto"/>
                <a:cs typeface="Roboto"/>
                <a:sym typeface="Roboto"/>
              </a:defRPr>
            </a:lvl4pPr>
            <a:lvl5pPr indent="914400" lvl="4" marL="0" marR="0" rtl="0" algn="ctr">
              <a:spcBef>
                <a:spcPts val="0"/>
              </a:spcBef>
              <a:buNone/>
              <a:defRPr b="0" i="0" sz="8000" u="none" cap="none" strike="noStrike">
                <a:solidFill>
                  <a:srgbClr val="53585F"/>
                </a:solidFill>
                <a:latin typeface="Roboto"/>
                <a:ea typeface="Roboto"/>
                <a:cs typeface="Roboto"/>
                <a:sym typeface="Roboto"/>
              </a:defRPr>
            </a:lvl5pPr>
            <a:lvl6pPr indent="1143000" lvl="5" marL="0" marR="0" rtl="0" algn="ctr">
              <a:spcBef>
                <a:spcPts val="0"/>
              </a:spcBef>
              <a:buNone/>
              <a:defRPr b="0" i="0" sz="8000" u="none" cap="none" strike="noStrike">
                <a:solidFill>
                  <a:srgbClr val="53585F"/>
                </a:solidFill>
                <a:latin typeface="Roboto"/>
                <a:ea typeface="Roboto"/>
                <a:cs typeface="Roboto"/>
                <a:sym typeface="Roboto"/>
              </a:defRPr>
            </a:lvl6pPr>
            <a:lvl7pPr indent="1371600" lvl="6" marL="0" marR="0" rtl="0" algn="ctr">
              <a:spcBef>
                <a:spcPts val="0"/>
              </a:spcBef>
              <a:buNone/>
              <a:defRPr b="0" i="0" sz="8000" u="none" cap="none" strike="noStrike">
                <a:solidFill>
                  <a:srgbClr val="53585F"/>
                </a:solidFill>
                <a:latin typeface="Roboto"/>
                <a:ea typeface="Roboto"/>
                <a:cs typeface="Roboto"/>
                <a:sym typeface="Roboto"/>
              </a:defRPr>
            </a:lvl7pPr>
            <a:lvl8pPr indent="1600200" lvl="7" marL="0" marR="0" rtl="0" algn="ctr">
              <a:spcBef>
                <a:spcPts val="0"/>
              </a:spcBef>
              <a:buNone/>
              <a:defRPr b="0" i="0" sz="8000" u="none" cap="none" strike="noStrike">
                <a:solidFill>
                  <a:srgbClr val="53585F"/>
                </a:solidFill>
                <a:latin typeface="Roboto"/>
                <a:ea typeface="Roboto"/>
                <a:cs typeface="Roboto"/>
                <a:sym typeface="Roboto"/>
              </a:defRPr>
            </a:lvl8pPr>
            <a:lvl9pPr indent="1828800" lvl="8" marL="0" marR="0" rtl="0" algn="ctr">
              <a:spcBef>
                <a:spcPts val="0"/>
              </a:spcBef>
              <a:buNone/>
              <a:defRPr b="0" i="0" sz="8000" u="none" cap="none" strike="noStrike">
                <a:solidFill>
                  <a:srgbClr val="53585F"/>
                </a:solidFill>
                <a:latin typeface="Roboto"/>
                <a:ea typeface="Roboto"/>
                <a:cs typeface="Roboto"/>
                <a:sym typeface="Roboto"/>
              </a:defRPr>
            </a:lvl9pPr>
          </a:lstStyle>
          <a:p/>
        </p:txBody>
      </p:sp>
      <p:sp>
        <p:nvSpPr>
          <p:cNvPr id="18" name="Shape 18"/>
          <p:cNvSpPr txBox="1"/>
          <p:nvPr>
            <p:ph idx="1" type="body"/>
          </p:nvPr>
        </p:nvSpPr>
        <p:spPr>
          <a:xfrm>
            <a:off x="952500" y="2603500"/>
            <a:ext cx="11099799" cy="5382169"/>
          </a:xfrm>
          <a:prstGeom prst="rect">
            <a:avLst/>
          </a:prstGeom>
          <a:noFill/>
          <a:ln>
            <a:noFill/>
          </a:ln>
        </p:spPr>
        <p:txBody>
          <a:bodyPr anchorCtr="0" anchor="ctr" bIns="91425" lIns="91425" rIns="91425" tIns="91425"/>
          <a:lstStyle>
            <a:lvl1pPr indent="-273050" lvl="0" marL="444500" marR="0" rtl="0" algn="l">
              <a:spcBef>
                <a:spcPts val="600"/>
              </a:spcBef>
              <a:buSzPct val="75000"/>
              <a:buFont typeface="Open Sans"/>
              <a:buChar char="•"/>
              <a:defRPr b="0" i="0" sz="3600" u="none" cap="none" strike="noStrike">
                <a:latin typeface="Open Sans"/>
                <a:ea typeface="Open Sans"/>
                <a:cs typeface="Open Sans"/>
                <a:sym typeface="Open Sans"/>
              </a:defRPr>
            </a:lvl1pPr>
            <a:lvl2pPr indent="-273050" lvl="1" marL="889000" marR="0" rtl="0" algn="l">
              <a:spcBef>
                <a:spcPts val="4200"/>
              </a:spcBef>
              <a:buSzPct val="75000"/>
              <a:buFont typeface="Open Sans"/>
              <a:buChar char="•"/>
              <a:defRPr b="0" i="0" sz="3600" u="none" cap="none" strike="noStrike">
                <a:latin typeface="Open Sans"/>
                <a:ea typeface="Open Sans"/>
                <a:cs typeface="Open Sans"/>
                <a:sym typeface="Open Sans"/>
              </a:defRPr>
            </a:lvl2pPr>
            <a:lvl3pPr indent="-273050" lvl="2" marL="1333500" marR="0" rtl="0" algn="l">
              <a:spcBef>
                <a:spcPts val="4200"/>
              </a:spcBef>
              <a:buSzPct val="75000"/>
              <a:buFont typeface="Open Sans"/>
              <a:buChar char="•"/>
              <a:defRPr b="0" i="0" sz="3600" u="none" cap="none" strike="noStrike">
                <a:latin typeface="Open Sans"/>
                <a:ea typeface="Open Sans"/>
                <a:cs typeface="Open Sans"/>
                <a:sym typeface="Open Sans"/>
              </a:defRPr>
            </a:lvl3pPr>
            <a:lvl4pPr indent="-273050" lvl="3" marL="1778000" marR="0" rtl="0" algn="l">
              <a:spcBef>
                <a:spcPts val="4200"/>
              </a:spcBef>
              <a:buSzPct val="75000"/>
              <a:buFont typeface="Open Sans"/>
              <a:buChar char="•"/>
              <a:defRPr b="0" i="0" sz="3600" u="none" cap="none" strike="noStrike">
                <a:latin typeface="Open Sans"/>
                <a:ea typeface="Open Sans"/>
                <a:cs typeface="Open Sans"/>
                <a:sym typeface="Open Sans"/>
              </a:defRPr>
            </a:lvl4pPr>
            <a:lvl5pPr indent="-273050" lvl="4" marL="2222500" marR="0" rtl="0" algn="l">
              <a:spcBef>
                <a:spcPts val="4200"/>
              </a:spcBef>
              <a:buSzPct val="75000"/>
              <a:buFont typeface="Open Sans"/>
              <a:buChar char="•"/>
              <a:defRPr b="0" i="0" sz="3600" u="none" cap="none" strike="noStrike">
                <a:latin typeface="Open Sans"/>
                <a:ea typeface="Open Sans"/>
                <a:cs typeface="Open Sans"/>
                <a:sym typeface="Open Sans"/>
              </a:defRPr>
            </a:lvl5pPr>
            <a:lvl6pPr indent="-273050" lvl="5" marL="2667000" marR="0" rtl="0" algn="l">
              <a:spcBef>
                <a:spcPts val="4200"/>
              </a:spcBef>
              <a:buSzPct val="75000"/>
              <a:buFont typeface="Open Sans"/>
              <a:buChar char="•"/>
              <a:defRPr b="0" i="0" sz="3600" u="none" cap="none" strike="noStrike">
                <a:latin typeface="Open Sans"/>
                <a:ea typeface="Open Sans"/>
                <a:cs typeface="Open Sans"/>
                <a:sym typeface="Open Sans"/>
              </a:defRPr>
            </a:lvl6pPr>
            <a:lvl7pPr indent="-273050" lvl="6" marL="3111500" marR="0" rtl="0" algn="l">
              <a:spcBef>
                <a:spcPts val="4200"/>
              </a:spcBef>
              <a:buSzPct val="75000"/>
              <a:buFont typeface="Open Sans"/>
              <a:buChar char="•"/>
              <a:defRPr b="0" i="0" sz="3600" u="none" cap="none" strike="noStrike">
                <a:latin typeface="Open Sans"/>
                <a:ea typeface="Open Sans"/>
                <a:cs typeface="Open Sans"/>
                <a:sym typeface="Open Sans"/>
              </a:defRPr>
            </a:lvl7pPr>
            <a:lvl8pPr indent="-273050" lvl="7" marL="3556000" marR="0" rtl="0" algn="l">
              <a:spcBef>
                <a:spcPts val="4200"/>
              </a:spcBef>
              <a:buSzPct val="75000"/>
              <a:buFont typeface="Open Sans"/>
              <a:buChar char="•"/>
              <a:defRPr b="0" i="0" sz="3600" u="none" cap="none" strike="noStrike">
                <a:latin typeface="Open Sans"/>
                <a:ea typeface="Open Sans"/>
                <a:cs typeface="Open Sans"/>
                <a:sym typeface="Open Sans"/>
              </a:defRPr>
            </a:lvl8pPr>
            <a:lvl9pPr indent="-273050" lvl="8" marL="4000500" marR="0" rtl="0" algn="l">
              <a:spcBef>
                <a:spcPts val="4200"/>
              </a:spcBef>
              <a:buSzPct val="75000"/>
              <a:buFont typeface="Open Sans"/>
              <a:buChar char="•"/>
              <a:defRPr b="0" i="0" sz="3600" u="none" cap="none" strike="noStrike">
                <a:latin typeface="Open Sans"/>
                <a:ea typeface="Open Sans"/>
                <a:cs typeface="Open Sans"/>
                <a:sym typeface="Open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Center">
    <p:spTree>
      <p:nvGrpSpPr>
        <p:cNvPr id="19" name="Shape 19"/>
        <p:cNvGrpSpPr/>
        <p:nvPr/>
      </p:nvGrpSpPr>
      <p:grpSpPr>
        <a:xfrm>
          <a:off x="0" y="0"/>
          <a:ext cx="0" cy="0"/>
          <a:chOff x="0" y="0"/>
          <a:chExt cx="0" cy="0"/>
        </a:xfrm>
      </p:grpSpPr>
      <p:sp>
        <p:nvSpPr>
          <p:cNvPr id="20" name="Shape 20"/>
          <p:cNvSpPr txBox="1"/>
          <p:nvPr>
            <p:ph type="title"/>
          </p:nvPr>
        </p:nvSpPr>
        <p:spPr>
          <a:xfrm>
            <a:off x="1270000" y="3225800"/>
            <a:ext cx="10464800" cy="3301999"/>
          </a:xfrm>
          <a:prstGeom prst="rect">
            <a:avLst/>
          </a:prstGeom>
          <a:noFill/>
          <a:ln>
            <a:noFill/>
          </a:ln>
        </p:spPr>
        <p:txBody>
          <a:bodyPr anchorCtr="0" anchor="ctr" bIns="91425" lIns="91425" rIns="91425" tIns="91425"/>
          <a:lstStyle>
            <a:lvl1pPr indent="0" lvl="0" marL="0" marR="0" rtl="0" algn="ctr">
              <a:spcBef>
                <a:spcPts val="0"/>
              </a:spcBef>
              <a:buNone/>
              <a:defRPr b="0" i="0" sz="8000" u="none" cap="none" strike="noStrike">
                <a:solidFill>
                  <a:srgbClr val="53585F"/>
                </a:solidFill>
                <a:latin typeface="Roboto"/>
                <a:ea typeface="Roboto"/>
                <a:cs typeface="Roboto"/>
                <a:sym typeface="Roboto"/>
              </a:defRPr>
            </a:lvl1pPr>
            <a:lvl2pPr indent="228600" lvl="1" marL="0" marR="0" rtl="0" algn="ctr">
              <a:spcBef>
                <a:spcPts val="0"/>
              </a:spcBef>
              <a:buNone/>
              <a:defRPr b="0" i="0" sz="8000" u="none" cap="none" strike="noStrike">
                <a:solidFill>
                  <a:srgbClr val="53585F"/>
                </a:solidFill>
                <a:latin typeface="Roboto"/>
                <a:ea typeface="Roboto"/>
                <a:cs typeface="Roboto"/>
                <a:sym typeface="Roboto"/>
              </a:defRPr>
            </a:lvl2pPr>
            <a:lvl3pPr indent="457200" lvl="2" marL="0" marR="0" rtl="0" algn="ctr">
              <a:spcBef>
                <a:spcPts val="0"/>
              </a:spcBef>
              <a:buNone/>
              <a:defRPr b="0" i="0" sz="8000" u="none" cap="none" strike="noStrike">
                <a:solidFill>
                  <a:srgbClr val="53585F"/>
                </a:solidFill>
                <a:latin typeface="Roboto"/>
                <a:ea typeface="Roboto"/>
                <a:cs typeface="Roboto"/>
                <a:sym typeface="Roboto"/>
              </a:defRPr>
            </a:lvl3pPr>
            <a:lvl4pPr indent="685800" lvl="3" marL="0" marR="0" rtl="0" algn="ctr">
              <a:spcBef>
                <a:spcPts val="0"/>
              </a:spcBef>
              <a:buNone/>
              <a:defRPr b="0" i="0" sz="8000" u="none" cap="none" strike="noStrike">
                <a:solidFill>
                  <a:srgbClr val="53585F"/>
                </a:solidFill>
                <a:latin typeface="Roboto"/>
                <a:ea typeface="Roboto"/>
                <a:cs typeface="Roboto"/>
                <a:sym typeface="Roboto"/>
              </a:defRPr>
            </a:lvl4pPr>
            <a:lvl5pPr indent="914400" lvl="4" marL="0" marR="0" rtl="0" algn="ctr">
              <a:spcBef>
                <a:spcPts val="0"/>
              </a:spcBef>
              <a:buNone/>
              <a:defRPr b="0" i="0" sz="8000" u="none" cap="none" strike="noStrike">
                <a:solidFill>
                  <a:srgbClr val="53585F"/>
                </a:solidFill>
                <a:latin typeface="Roboto"/>
                <a:ea typeface="Roboto"/>
                <a:cs typeface="Roboto"/>
                <a:sym typeface="Roboto"/>
              </a:defRPr>
            </a:lvl5pPr>
            <a:lvl6pPr indent="1143000" lvl="5" marL="0" marR="0" rtl="0" algn="ctr">
              <a:spcBef>
                <a:spcPts val="0"/>
              </a:spcBef>
              <a:buNone/>
              <a:defRPr b="0" i="0" sz="8000" u="none" cap="none" strike="noStrike">
                <a:solidFill>
                  <a:srgbClr val="53585F"/>
                </a:solidFill>
                <a:latin typeface="Roboto"/>
                <a:ea typeface="Roboto"/>
                <a:cs typeface="Roboto"/>
                <a:sym typeface="Roboto"/>
              </a:defRPr>
            </a:lvl6pPr>
            <a:lvl7pPr indent="1371600" lvl="6" marL="0" marR="0" rtl="0" algn="ctr">
              <a:spcBef>
                <a:spcPts val="0"/>
              </a:spcBef>
              <a:buNone/>
              <a:defRPr b="0" i="0" sz="8000" u="none" cap="none" strike="noStrike">
                <a:solidFill>
                  <a:srgbClr val="53585F"/>
                </a:solidFill>
                <a:latin typeface="Roboto"/>
                <a:ea typeface="Roboto"/>
                <a:cs typeface="Roboto"/>
                <a:sym typeface="Roboto"/>
              </a:defRPr>
            </a:lvl7pPr>
            <a:lvl8pPr indent="1600200" lvl="7" marL="0" marR="0" rtl="0" algn="ctr">
              <a:spcBef>
                <a:spcPts val="0"/>
              </a:spcBef>
              <a:buNone/>
              <a:defRPr b="0" i="0" sz="8000" u="none" cap="none" strike="noStrike">
                <a:solidFill>
                  <a:srgbClr val="53585F"/>
                </a:solidFill>
                <a:latin typeface="Roboto"/>
                <a:ea typeface="Roboto"/>
                <a:cs typeface="Roboto"/>
                <a:sym typeface="Roboto"/>
              </a:defRPr>
            </a:lvl8pPr>
            <a:lvl9pPr indent="1828800" lvl="8" marL="0" marR="0" rtl="0" algn="ctr">
              <a:spcBef>
                <a:spcPts val="0"/>
              </a:spcBef>
              <a:buNone/>
              <a:defRPr b="0" i="0" sz="8000" u="none" cap="none" strike="noStrike">
                <a:solidFill>
                  <a:srgbClr val="53585F"/>
                </a:solidFill>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p:spTree>
      <p:nvGrpSpPr>
        <p:cNvPr id="21" name="Shape 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Horizontal">
    <p:spTree>
      <p:nvGrpSpPr>
        <p:cNvPr id="22" name="Shape 22"/>
        <p:cNvGrpSpPr/>
        <p:nvPr/>
      </p:nvGrpSpPr>
      <p:grpSpPr>
        <a:xfrm>
          <a:off x="0" y="0"/>
          <a:ext cx="0" cy="0"/>
          <a:chOff x="0" y="0"/>
          <a:chExt cx="0" cy="0"/>
        </a:xfrm>
      </p:grpSpPr>
      <p:sp>
        <p:nvSpPr>
          <p:cNvPr id="23" name="Shape 23"/>
          <p:cNvSpPr txBox="1"/>
          <p:nvPr>
            <p:ph type="title"/>
          </p:nvPr>
        </p:nvSpPr>
        <p:spPr>
          <a:xfrm>
            <a:off x="1270000" y="6718300"/>
            <a:ext cx="10464800" cy="1422400"/>
          </a:xfrm>
          <a:prstGeom prst="rect">
            <a:avLst/>
          </a:prstGeom>
          <a:noFill/>
          <a:ln>
            <a:noFill/>
          </a:ln>
        </p:spPr>
        <p:txBody>
          <a:bodyPr anchorCtr="0" anchor="b" bIns="91425" lIns="91425" rIns="91425" tIns="91425"/>
          <a:lstStyle>
            <a:lvl1pPr indent="0" lvl="0" marL="0" marR="0" rtl="0" algn="ctr">
              <a:spcBef>
                <a:spcPts val="0"/>
              </a:spcBef>
              <a:buNone/>
              <a:defRPr b="0" i="0" sz="8000" u="none" cap="none" strike="noStrike">
                <a:solidFill>
                  <a:srgbClr val="53585F"/>
                </a:solidFill>
                <a:latin typeface="Roboto"/>
                <a:ea typeface="Roboto"/>
                <a:cs typeface="Roboto"/>
                <a:sym typeface="Roboto"/>
              </a:defRPr>
            </a:lvl1pPr>
            <a:lvl2pPr indent="228600" lvl="1" marL="0" marR="0" rtl="0" algn="ctr">
              <a:spcBef>
                <a:spcPts val="0"/>
              </a:spcBef>
              <a:buNone/>
              <a:defRPr b="0" i="0" sz="8000" u="none" cap="none" strike="noStrike">
                <a:solidFill>
                  <a:srgbClr val="53585F"/>
                </a:solidFill>
                <a:latin typeface="Roboto"/>
                <a:ea typeface="Roboto"/>
                <a:cs typeface="Roboto"/>
                <a:sym typeface="Roboto"/>
              </a:defRPr>
            </a:lvl2pPr>
            <a:lvl3pPr indent="457200" lvl="2" marL="0" marR="0" rtl="0" algn="ctr">
              <a:spcBef>
                <a:spcPts val="0"/>
              </a:spcBef>
              <a:buNone/>
              <a:defRPr b="0" i="0" sz="8000" u="none" cap="none" strike="noStrike">
                <a:solidFill>
                  <a:srgbClr val="53585F"/>
                </a:solidFill>
                <a:latin typeface="Roboto"/>
                <a:ea typeface="Roboto"/>
                <a:cs typeface="Roboto"/>
                <a:sym typeface="Roboto"/>
              </a:defRPr>
            </a:lvl3pPr>
            <a:lvl4pPr indent="685800" lvl="3" marL="0" marR="0" rtl="0" algn="ctr">
              <a:spcBef>
                <a:spcPts val="0"/>
              </a:spcBef>
              <a:buNone/>
              <a:defRPr b="0" i="0" sz="8000" u="none" cap="none" strike="noStrike">
                <a:solidFill>
                  <a:srgbClr val="53585F"/>
                </a:solidFill>
                <a:latin typeface="Roboto"/>
                <a:ea typeface="Roboto"/>
                <a:cs typeface="Roboto"/>
                <a:sym typeface="Roboto"/>
              </a:defRPr>
            </a:lvl4pPr>
            <a:lvl5pPr indent="914400" lvl="4" marL="0" marR="0" rtl="0" algn="ctr">
              <a:spcBef>
                <a:spcPts val="0"/>
              </a:spcBef>
              <a:buNone/>
              <a:defRPr b="0" i="0" sz="8000" u="none" cap="none" strike="noStrike">
                <a:solidFill>
                  <a:srgbClr val="53585F"/>
                </a:solidFill>
                <a:latin typeface="Roboto"/>
                <a:ea typeface="Roboto"/>
                <a:cs typeface="Roboto"/>
                <a:sym typeface="Roboto"/>
              </a:defRPr>
            </a:lvl5pPr>
            <a:lvl6pPr indent="1143000" lvl="5" marL="0" marR="0" rtl="0" algn="ctr">
              <a:spcBef>
                <a:spcPts val="0"/>
              </a:spcBef>
              <a:buNone/>
              <a:defRPr b="0" i="0" sz="8000" u="none" cap="none" strike="noStrike">
                <a:solidFill>
                  <a:srgbClr val="53585F"/>
                </a:solidFill>
                <a:latin typeface="Roboto"/>
                <a:ea typeface="Roboto"/>
                <a:cs typeface="Roboto"/>
                <a:sym typeface="Roboto"/>
              </a:defRPr>
            </a:lvl6pPr>
            <a:lvl7pPr indent="1371600" lvl="6" marL="0" marR="0" rtl="0" algn="ctr">
              <a:spcBef>
                <a:spcPts val="0"/>
              </a:spcBef>
              <a:buNone/>
              <a:defRPr b="0" i="0" sz="8000" u="none" cap="none" strike="noStrike">
                <a:solidFill>
                  <a:srgbClr val="53585F"/>
                </a:solidFill>
                <a:latin typeface="Roboto"/>
                <a:ea typeface="Roboto"/>
                <a:cs typeface="Roboto"/>
                <a:sym typeface="Roboto"/>
              </a:defRPr>
            </a:lvl7pPr>
            <a:lvl8pPr indent="1600200" lvl="7" marL="0" marR="0" rtl="0" algn="ctr">
              <a:spcBef>
                <a:spcPts val="0"/>
              </a:spcBef>
              <a:buNone/>
              <a:defRPr b="0" i="0" sz="8000" u="none" cap="none" strike="noStrike">
                <a:solidFill>
                  <a:srgbClr val="53585F"/>
                </a:solidFill>
                <a:latin typeface="Roboto"/>
                <a:ea typeface="Roboto"/>
                <a:cs typeface="Roboto"/>
                <a:sym typeface="Roboto"/>
              </a:defRPr>
            </a:lvl8pPr>
            <a:lvl9pPr indent="1828800" lvl="8" marL="0" marR="0" rtl="0" algn="ctr">
              <a:spcBef>
                <a:spcPts val="0"/>
              </a:spcBef>
              <a:buNone/>
              <a:defRPr b="0" i="0" sz="8000" u="none" cap="none" strike="noStrike">
                <a:solidFill>
                  <a:srgbClr val="53585F"/>
                </a:solidFill>
                <a:latin typeface="Roboto"/>
                <a:ea typeface="Roboto"/>
                <a:cs typeface="Roboto"/>
                <a:sym typeface="Roboto"/>
              </a:defRPr>
            </a:lvl9pPr>
          </a:lstStyle>
          <a:p/>
        </p:txBody>
      </p:sp>
      <p:sp>
        <p:nvSpPr>
          <p:cNvPr id="24" name="Shape 24"/>
          <p:cNvSpPr txBox="1"/>
          <p:nvPr>
            <p:ph idx="1" type="body"/>
          </p:nvPr>
        </p:nvSpPr>
        <p:spPr>
          <a:xfrm>
            <a:off x="1270000" y="8191500"/>
            <a:ext cx="10464800" cy="1130299"/>
          </a:xfrm>
          <a:prstGeom prst="rect">
            <a:avLst/>
          </a:prstGeom>
          <a:noFill/>
          <a:ln>
            <a:noFill/>
          </a:ln>
        </p:spPr>
        <p:txBody>
          <a:bodyPr anchorCtr="0" anchor="t" bIns="91425" lIns="91425" rIns="91425" tIns="91425"/>
          <a:lstStyle>
            <a:lvl1pPr indent="0" lvl="0"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1pPr>
            <a:lvl2pPr indent="228600" lvl="1"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2pPr>
            <a:lvl3pPr indent="457200" lvl="2"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3pPr>
            <a:lvl4pPr indent="685800" lvl="3"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4pPr>
            <a:lvl5pPr indent="914400" lvl="4"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5pPr>
            <a:lvl6pPr indent="-273050" lvl="5" marL="2667000" marR="0" rtl="0" algn="l">
              <a:spcBef>
                <a:spcPts val="4200"/>
              </a:spcBef>
              <a:buSzPct val="75000"/>
              <a:buFont typeface="Open Sans"/>
              <a:buChar char="•"/>
              <a:defRPr b="0" i="0" sz="3600" u="none" cap="none" strike="noStrike">
                <a:latin typeface="Open Sans"/>
                <a:ea typeface="Open Sans"/>
                <a:cs typeface="Open Sans"/>
                <a:sym typeface="Open Sans"/>
              </a:defRPr>
            </a:lvl6pPr>
            <a:lvl7pPr indent="-273050" lvl="6" marL="3111500" marR="0" rtl="0" algn="l">
              <a:spcBef>
                <a:spcPts val="4200"/>
              </a:spcBef>
              <a:buSzPct val="75000"/>
              <a:buFont typeface="Open Sans"/>
              <a:buChar char="•"/>
              <a:defRPr b="0" i="0" sz="3600" u="none" cap="none" strike="noStrike">
                <a:latin typeface="Open Sans"/>
                <a:ea typeface="Open Sans"/>
                <a:cs typeface="Open Sans"/>
                <a:sym typeface="Open Sans"/>
              </a:defRPr>
            </a:lvl7pPr>
            <a:lvl8pPr indent="-273050" lvl="7" marL="3556000" marR="0" rtl="0" algn="l">
              <a:spcBef>
                <a:spcPts val="4200"/>
              </a:spcBef>
              <a:buSzPct val="75000"/>
              <a:buFont typeface="Open Sans"/>
              <a:buChar char="•"/>
              <a:defRPr b="0" i="0" sz="3600" u="none" cap="none" strike="noStrike">
                <a:latin typeface="Open Sans"/>
                <a:ea typeface="Open Sans"/>
                <a:cs typeface="Open Sans"/>
                <a:sym typeface="Open Sans"/>
              </a:defRPr>
            </a:lvl8pPr>
            <a:lvl9pPr indent="-273050" lvl="8" marL="4000500" marR="0" rtl="0" algn="l">
              <a:spcBef>
                <a:spcPts val="4200"/>
              </a:spcBef>
              <a:buSzPct val="75000"/>
              <a:buFont typeface="Open Sans"/>
              <a:buChar char="•"/>
              <a:defRPr b="0" i="0" sz="3600" u="none" cap="none" strike="noStrike">
                <a:latin typeface="Open Sans"/>
                <a:ea typeface="Open Sans"/>
                <a:cs typeface="Open Sans"/>
                <a:sym typeface="Open Sans"/>
              </a:defRPr>
            </a:lvl9pPr>
          </a:lstStyle>
          <a:p/>
        </p:txBody>
      </p:sp>
      <p:grpSp>
        <p:nvGrpSpPr>
          <p:cNvPr id="25" name="Shape 25"/>
          <p:cNvGrpSpPr/>
          <p:nvPr/>
        </p:nvGrpSpPr>
        <p:grpSpPr>
          <a:xfrm>
            <a:off x="-1464488" y="7985668"/>
            <a:ext cx="6162833" cy="3302001"/>
            <a:chOff x="0" y="0"/>
            <a:chExt cx="6162830" cy="3301999"/>
          </a:xfrm>
        </p:grpSpPr>
        <p:pic>
          <p:nvPicPr>
            <p:cNvPr id="26" name="Shape 26"/>
            <p:cNvPicPr preferRelativeResize="0"/>
            <p:nvPr/>
          </p:nvPicPr>
          <p:blipFill rotWithShape="1">
            <a:blip r:embed="rId2">
              <a:alphaModFix amt="40343"/>
            </a:blip>
            <a:srcRect b="0" l="0" r="0" t="0"/>
            <a:stretch/>
          </p:blipFill>
          <p:spPr>
            <a:xfrm>
              <a:off x="0" y="0"/>
              <a:ext cx="3277090" cy="3301999"/>
            </a:xfrm>
            <a:prstGeom prst="rect">
              <a:avLst/>
            </a:prstGeom>
            <a:noFill/>
            <a:ln>
              <a:noFill/>
            </a:ln>
          </p:spPr>
        </p:pic>
        <p:sp>
          <p:nvSpPr>
            <p:cNvPr id="27" name="Shape 27"/>
            <p:cNvSpPr/>
            <p:nvPr/>
          </p:nvSpPr>
          <p:spPr>
            <a:xfrm>
              <a:off x="3240366" y="699193"/>
              <a:ext cx="2922463" cy="1193800"/>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6500" u="none" cap="none" strike="noStrike">
                  <a:solidFill>
                    <a:srgbClr val="245F7B"/>
                  </a:solidFill>
                  <a:latin typeface="Roboto"/>
                  <a:ea typeface="Roboto"/>
                  <a:cs typeface="Roboto"/>
                  <a:sym typeface="Roboto"/>
                </a:rPr>
                <a:t>DataSF</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Vertical">
    <p:spTree>
      <p:nvGrpSpPr>
        <p:cNvPr id="28" name="Shape 28"/>
        <p:cNvGrpSpPr/>
        <p:nvPr/>
      </p:nvGrpSpPr>
      <p:grpSpPr>
        <a:xfrm>
          <a:off x="0" y="0"/>
          <a:ext cx="0" cy="0"/>
          <a:chOff x="0" y="0"/>
          <a:chExt cx="0" cy="0"/>
        </a:xfrm>
      </p:grpSpPr>
      <p:sp>
        <p:nvSpPr>
          <p:cNvPr id="29" name="Shape 29"/>
          <p:cNvSpPr txBox="1"/>
          <p:nvPr>
            <p:ph type="title"/>
          </p:nvPr>
        </p:nvSpPr>
        <p:spPr>
          <a:xfrm>
            <a:off x="952500" y="635000"/>
            <a:ext cx="5333999" cy="3987800"/>
          </a:xfrm>
          <a:prstGeom prst="rect">
            <a:avLst/>
          </a:prstGeom>
          <a:noFill/>
          <a:ln>
            <a:noFill/>
          </a:ln>
        </p:spPr>
        <p:txBody>
          <a:bodyPr anchorCtr="0" anchor="b" bIns="91425" lIns="91425" rIns="91425" tIns="91425"/>
          <a:lstStyle>
            <a:lvl1pPr indent="0" lvl="0" marL="0" marR="0" rtl="0" algn="ctr">
              <a:spcBef>
                <a:spcPts val="0"/>
              </a:spcBef>
              <a:buNone/>
              <a:defRPr b="0" i="0" sz="6300" u="none" cap="none" strike="noStrike">
                <a:solidFill>
                  <a:srgbClr val="53585F"/>
                </a:solidFill>
                <a:latin typeface="Roboto"/>
                <a:ea typeface="Roboto"/>
                <a:cs typeface="Roboto"/>
                <a:sym typeface="Roboto"/>
              </a:defRPr>
            </a:lvl1pPr>
            <a:lvl2pPr indent="228600" lvl="1" marL="0" marR="0" rtl="0" algn="ctr">
              <a:spcBef>
                <a:spcPts val="0"/>
              </a:spcBef>
              <a:buNone/>
              <a:defRPr b="0" i="0" sz="8000" u="none" cap="none" strike="noStrike">
                <a:solidFill>
                  <a:srgbClr val="53585F"/>
                </a:solidFill>
                <a:latin typeface="Roboto"/>
                <a:ea typeface="Roboto"/>
                <a:cs typeface="Roboto"/>
                <a:sym typeface="Roboto"/>
              </a:defRPr>
            </a:lvl2pPr>
            <a:lvl3pPr indent="457200" lvl="2" marL="0" marR="0" rtl="0" algn="ctr">
              <a:spcBef>
                <a:spcPts val="0"/>
              </a:spcBef>
              <a:buNone/>
              <a:defRPr b="0" i="0" sz="8000" u="none" cap="none" strike="noStrike">
                <a:solidFill>
                  <a:srgbClr val="53585F"/>
                </a:solidFill>
                <a:latin typeface="Roboto"/>
                <a:ea typeface="Roboto"/>
                <a:cs typeface="Roboto"/>
                <a:sym typeface="Roboto"/>
              </a:defRPr>
            </a:lvl3pPr>
            <a:lvl4pPr indent="685800" lvl="3" marL="0" marR="0" rtl="0" algn="ctr">
              <a:spcBef>
                <a:spcPts val="0"/>
              </a:spcBef>
              <a:buNone/>
              <a:defRPr b="0" i="0" sz="8000" u="none" cap="none" strike="noStrike">
                <a:solidFill>
                  <a:srgbClr val="53585F"/>
                </a:solidFill>
                <a:latin typeface="Roboto"/>
                <a:ea typeface="Roboto"/>
                <a:cs typeface="Roboto"/>
                <a:sym typeface="Roboto"/>
              </a:defRPr>
            </a:lvl4pPr>
            <a:lvl5pPr indent="914400" lvl="4" marL="0" marR="0" rtl="0" algn="ctr">
              <a:spcBef>
                <a:spcPts val="0"/>
              </a:spcBef>
              <a:buNone/>
              <a:defRPr b="0" i="0" sz="8000" u="none" cap="none" strike="noStrike">
                <a:solidFill>
                  <a:srgbClr val="53585F"/>
                </a:solidFill>
                <a:latin typeface="Roboto"/>
                <a:ea typeface="Roboto"/>
                <a:cs typeface="Roboto"/>
                <a:sym typeface="Roboto"/>
              </a:defRPr>
            </a:lvl5pPr>
            <a:lvl6pPr indent="1143000" lvl="5" marL="0" marR="0" rtl="0" algn="ctr">
              <a:spcBef>
                <a:spcPts val="0"/>
              </a:spcBef>
              <a:buNone/>
              <a:defRPr b="0" i="0" sz="8000" u="none" cap="none" strike="noStrike">
                <a:solidFill>
                  <a:srgbClr val="53585F"/>
                </a:solidFill>
                <a:latin typeface="Roboto"/>
                <a:ea typeface="Roboto"/>
                <a:cs typeface="Roboto"/>
                <a:sym typeface="Roboto"/>
              </a:defRPr>
            </a:lvl6pPr>
            <a:lvl7pPr indent="1371600" lvl="6" marL="0" marR="0" rtl="0" algn="ctr">
              <a:spcBef>
                <a:spcPts val="0"/>
              </a:spcBef>
              <a:buNone/>
              <a:defRPr b="0" i="0" sz="8000" u="none" cap="none" strike="noStrike">
                <a:solidFill>
                  <a:srgbClr val="53585F"/>
                </a:solidFill>
                <a:latin typeface="Roboto"/>
                <a:ea typeface="Roboto"/>
                <a:cs typeface="Roboto"/>
                <a:sym typeface="Roboto"/>
              </a:defRPr>
            </a:lvl7pPr>
            <a:lvl8pPr indent="1600200" lvl="7" marL="0" marR="0" rtl="0" algn="ctr">
              <a:spcBef>
                <a:spcPts val="0"/>
              </a:spcBef>
              <a:buNone/>
              <a:defRPr b="0" i="0" sz="8000" u="none" cap="none" strike="noStrike">
                <a:solidFill>
                  <a:srgbClr val="53585F"/>
                </a:solidFill>
                <a:latin typeface="Roboto"/>
                <a:ea typeface="Roboto"/>
                <a:cs typeface="Roboto"/>
                <a:sym typeface="Roboto"/>
              </a:defRPr>
            </a:lvl8pPr>
            <a:lvl9pPr indent="1828800" lvl="8" marL="0" marR="0" rtl="0" algn="ctr">
              <a:spcBef>
                <a:spcPts val="0"/>
              </a:spcBef>
              <a:buNone/>
              <a:defRPr b="0" i="0" sz="8000" u="none" cap="none" strike="noStrike">
                <a:solidFill>
                  <a:srgbClr val="53585F"/>
                </a:solidFill>
                <a:latin typeface="Roboto"/>
                <a:ea typeface="Roboto"/>
                <a:cs typeface="Roboto"/>
                <a:sym typeface="Roboto"/>
              </a:defRPr>
            </a:lvl9pPr>
          </a:lstStyle>
          <a:p/>
        </p:txBody>
      </p:sp>
      <p:sp>
        <p:nvSpPr>
          <p:cNvPr id="30" name="Shape 30"/>
          <p:cNvSpPr txBox="1"/>
          <p:nvPr>
            <p:ph idx="1" type="body"/>
          </p:nvPr>
        </p:nvSpPr>
        <p:spPr>
          <a:xfrm>
            <a:off x="952500" y="4762500"/>
            <a:ext cx="5333999" cy="4102100"/>
          </a:xfrm>
          <a:prstGeom prst="rect">
            <a:avLst/>
          </a:prstGeom>
          <a:noFill/>
          <a:ln>
            <a:noFill/>
          </a:ln>
        </p:spPr>
        <p:txBody>
          <a:bodyPr anchorCtr="0" anchor="t" bIns="91425" lIns="91425" rIns="91425" tIns="91425"/>
          <a:lstStyle>
            <a:lvl1pPr indent="0" lvl="0"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1pPr>
            <a:lvl2pPr indent="228600" lvl="1"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2pPr>
            <a:lvl3pPr indent="457200" lvl="2"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3pPr>
            <a:lvl4pPr indent="685800" lvl="3"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4pPr>
            <a:lvl5pPr indent="914400" lvl="4"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5pPr>
            <a:lvl6pPr indent="-273050" lvl="5" marL="2667000" marR="0" rtl="0" algn="l">
              <a:spcBef>
                <a:spcPts val="4200"/>
              </a:spcBef>
              <a:buSzPct val="75000"/>
              <a:buFont typeface="Open Sans"/>
              <a:buChar char="•"/>
              <a:defRPr b="0" i="0" sz="3600" u="none" cap="none" strike="noStrike">
                <a:latin typeface="Open Sans"/>
                <a:ea typeface="Open Sans"/>
                <a:cs typeface="Open Sans"/>
                <a:sym typeface="Open Sans"/>
              </a:defRPr>
            </a:lvl6pPr>
            <a:lvl7pPr indent="-273050" lvl="6" marL="3111500" marR="0" rtl="0" algn="l">
              <a:spcBef>
                <a:spcPts val="4200"/>
              </a:spcBef>
              <a:buSzPct val="75000"/>
              <a:buFont typeface="Open Sans"/>
              <a:buChar char="•"/>
              <a:defRPr b="0" i="0" sz="3600" u="none" cap="none" strike="noStrike">
                <a:latin typeface="Open Sans"/>
                <a:ea typeface="Open Sans"/>
                <a:cs typeface="Open Sans"/>
                <a:sym typeface="Open Sans"/>
              </a:defRPr>
            </a:lvl7pPr>
            <a:lvl8pPr indent="-273050" lvl="7" marL="3556000" marR="0" rtl="0" algn="l">
              <a:spcBef>
                <a:spcPts val="4200"/>
              </a:spcBef>
              <a:buSzPct val="75000"/>
              <a:buFont typeface="Open Sans"/>
              <a:buChar char="•"/>
              <a:defRPr b="0" i="0" sz="3600" u="none" cap="none" strike="noStrike">
                <a:latin typeface="Open Sans"/>
                <a:ea typeface="Open Sans"/>
                <a:cs typeface="Open Sans"/>
                <a:sym typeface="Open Sans"/>
              </a:defRPr>
            </a:lvl8pPr>
            <a:lvl9pPr indent="-273050" lvl="8" marL="4000500" marR="0" rtl="0" algn="l">
              <a:spcBef>
                <a:spcPts val="4200"/>
              </a:spcBef>
              <a:buSzPct val="75000"/>
              <a:buFont typeface="Open Sans"/>
              <a:buChar char="•"/>
              <a:defRPr b="0" i="0" sz="3600" u="none" cap="none" strike="noStrike">
                <a:latin typeface="Open Sans"/>
                <a:ea typeface="Open Sans"/>
                <a:cs typeface="Open Sans"/>
                <a:sym typeface="Open Sans"/>
              </a:defRPr>
            </a:lvl9pPr>
          </a:lstStyle>
          <a:p/>
        </p:txBody>
      </p:sp>
      <p:grpSp>
        <p:nvGrpSpPr>
          <p:cNvPr id="31" name="Shape 31"/>
          <p:cNvGrpSpPr/>
          <p:nvPr/>
        </p:nvGrpSpPr>
        <p:grpSpPr>
          <a:xfrm>
            <a:off x="-1464488" y="7985668"/>
            <a:ext cx="6162833" cy="3302001"/>
            <a:chOff x="0" y="0"/>
            <a:chExt cx="6162830" cy="3301999"/>
          </a:xfrm>
        </p:grpSpPr>
        <p:pic>
          <p:nvPicPr>
            <p:cNvPr id="32" name="Shape 32"/>
            <p:cNvPicPr preferRelativeResize="0"/>
            <p:nvPr/>
          </p:nvPicPr>
          <p:blipFill rotWithShape="1">
            <a:blip r:embed="rId2">
              <a:alphaModFix amt="40343"/>
            </a:blip>
            <a:srcRect b="0" l="0" r="0" t="0"/>
            <a:stretch/>
          </p:blipFill>
          <p:spPr>
            <a:xfrm>
              <a:off x="0" y="0"/>
              <a:ext cx="3277090" cy="3301999"/>
            </a:xfrm>
            <a:prstGeom prst="rect">
              <a:avLst/>
            </a:prstGeom>
            <a:noFill/>
            <a:ln>
              <a:noFill/>
            </a:ln>
          </p:spPr>
        </p:pic>
        <p:sp>
          <p:nvSpPr>
            <p:cNvPr id="33" name="Shape 33"/>
            <p:cNvSpPr/>
            <p:nvPr/>
          </p:nvSpPr>
          <p:spPr>
            <a:xfrm>
              <a:off x="3240366" y="699193"/>
              <a:ext cx="2922463" cy="1193800"/>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6500" u="none" cap="none" strike="noStrike">
                  <a:solidFill>
                    <a:srgbClr val="245F7B"/>
                  </a:solidFill>
                  <a:latin typeface="Roboto"/>
                  <a:ea typeface="Roboto"/>
                  <a:cs typeface="Roboto"/>
                  <a:sym typeface="Roboto"/>
                </a:rPr>
                <a:t>DataSF</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Vertical Left">
    <p:spTree>
      <p:nvGrpSpPr>
        <p:cNvPr id="34" name="Shape 34"/>
        <p:cNvGrpSpPr/>
        <p:nvPr/>
      </p:nvGrpSpPr>
      <p:grpSpPr>
        <a:xfrm>
          <a:off x="0" y="0"/>
          <a:ext cx="0" cy="0"/>
          <a:chOff x="0" y="0"/>
          <a:chExt cx="0" cy="0"/>
        </a:xfrm>
      </p:grpSpPr>
      <p:sp>
        <p:nvSpPr>
          <p:cNvPr id="35" name="Shape 35"/>
          <p:cNvSpPr txBox="1"/>
          <p:nvPr>
            <p:ph type="title"/>
          </p:nvPr>
        </p:nvSpPr>
        <p:spPr>
          <a:xfrm>
            <a:off x="6718300" y="635000"/>
            <a:ext cx="5333999" cy="3987800"/>
          </a:xfrm>
          <a:prstGeom prst="rect">
            <a:avLst/>
          </a:prstGeom>
          <a:noFill/>
          <a:ln>
            <a:noFill/>
          </a:ln>
        </p:spPr>
        <p:txBody>
          <a:bodyPr anchorCtr="0" anchor="b" bIns="91425" lIns="91425" rIns="91425" tIns="91425"/>
          <a:lstStyle>
            <a:lvl1pPr indent="0" lvl="0" marL="0" marR="0" rtl="0" algn="ctr">
              <a:spcBef>
                <a:spcPts val="0"/>
              </a:spcBef>
              <a:buNone/>
              <a:defRPr b="0" i="0" sz="6300" u="none" cap="none" strike="noStrike">
                <a:solidFill>
                  <a:srgbClr val="53585F"/>
                </a:solidFill>
                <a:latin typeface="Roboto"/>
                <a:ea typeface="Roboto"/>
                <a:cs typeface="Roboto"/>
                <a:sym typeface="Roboto"/>
              </a:defRPr>
            </a:lvl1pPr>
            <a:lvl2pPr indent="228600" lvl="1" marL="0" marR="0" rtl="0" algn="ctr">
              <a:spcBef>
                <a:spcPts val="0"/>
              </a:spcBef>
              <a:buNone/>
              <a:defRPr b="0" i="0" sz="8000" u="none" cap="none" strike="noStrike">
                <a:solidFill>
                  <a:srgbClr val="53585F"/>
                </a:solidFill>
                <a:latin typeface="Roboto"/>
                <a:ea typeface="Roboto"/>
                <a:cs typeface="Roboto"/>
                <a:sym typeface="Roboto"/>
              </a:defRPr>
            </a:lvl2pPr>
            <a:lvl3pPr indent="457200" lvl="2" marL="0" marR="0" rtl="0" algn="ctr">
              <a:spcBef>
                <a:spcPts val="0"/>
              </a:spcBef>
              <a:buNone/>
              <a:defRPr b="0" i="0" sz="8000" u="none" cap="none" strike="noStrike">
                <a:solidFill>
                  <a:srgbClr val="53585F"/>
                </a:solidFill>
                <a:latin typeface="Roboto"/>
                <a:ea typeface="Roboto"/>
                <a:cs typeface="Roboto"/>
                <a:sym typeface="Roboto"/>
              </a:defRPr>
            </a:lvl3pPr>
            <a:lvl4pPr indent="685800" lvl="3" marL="0" marR="0" rtl="0" algn="ctr">
              <a:spcBef>
                <a:spcPts val="0"/>
              </a:spcBef>
              <a:buNone/>
              <a:defRPr b="0" i="0" sz="8000" u="none" cap="none" strike="noStrike">
                <a:solidFill>
                  <a:srgbClr val="53585F"/>
                </a:solidFill>
                <a:latin typeface="Roboto"/>
                <a:ea typeface="Roboto"/>
                <a:cs typeface="Roboto"/>
                <a:sym typeface="Roboto"/>
              </a:defRPr>
            </a:lvl4pPr>
            <a:lvl5pPr indent="914400" lvl="4" marL="0" marR="0" rtl="0" algn="ctr">
              <a:spcBef>
                <a:spcPts val="0"/>
              </a:spcBef>
              <a:buNone/>
              <a:defRPr b="0" i="0" sz="8000" u="none" cap="none" strike="noStrike">
                <a:solidFill>
                  <a:srgbClr val="53585F"/>
                </a:solidFill>
                <a:latin typeface="Roboto"/>
                <a:ea typeface="Roboto"/>
                <a:cs typeface="Roboto"/>
                <a:sym typeface="Roboto"/>
              </a:defRPr>
            </a:lvl5pPr>
            <a:lvl6pPr indent="1143000" lvl="5" marL="0" marR="0" rtl="0" algn="ctr">
              <a:spcBef>
                <a:spcPts val="0"/>
              </a:spcBef>
              <a:buNone/>
              <a:defRPr b="0" i="0" sz="8000" u="none" cap="none" strike="noStrike">
                <a:solidFill>
                  <a:srgbClr val="53585F"/>
                </a:solidFill>
                <a:latin typeface="Roboto"/>
                <a:ea typeface="Roboto"/>
                <a:cs typeface="Roboto"/>
                <a:sym typeface="Roboto"/>
              </a:defRPr>
            </a:lvl6pPr>
            <a:lvl7pPr indent="1371600" lvl="6" marL="0" marR="0" rtl="0" algn="ctr">
              <a:spcBef>
                <a:spcPts val="0"/>
              </a:spcBef>
              <a:buNone/>
              <a:defRPr b="0" i="0" sz="8000" u="none" cap="none" strike="noStrike">
                <a:solidFill>
                  <a:srgbClr val="53585F"/>
                </a:solidFill>
                <a:latin typeface="Roboto"/>
                <a:ea typeface="Roboto"/>
                <a:cs typeface="Roboto"/>
                <a:sym typeface="Roboto"/>
              </a:defRPr>
            </a:lvl7pPr>
            <a:lvl8pPr indent="1600200" lvl="7" marL="0" marR="0" rtl="0" algn="ctr">
              <a:spcBef>
                <a:spcPts val="0"/>
              </a:spcBef>
              <a:buNone/>
              <a:defRPr b="0" i="0" sz="8000" u="none" cap="none" strike="noStrike">
                <a:solidFill>
                  <a:srgbClr val="53585F"/>
                </a:solidFill>
                <a:latin typeface="Roboto"/>
                <a:ea typeface="Roboto"/>
                <a:cs typeface="Roboto"/>
                <a:sym typeface="Roboto"/>
              </a:defRPr>
            </a:lvl8pPr>
            <a:lvl9pPr indent="1828800" lvl="8" marL="0" marR="0" rtl="0" algn="ctr">
              <a:spcBef>
                <a:spcPts val="0"/>
              </a:spcBef>
              <a:buNone/>
              <a:defRPr b="0" i="0" sz="8000" u="none" cap="none" strike="noStrike">
                <a:solidFill>
                  <a:srgbClr val="53585F"/>
                </a:solidFill>
                <a:latin typeface="Roboto"/>
                <a:ea typeface="Roboto"/>
                <a:cs typeface="Roboto"/>
                <a:sym typeface="Roboto"/>
              </a:defRPr>
            </a:lvl9pPr>
          </a:lstStyle>
          <a:p/>
        </p:txBody>
      </p:sp>
      <p:sp>
        <p:nvSpPr>
          <p:cNvPr id="36" name="Shape 36"/>
          <p:cNvSpPr txBox="1"/>
          <p:nvPr>
            <p:ph idx="1" type="body"/>
          </p:nvPr>
        </p:nvSpPr>
        <p:spPr>
          <a:xfrm>
            <a:off x="6718300" y="4768850"/>
            <a:ext cx="5333999" cy="4102100"/>
          </a:xfrm>
          <a:prstGeom prst="rect">
            <a:avLst/>
          </a:prstGeom>
          <a:noFill/>
          <a:ln>
            <a:noFill/>
          </a:ln>
        </p:spPr>
        <p:txBody>
          <a:bodyPr anchorCtr="0" anchor="t" bIns="91425" lIns="91425" rIns="91425" tIns="91425"/>
          <a:lstStyle>
            <a:lvl1pPr indent="0" lvl="0"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1pPr>
            <a:lvl2pPr indent="228600" lvl="1"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2pPr>
            <a:lvl3pPr indent="457200" lvl="2"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3pPr>
            <a:lvl4pPr indent="685800" lvl="3"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4pPr>
            <a:lvl5pPr indent="914400" lvl="4" marL="0" marR="0" rtl="0" algn="ctr">
              <a:spcBef>
                <a:spcPts val="0"/>
              </a:spcBef>
              <a:buClr>
                <a:srgbClr val="A6AAA9"/>
              </a:buClr>
              <a:buFont typeface="Open Sans"/>
              <a:buNone/>
              <a:defRPr b="0" i="0" sz="3200" u="none" cap="none" strike="noStrike">
                <a:solidFill>
                  <a:srgbClr val="A6AAA9"/>
                </a:solidFill>
                <a:latin typeface="Open Sans"/>
                <a:ea typeface="Open Sans"/>
                <a:cs typeface="Open Sans"/>
                <a:sym typeface="Open Sans"/>
              </a:defRPr>
            </a:lvl5pPr>
            <a:lvl6pPr indent="-273050" lvl="5" marL="2667000" marR="0" rtl="0" algn="l">
              <a:spcBef>
                <a:spcPts val="4200"/>
              </a:spcBef>
              <a:buSzPct val="75000"/>
              <a:buFont typeface="Open Sans"/>
              <a:buChar char="•"/>
              <a:defRPr b="0" i="0" sz="3600" u="none" cap="none" strike="noStrike">
                <a:latin typeface="Open Sans"/>
                <a:ea typeface="Open Sans"/>
                <a:cs typeface="Open Sans"/>
                <a:sym typeface="Open Sans"/>
              </a:defRPr>
            </a:lvl6pPr>
            <a:lvl7pPr indent="-273050" lvl="6" marL="3111500" marR="0" rtl="0" algn="l">
              <a:spcBef>
                <a:spcPts val="4200"/>
              </a:spcBef>
              <a:buSzPct val="75000"/>
              <a:buFont typeface="Open Sans"/>
              <a:buChar char="•"/>
              <a:defRPr b="0" i="0" sz="3600" u="none" cap="none" strike="noStrike">
                <a:latin typeface="Open Sans"/>
                <a:ea typeface="Open Sans"/>
                <a:cs typeface="Open Sans"/>
                <a:sym typeface="Open Sans"/>
              </a:defRPr>
            </a:lvl7pPr>
            <a:lvl8pPr indent="-273050" lvl="7" marL="3556000" marR="0" rtl="0" algn="l">
              <a:spcBef>
                <a:spcPts val="4200"/>
              </a:spcBef>
              <a:buSzPct val="75000"/>
              <a:buFont typeface="Open Sans"/>
              <a:buChar char="•"/>
              <a:defRPr b="0" i="0" sz="3600" u="none" cap="none" strike="noStrike">
                <a:latin typeface="Open Sans"/>
                <a:ea typeface="Open Sans"/>
                <a:cs typeface="Open Sans"/>
                <a:sym typeface="Open Sans"/>
              </a:defRPr>
            </a:lvl8pPr>
            <a:lvl9pPr indent="-273050" lvl="8" marL="4000500" marR="0" rtl="0" algn="l">
              <a:spcBef>
                <a:spcPts val="4200"/>
              </a:spcBef>
              <a:buSzPct val="75000"/>
              <a:buFont typeface="Open Sans"/>
              <a:buChar char="•"/>
              <a:defRPr b="0" i="0" sz="3600" u="none" cap="none" strike="noStrike">
                <a:latin typeface="Open Sans"/>
                <a:ea typeface="Open Sans"/>
                <a:cs typeface="Open Sans"/>
                <a:sym typeface="Open Sans"/>
              </a:defRPr>
            </a:lvl9pPr>
          </a:lstStyle>
          <a:p/>
        </p:txBody>
      </p:sp>
      <p:grpSp>
        <p:nvGrpSpPr>
          <p:cNvPr id="37" name="Shape 37"/>
          <p:cNvGrpSpPr/>
          <p:nvPr/>
        </p:nvGrpSpPr>
        <p:grpSpPr>
          <a:xfrm>
            <a:off x="-1464488" y="7985668"/>
            <a:ext cx="6162833" cy="3302001"/>
            <a:chOff x="0" y="0"/>
            <a:chExt cx="6162830" cy="3301999"/>
          </a:xfrm>
        </p:grpSpPr>
        <p:pic>
          <p:nvPicPr>
            <p:cNvPr id="38" name="Shape 38"/>
            <p:cNvPicPr preferRelativeResize="0"/>
            <p:nvPr/>
          </p:nvPicPr>
          <p:blipFill rotWithShape="1">
            <a:blip r:embed="rId2">
              <a:alphaModFix amt="40343"/>
            </a:blip>
            <a:srcRect b="0" l="0" r="0" t="0"/>
            <a:stretch/>
          </p:blipFill>
          <p:spPr>
            <a:xfrm>
              <a:off x="0" y="0"/>
              <a:ext cx="3277090" cy="3301999"/>
            </a:xfrm>
            <a:prstGeom prst="rect">
              <a:avLst/>
            </a:prstGeom>
            <a:noFill/>
            <a:ln>
              <a:noFill/>
            </a:ln>
          </p:spPr>
        </p:pic>
        <p:sp>
          <p:nvSpPr>
            <p:cNvPr id="39" name="Shape 39"/>
            <p:cNvSpPr/>
            <p:nvPr/>
          </p:nvSpPr>
          <p:spPr>
            <a:xfrm>
              <a:off x="3240366" y="699193"/>
              <a:ext cx="2922463" cy="1193800"/>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6500" u="none" cap="none" strike="noStrike">
                  <a:solidFill>
                    <a:srgbClr val="245F7B"/>
                  </a:solidFill>
                  <a:latin typeface="Roboto"/>
                  <a:ea typeface="Roboto"/>
                  <a:cs typeface="Roboto"/>
                  <a:sym typeface="Roboto"/>
                </a:rPr>
                <a:t>DataSF</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Top">
    <p:spTree>
      <p:nvGrpSpPr>
        <p:cNvPr id="40" name="Shape 40"/>
        <p:cNvGrpSpPr/>
        <p:nvPr/>
      </p:nvGrpSpPr>
      <p:grpSpPr>
        <a:xfrm>
          <a:off x="0" y="0"/>
          <a:ext cx="0" cy="0"/>
          <a:chOff x="0" y="0"/>
          <a:chExt cx="0" cy="0"/>
        </a:xfrm>
      </p:grpSpPr>
      <p:sp>
        <p:nvSpPr>
          <p:cNvPr id="41" name="Shape 41"/>
          <p:cNvSpPr txBox="1"/>
          <p:nvPr>
            <p:ph type="title"/>
          </p:nvPr>
        </p:nvSpPr>
        <p:spPr>
          <a:xfrm>
            <a:off x="952500" y="444500"/>
            <a:ext cx="11099799" cy="2158999"/>
          </a:xfrm>
          <a:prstGeom prst="rect">
            <a:avLst/>
          </a:prstGeom>
          <a:noFill/>
          <a:ln>
            <a:noFill/>
          </a:ln>
        </p:spPr>
        <p:txBody>
          <a:bodyPr anchorCtr="0" anchor="ctr" bIns="91425" lIns="91425" rIns="91425" tIns="91425"/>
          <a:lstStyle>
            <a:lvl1pPr indent="0" lvl="0" marL="0" marR="0" rtl="0" algn="ctr">
              <a:spcBef>
                <a:spcPts val="0"/>
              </a:spcBef>
              <a:buNone/>
              <a:defRPr b="0" i="0" sz="8000" u="none" cap="none" strike="noStrike">
                <a:solidFill>
                  <a:srgbClr val="53585F"/>
                </a:solidFill>
                <a:latin typeface="Roboto"/>
                <a:ea typeface="Roboto"/>
                <a:cs typeface="Roboto"/>
                <a:sym typeface="Roboto"/>
              </a:defRPr>
            </a:lvl1pPr>
            <a:lvl2pPr indent="228600" lvl="1" marL="0" marR="0" rtl="0" algn="ctr">
              <a:spcBef>
                <a:spcPts val="0"/>
              </a:spcBef>
              <a:buNone/>
              <a:defRPr b="0" i="0" sz="8000" u="none" cap="none" strike="noStrike">
                <a:solidFill>
                  <a:srgbClr val="53585F"/>
                </a:solidFill>
                <a:latin typeface="Roboto"/>
                <a:ea typeface="Roboto"/>
                <a:cs typeface="Roboto"/>
                <a:sym typeface="Roboto"/>
              </a:defRPr>
            </a:lvl2pPr>
            <a:lvl3pPr indent="457200" lvl="2" marL="0" marR="0" rtl="0" algn="ctr">
              <a:spcBef>
                <a:spcPts val="0"/>
              </a:spcBef>
              <a:buNone/>
              <a:defRPr b="0" i="0" sz="8000" u="none" cap="none" strike="noStrike">
                <a:solidFill>
                  <a:srgbClr val="53585F"/>
                </a:solidFill>
                <a:latin typeface="Roboto"/>
                <a:ea typeface="Roboto"/>
                <a:cs typeface="Roboto"/>
                <a:sym typeface="Roboto"/>
              </a:defRPr>
            </a:lvl3pPr>
            <a:lvl4pPr indent="685800" lvl="3" marL="0" marR="0" rtl="0" algn="ctr">
              <a:spcBef>
                <a:spcPts val="0"/>
              </a:spcBef>
              <a:buNone/>
              <a:defRPr b="0" i="0" sz="8000" u="none" cap="none" strike="noStrike">
                <a:solidFill>
                  <a:srgbClr val="53585F"/>
                </a:solidFill>
                <a:latin typeface="Roboto"/>
                <a:ea typeface="Roboto"/>
                <a:cs typeface="Roboto"/>
                <a:sym typeface="Roboto"/>
              </a:defRPr>
            </a:lvl4pPr>
            <a:lvl5pPr indent="914400" lvl="4" marL="0" marR="0" rtl="0" algn="ctr">
              <a:spcBef>
                <a:spcPts val="0"/>
              </a:spcBef>
              <a:buNone/>
              <a:defRPr b="0" i="0" sz="8000" u="none" cap="none" strike="noStrike">
                <a:solidFill>
                  <a:srgbClr val="53585F"/>
                </a:solidFill>
                <a:latin typeface="Roboto"/>
                <a:ea typeface="Roboto"/>
                <a:cs typeface="Roboto"/>
                <a:sym typeface="Roboto"/>
              </a:defRPr>
            </a:lvl5pPr>
            <a:lvl6pPr indent="1143000" lvl="5" marL="0" marR="0" rtl="0" algn="ctr">
              <a:spcBef>
                <a:spcPts val="0"/>
              </a:spcBef>
              <a:buNone/>
              <a:defRPr b="0" i="0" sz="8000" u="none" cap="none" strike="noStrike">
                <a:solidFill>
                  <a:srgbClr val="53585F"/>
                </a:solidFill>
                <a:latin typeface="Roboto"/>
                <a:ea typeface="Roboto"/>
                <a:cs typeface="Roboto"/>
                <a:sym typeface="Roboto"/>
              </a:defRPr>
            </a:lvl6pPr>
            <a:lvl7pPr indent="1371600" lvl="6" marL="0" marR="0" rtl="0" algn="ctr">
              <a:spcBef>
                <a:spcPts val="0"/>
              </a:spcBef>
              <a:buNone/>
              <a:defRPr b="0" i="0" sz="8000" u="none" cap="none" strike="noStrike">
                <a:solidFill>
                  <a:srgbClr val="53585F"/>
                </a:solidFill>
                <a:latin typeface="Roboto"/>
                <a:ea typeface="Roboto"/>
                <a:cs typeface="Roboto"/>
                <a:sym typeface="Roboto"/>
              </a:defRPr>
            </a:lvl7pPr>
            <a:lvl8pPr indent="1600200" lvl="7" marL="0" marR="0" rtl="0" algn="ctr">
              <a:spcBef>
                <a:spcPts val="0"/>
              </a:spcBef>
              <a:buNone/>
              <a:defRPr b="0" i="0" sz="8000" u="none" cap="none" strike="noStrike">
                <a:solidFill>
                  <a:srgbClr val="53585F"/>
                </a:solidFill>
                <a:latin typeface="Roboto"/>
                <a:ea typeface="Roboto"/>
                <a:cs typeface="Roboto"/>
                <a:sym typeface="Roboto"/>
              </a:defRPr>
            </a:lvl8pPr>
            <a:lvl9pPr indent="1828800" lvl="8" marL="0" marR="0" rtl="0" algn="ctr">
              <a:spcBef>
                <a:spcPts val="0"/>
              </a:spcBef>
              <a:buNone/>
              <a:defRPr b="0" i="0" sz="8000" u="none" cap="none" strike="noStrike">
                <a:solidFill>
                  <a:srgbClr val="53585F"/>
                </a:solidFill>
                <a:latin typeface="Roboto"/>
                <a:ea typeface="Roboto"/>
                <a:cs typeface="Roboto"/>
                <a:sym typeface="Robo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952500" y="444500"/>
            <a:ext cx="11099799" cy="2158999"/>
          </a:xfrm>
          <a:prstGeom prst="rect">
            <a:avLst/>
          </a:prstGeom>
          <a:noFill/>
          <a:ln>
            <a:noFill/>
          </a:ln>
        </p:spPr>
        <p:txBody>
          <a:bodyPr anchorCtr="0" anchor="ctr" bIns="91425" lIns="91425" rIns="91425" tIns="91425"/>
          <a:lstStyle>
            <a:lvl1pPr indent="0" lvl="0" marL="0" marR="0" rtl="0" algn="ctr">
              <a:spcBef>
                <a:spcPts val="0"/>
              </a:spcBef>
              <a:buNone/>
              <a:defRPr b="0" i="0" sz="8000" u="none" cap="none" strike="noStrike">
                <a:solidFill>
                  <a:srgbClr val="53585F"/>
                </a:solidFill>
                <a:latin typeface="Roboto"/>
                <a:ea typeface="Roboto"/>
                <a:cs typeface="Roboto"/>
                <a:sym typeface="Roboto"/>
              </a:defRPr>
            </a:lvl1pPr>
            <a:lvl2pPr indent="228600" lvl="1" marL="0" marR="0" rtl="0" algn="ctr">
              <a:spcBef>
                <a:spcPts val="0"/>
              </a:spcBef>
              <a:buNone/>
              <a:defRPr b="0" i="0" sz="8000" u="none" cap="none" strike="noStrike">
                <a:solidFill>
                  <a:srgbClr val="53585F"/>
                </a:solidFill>
                <a:latin typeface="Roboto"/>
                <a:ea typeface="Roboto"/>
                <a:cs typeface="Roboto"/>
                <a:sym typeface="Roboto"/>
              </a:defRPr>
            </a:lvl2pPr>
            <a:lvl3pPr indent="457200" lvl="2" marL="0" marR="0" rtl="0" algn="ctr">
              <a:spcBef>
                <a:spcPts val="0"/>
              </a:spcBef>
              <a:buNone/>
              <a:defRPr b="0" i="0" sz="8000" u="none" cap="none" strike="noStrike">
                <a:solidFill>
                  <a:srgbClr val="53585F"/>
                </a:solidFill>
                <a:latin typeface="Roboto"/>
                <a:ea typeface="Roboto"/>
                <a:cs typeface="Roboto"/>
                <a:sym typeface="Roboto"/>
              </a:defRPr>
            </a:lvl3pPr>
            <a:lvl4pPr indent="685800" lvl="3" marL="0" marR="0" rtl="0" algn="ctr">
              <a:spcBef>
                <a:spcPts val="0"/>
              </a:spcBef>
              <a:buNone/>
              <a:defRPr b="0" i="0" sz="8000" u="none" cap="none" strike="noStrike">
                <a:solidFill>
                  <a:srgbClr val="53585F"/>
                </a:solidFill>
                <a:latin typeface="Roboto"/>
                <a:ea typeface="Roboto"/>
                <a:cs typeface="Roboto"/>
                <a:sym typeface="Roboto"/>
              </a:defRPr>
            </a:lvl4pPr>
            <a:lvl5pPr indent="914400" lvl="4" marL="0" marR="0" rtl="0" algn="ctr">
              <a:spcBef>
                <a:spcPts val="0"/>
              </a:spcBef>
              <a:buNone/>
              <a:defRPr b="0" i="0" sz="8000" u="none" cap="none" strike="noStrike">
                <a:solidFill>
                  <a:srgbClr val="53585F"/>
                </a:solidFill>
                <a:latin typeface="Roboto"/>
                <a:ea typeface="Roboto"/>
                <a:cs typeface="Roboto"/>
                <a:sym typeface="Roboto"/>
              </a:defRPr>
            </a:lvl5pPr>
            <a:lvl6pPr indent="1143000" lvl="5" marL="0" marR="0" rtl="0" algn="ctr">
              <a:spcBef>
                <a:spcPts val="0"/>
              </a:spcBef>
              <a:buNone/>
              <a:defRPr b="0" i="0" sz="8000" u="none" cap="none" strike="noStrike">
                <a:solidFill>
                  <a:srgbClr val="53585F"/>
                </a:solidFill>
                <a:latin typeface="Roboto"/>
                <a:ea typeface="Roboto"/>
                <a:cs typeface="Roboto"/>
                <a:sym typeface="Roboto"/>
              </a:defRPr>
            </a:lvl6pPr>
            <a:lvl7pPr indent="1371600" lvl="6" marL="0" marR="0" rtl="0" algn="ctr">
              <a:spcBef>
                <a:spcPts val="0"/>
              </a:spcBef>
              <a:buNone/>
              <a:defRPr b="0" i="0" sz="8000" u="none" cap="none" strike="noStrike">
                <a:solidFill>
                  <a:srgbClr val="53585F"/>
                </a:solidFill>
                <a:latin typeface="Roboto"/>
                <a:ea typeface="Roboto"/>
                <a:cs typeface="Roboto"/>
                <a:sym typeface="Roboto"/>
              </a:defRPr>
            </a:lvl7pPr>
            <a:lvl8pPr indent="1600200" lvl="7" marL="0" marR="0" rtl="0" algn="ctr">
              <a:spcBef>
                <a:spcPts val="0"/>
              </a:spcBef>
              <a:buNone/>
              <a:defRPr b="0" i="0" sz="8000" u="none" cap="none" strike="noStrike">
                <a:solidFill>
                  <a:srgbClr val="53585F"/>
                </a:solidFill>
                <a:latin typeface="Roboto"/>
                <a:ea typeface="Roboto"/>
                <a:cs typeface="Roboto"/>
                <a:sym typeface="Roboto"/>
              </a:defRPr>
            </a:lvl8pPr>
            <a:lvl9pPr indent="1828800" lvl="8" marL="0" marR="0" rtl="0" algn="ctr">
              <a:spcBef>
                <a:spcPts val="0"/>
              </a:spcBef>
              <a:buNone/>
              <a:defRPr b="0" i="0" sz="8000" u="none" cap="none" strike="noStrike">
                <a:solidFill>
                  <a:srgbClr val="53585F"/>
                </a:solidFill>
                <a:latin typeface="Roboto"/>
                <a:ea typeface="Roboto"/>
                <a:cs typeface="Roboto"/>
                <a:sym typeface="Roboto"/>
              </a:defRPr>
            </a:lvl9pPr>
          </a:lstStyle>
          <a:p/>
        </p:txBody>
      </p:sp>
      <p:sp>
        <p:nvSpPr>
          <p:cNvPr id="7" name="Shape 7"/>
          <p:cNvSpPr txBox="1"/>
          <p:nvPr>
            <p:ph idx="1" type="body"/>
          </p:nvPr>
        </p:nvSpPr>
        <p:spPr>
          <a:xfrm>
            <a:off x="952500" y="2603500"/>
            <a:ext cx="11099799" cy="5382169"/>
          </a:xfrm>
          <a:prstGeom prst="rect">
            <a:avLst/>
          </a:prstGeom>
          <a:noFill/>
          <a:ln>
            <a:noFill/>
          </a:ln>
        </p:spPr>
        <p:txBody>
          <a:bodyPr anchorCtr="0" anchor="ctr" bIns="91425" lIns="91425" rIns="91425" tIns="91425"/>
          <a:lstStyle>
            <a:lvl1pPr indent="-273050" lvl="0" marL="444500" marR="0" rtl="0" algn="l">
              <a:spcBef>
                <a:spcPts val="4200"/>
              </a:spcBef>
              <a:buSzPct val="75000"/>
              <a:buFont typeface="Open Sans"/>
              <a:buChar char="•"/>
              <a:defRPr b="0" i="0" sz="3600" u="none" cap="none" strike="noStrike">
                <a:latin typeface="Open Sans"/>
                <a:ea typeface="Open Sans"/>
                <a:cs typeface="Open Sans"/>
                <a:sym typeface="Open Sans"/>
              </a:defRPr>
            </a:lvl1pPr>
            <a:lvl2pPr indent="-273050" lvl="1" marL="889000" marR="0" rtl="0" algn="l">
              <a:spcBef>
                <a:spcPts val="4200"/>
              </a:spcBef>
              <a:buSzPct val="75000"/>
              <a:buFont typeface="Open Sans"/>
              <a:buChar char="•"/>
              <a:defRPr b="0" i="0" sz="3600" u="none" cap="none" strike="noStrike">
                <a:latin typeface="Open Sans"/>
                <a:ea typeface="Open Sans"/>
                <a:cs typeface="Open Sans"/>
                <a:sym typeface="Open Sans"/>
              </a:defRPr>
            </a:lvl2pPr>
            <a:lvl3pPr indent="-273050" lvl="2" marL="1333500" marR="0" rtl="0" algn="l">
              <a:spcBef>
                <a:spcPts val="4200"/>
              </a:spcBef>
              <a:buSzPct val="75000"/>
              <a:buFont typeface="Open Sans"/>
              <a:buChar char="•"/>
              <a:defRPr b="0" i="0" sz="3600" u="none" cap="none" strike="noStrike">
                <a:latin typeface="Open Sans"/>
                <a:ea typeface="Open Sans"/>
                <a:cs typeface="Open Sans"/>
                <a:sym typeface="Open Sans"/>
              </a:defRPr>
            </a:lvl3pPr>
            <a:lvl4pPr indent="-273050" lvl="3" marL="1778000" marR="0" rtl="0" algn="l">
              <a:spcBef>
                <a:spcPts val="4200"/>
              </a:spcBef>
              <a:buSzPct val="75000"/>
              <a:buFont typeface="Open Sans"/>
              <a:buChar char="•"/>
              <a:defRPr b="0" i="0" sz="3600" u="none" cap="none" strike="noStrike">
                <a:latin typeface="Open Sans"/>
                <a:ea typeface="Open Sans"/>
                <a:cs typeface="Open Sans"/>
                <a:sym typeface="Open Sans"/>
              </a:defRPr>
            </a:lvl4pPr>
            <a:lvl5pPr indent="-273050" lvl="4" marL="2222500" marR="0" rtl="0" algn="l">
              <a:spcBef>
                <a:spcPts val="4200"/>
              </a:spcBef>
              <a:buSzPct val="75000"/>
              <a:buFont typeface="Open Sans"/>
              <a:buChar char="•"/>
              <a:defRPr b="0" i="0" sz="3600" u="none" cap="none" strike="noStrike">
                <a:latin typeface="Open Sans"/>
                <a:ea typeface="Open Sans"/>
                <a:cs typeface="Open Sans"/>
                <a:sym typeface="Open Sans"/>
              </a:defRPr>
            </a:lvl5pPr>
            <a:lvl6pPr indent="-273050" lvl="5" marL="2667000" marR="0" rtl="0" algn="l">
              <a:spcBef>
                <a:spcPts val="4200"/>
              </a:spcBef>
              <a:buSzPct val="75000"/>
              <a:buFont typeface="Open Sans"/>
              <a:buChar char="•"/>
              <a:defRPr b="0" i="0" sz="3600" u="none" cap="none" strike="noStrike">
                <a:latin typeface="Open Sans"/>
                <a:ea typeface="Open Sans"/>
                <a:cs typeface="Open Sans"/>
                <a:sym typeface="Open Sans"/>
              </a:defRPr>
            </a:lvl6pPr>
            <a:lvl7pPr indent="-273050" lvl="6" marL="3111500" marR="0" rtl="0" algn="l">
              <a:spcBef>
                <a:spcPts val="4200"/>
              </a:spcBef>
              <a:buSzPct val="75000"/>
              <a:buFont typeface="Open Sans"/>
              <a:buChar char="•"/>
              <a:defRPr b="0" i="0" sz="3600" u="none" cap="none" strike="noStrike">
                <a:latin typeface="Open Sans"/>
                <a:ea typeface="Open Sans"/>
                <a:cs typeface="Open Sans"/>
                <a:sym typeface="Open Sans"/>
              </a:defRPr>
            </a:lvl7pPr>
            <a:lvl8pPr indent="-273050" lvl="7" marL="3556000" marR="0" rtl="0" algn="l">
              <a:spcBef>
                <a:spcPts val="4200"/>
              </a:spcBef>
              <a:buSzPct val="75000"/>
              <a:buFont typeface="Open Sans"/>
              <a:buChar char="•"/>
              <a:defRPr b="0" i="0" sz="3600" u="none" cap="none" strike="noStrike">
                <a:latin typeface="Open Sans"/>
                <a:ea typeface="Open Sans"/>
                <a:cs typeface="Open Sans"/>
                <a:sym typeface="Open Sans"/>
              </a:defRPr>
            </a:lvl8pPr>
            <a:lvl9pPr indent="-273050" lvl="8" marL="4000500" marR="0" rtl="0" algn="l">
              <a:spcBef>
                <a:spcPts val="4200"/>
              </a:spcBef>
              <a:buSzPct val="75000"/>
              <a:buFont typeface="Open Sans"/>
              <a:buChar char="•"/>
              <a:defRPr b="0" i="0" sz="3600" u="none" cap="none" strike="noStrike">
                <a:latin typeface="Open Sans"/>
                <a:ea typeface="Open Sans"/>
                <a:cs typeface="Open Sans"/>
                <a:sym typeface="Open Sans"/>
              </a:defRPr>
            </a:lvl9pPr>
          </a:lstStyle>
          <a:p/>
        </p:txBody>
      </p:sp>
      <p:grpSp>
        <p:nvGrpSpPr>
          <p:cNvPr id="8" name="Shape 8"/>
          <p:cNvGrpSpPr/>
          <p:nvPr/>
        </p:nvGrpSpPr>
        <p:grpSpPr>
          <a:xfrm>
            <a:off x="-1464488" y="7985668"/>
            <a:ext cx="6162833" cy="3302001"/>
            <a:chOff x="0" y="0"/>
            <a:chExt cx="6162830" cy="3301999"/>
          </a:xfrm>
        </p:grpSpPr>
        <p:pic>
          <p:nvPicPr>
            <p:cNvPr id="9" name="Shape 9"/>
            <p:cNvPicPr preferRelativeResize="0"/>
            <p:nvPr/>
          </p:nvPicPr>
          <p:blipFill rotWithShape="1">
            <a:blip r:embed="rId1">
              <a:alphaModFix amt="40343"/>
            </a:blip>
            <a:srcRect b="0" l="0" r="0" t="0"/>
            <a:stretch/>
          </p:blipFill>
          <p:spPr>
            <a:xfrm>
              <a:off x="0" y="0"/>
              <a:ext cx="3277090" cy="3301999"/>
            </a:xfrm>
            <a:prstGeom prst="rect">
              <a:avLst/>
            </a:prstGeom>
            <a:noFill/>
            <a:ln>
              <a:noFill/>
            </a:ln>
          </p:spPr>
        </p:pic>
        <p:sp>
          <p:nvSpPr>
            <p:cNvPr id="10" name="Shape 10"/>
            <p:cNvSpPr/>
            <p:nvPr/>
          </p:nvSpPr>
          <p:spPr>
            <a:xfrm>
              <a:off x="3240366" y="699193"/>
              <a:ext cx="2922463" cy="1193800"/>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6500" u="none" cap="none" strike="noStrike">
                  <a:solidFill>
                    <a:srgbClr val="245F7B"/>
                  </a:solidFill>
                  <a:latin typeface="Roboto"/>
                  <a:ea typeface="Roboto"/>
                  <a:cs typeface="Roboto"/>
                  <a:sym typeface="Roboto"/>
                </a:rPr>
                <a:t>DataSF</a:t>
              </a: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0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0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support.office.com/en-us/article/VLOOKUP-function-0bbc8083-26fe-4963-8ab8-93a18ad188a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support.office.com/en-us/article/MATCH-function-e8dffd45-c762-47d6-bf89-533f4a37673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datasf.org/academ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surveymonkey.com/r/GJWBYF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png"/><Relationship Id="rId4"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idx="1" type="body"/>
          </p:nvPr>
        </p:nvSpPr>
        <p:spPr>
          <a:xfrm>
            <a:off x="952500" y="1270000"/>
            <a:ext cx="11099799" cy="7213600"/>
          </a:xfrm>
          <a:prstGeom prst="rect">
            <a:avLst/>
          </a:prstGeom>
          <a:noFill/>
          <a:ln>
            <a:noFill/>
          </a:ln>
        </p:spPr>
        <p:txBody>
          <a:bodyPr anchorCtr="0" anchor="ctr" bIns="0" lIns="0" rIns="0" tIns="0">
            <a:noAutofit/>
          </a:bodyPr>
          <a:lstStyle/>
          <a:p>
            <a:pPr indent="0" lvl="0" marL="0" marR="0" rtl="0" algn="l">
              <a:spcBef>
                <a:spcPts val="0"/>
              </a:spcBef>
              <a:spcAft>
                <a:spcPts val="0"/>
              </a:spcAft>
              <a:buSzPct val="25000"/>
              <a:buFont typeface="Open Sans"/>
              <a:buNone/>
            </a:pPr>
            <a:r>
              <a:rPr b="1" i="0" lang="en-US" sz="5400" u="none" cap="none" strike="noStrike">
                <a:latin typeface="Open Sans"/>
                <a:ea typeface="Open Sans"/>
                <a:cs typeface="Open Sans"/>
                <a:sym typeface="Open Sans"/>
              </a:rPr>
              <a:t>Welcome!</a:t>
            </a:r>
          </a:p>
          <a:p>
            <a:pPr indent="-444500" lvl="0" marL="444500" marR="0" rtl="0" algn="l">
              <a:spcBef>
                <a:spcPts val="4200"/>
              </a:spcBef>
              <a:spcAft>
                <a:spcPts val="0"/>
              </a:spcAft>
              <a:buSzPct val="75000"/>
              <a:buFont typeface="Open Sans"/>
              <a:buChar char="•"/>
            </a:pPr>
            <a:r>
              <a:rPr b="0" i="0" lang="en-US" sz="5400" u="none" cap="none" strike="noStrike">
                <a:latin typeface="Open Sans"/>
                <a:ea typeface="Open Sans"/>
                <a:cs typeface="Open Sans"/>
                <a:sym typeface="Open Sans"/>
              </a:rPr>
              <a:t>Open Firefox</a:t>
            </a:r>
          </a:p>
          <a:p>
            <a:pPr indent="-444500" lvl="0" marL="444500" marR="0" rtl="0" algn="l">
              <a:spcBef>
                <a:spcPts val="4200"/>
              </a:spcBef>
              <a:buSzPct val="75000"/>
              <a:buFont typeface="Open Sans"/>
              <a:buChar char="•"/>
            </a:pPr>
            <a:r>
              <a:rPr b="0" i="0" lang="en-US" sz="5400" u="none" cap="none" strike="noStrike">
                <a:latin typeface="Open Sans"/>
                <a:ea typeface="Open Sans"/>
                <a:cs typeface="Open Sans"/>
                <a:sym typeface="Open Sans"/>
              </a:rPr>
              <a:t>Go to: https://bit.ly/data-usability-sf</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b="0" l="5589" r="5589" t="0"/>
          <a:stretch/>
        </p:blipFill>
        <p:spPr>
          <a:xfrm>
            <a:off x="0" y="0"/>
            <a:ext cx="13004799" cy="9753599"/>
          </a:xfrm>
          <a:prstGeom prst="rect">
            <a:avLst/>
          </a:prstGeom>
          <a:noFill/>
          <a:ln>
            <a:noFill/>
          </a:ln>
        </p:spPr>
      </p:pic>
      <p:sp>
        <p:nvSpPr>
          <p:cNvPr id="113" name="Shape 113"/>
          <p:cNvSpPr/>
          <p:nvPr/>
        </p:nvSpPr>
        <p:spPr>
          <a:xfrm>
            <a:off x="6599078" y="9194800"/>
            <a:ext cx="6207444" cy="482601"/>
          </a:xfrm>
          <a:prstGeom prst="rect">
            <a:avLst/>
          </a:prstGeom>
          <a:noFill/>
          <a:ln>
            <a:noFill/>
          </a:ln>
        </p:spPr>
        <p:txBody>
          <a:bodyPr anchorCtr="0" anchor="ctr" bIns="50800" lIns="50800" rIns="50800" tIns="50800">
            <a:noAutofit/>
          </a:bodyPr>
          <a:lstStyle/>
          <a:p>
            <a:pPr indent="0" lvl="0" marL="0" marR="0" rtl="0" algn="ctr">
              <a:spcBef>
                <a:spcPts val="0"/>
              </a:spcBef>
              <a:buSzPct val="25000"/>
              <a:buNone/>
            </a:pPr>
            <a:r>
              <a:rPr b="0" i="0" lang="en-US" sz="2500" u="none" cap="none" strike="noStrike">
                <a:solidFill>
                  <a:srgbClr val="FFFFFF"/>
                </a:solidFill>
                <a:latin typeface="Helvetica Neue"/>
                <a:ea typeface="Helvetica Neue"/>
                <a:cs typeface="Helvetica Neue"/>
                <a:sym typeface="Helvetica Neue"/>
              </a:rPr>
              <a:t>Photo by Todd Heisler/The New York Times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pic>
        <p:nvPicPr>
          <p:cNvPr id="118" name="Shape 118"/>
          <p:cNvPicPr preferRelativeResize="0"/>
          <p:nvPr/>
        </p:nvPicPr>
        <p:blipFill rotWithShape="1">
          <a:blip r:embed="rId3">
            <a:alphaModFix/>
          </a:blip>
          <a:srcRect b="0" l="8127" r="8126" t="0"/>
          <a:stretch/>
        </p:blipFill>
        <p:spPr>
          <a:xfrm>
            <a:off x="0" y="0"/>
            <a:ext cx="13004799" cy="9753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pic>
        <p:nvPicPr>
          <p:cNvPr id="123" name="Shape 123"/>
          <p:cNvPicPr preferRelativeResize="0"/>
          <p:nvPr/>
        </p:nvPicPr>
        <p:blipFill rotWithShape="1">
          <a:blip r:embed="rId3">
            <a:alphaModFix/>
          </a:blip>
          <a:srcRect b="0" l="8106" r="8106" t="0"/>
          <a:stretch/>
        </p:blipFill>
        <p:spPr>
          <a:xfrm>
            <a:off x="0" y="0"/>
            <a:ext cx="13004799" cy="9753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b="0" l="0" r="0" t="0"/>
          <a:stretch/>
        </p:blipFill>
        <p:spPr>
          <a:xfrm>
            <a:off x="0" y="1128276"/>
            <a:ext cx="13004799" cy="74970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b="0" l="372" r="16180" t="0"/>
          <a:stretch/>
        </p:blipFill>
        <p:spPr>
          <a:xfrm>
            <a:off x="0" y="0"/>
            <a:ext cx="13004799" cy="9753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Others?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Data Usability Principles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What challenges have you had?</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1. Think of your user</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2. Document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1270000" y="1638300"/>
            <a:ext cx="10464800" cy="3301999"/>
          </a:xfrm>
          <a:prstGeom prst="rect">
            <a:avLst/>
          </a:prstGeom>
          <a:noFill/>
          <a:ln>
            <a:noFill/>
          </a:ln>
        </p:spPr>
        <p:txBody>
          <a:bodyPr anchorCtr="0" anchor="b"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Data Usability</a:t>
            </a:r>
          </a:p>
        </p:txBody>
      </p:sp>
      <p:sp>
        <p:nvSpPr>
          <p:cNvPr id="64" name="Shape 64"/>
          <p:cNvSpPr txBox="1"/>
          <p:nvPr>
            <p:ph idx="1" type="body"/>
          </p:nvPr>
        </p:nvSpPr>
        <p:spPr>
          <a:xfrm>
            <a:off x="1270000" y="5029200"/>
            <a:ext cx="10464800" cy="1535460"/>
          </a:xfrm>
          <a:prstGeom prst="rect">
            <a:avLst/>
          </a:prstGeom>
          <a:noFill/>
          <a:ln>
            <a:noFill/>
          </a:ln>
        </p:spPr>
        <p:txBody>
          <a:bodyPr anchorCtr="0" anchor="t" bIns="0" lIns="0" rIns="0" tIns="0">
            <a:noAutofit/>
          </a:bodyPr>
          <a:lstStyle/>
          <a:p>
            <a:pPr indent="0" lvl="0" marL="0" marR="0" rtl="0" algn="ctr">
              <a:spcBef>
                <a:spcPts val="0"/>
              </a:spcBef>
              <a:buClr>
                <a:srgbClr val="A6AAA9"/>
              </a:buClr>
              <a:buSzPct val="25000"/>
              <a:buFont typeface="Open Sans"/>
              <a:buNone/>
            </a:pPr>
            <a:r>
              <a:rPr b="0" i="0" lang="en-US" sz="3200" u="none" cap="none" strike="noStrike">
                <a:solidFill>
                  <a:srgbClr val="A6AAA9"/>
                </a:solidFill>
                <a:latin typeface="Open Sans"/>
                <a:ea typeface="Open Sans"/>
                <a:cs typeface="Open Sans"/>
                <a:sym typeface="Open Sans"/>
              </a:rPr>
              <a:t>Cleaning your data for optimal use</a:t>
            </a:r>
          </a:p>
        </p:txBody>
      </p:sp>
      <p:sp>
        <p:nvSpPr>
          <p:cNvPr id="65" name="Shape 65"/>
          <p:cNvSpPr/>
          <p:nvPr/>
        </p:nvSpPr>
        <p:spPr>
          <a:xfrm>
            <a:off x="9277657" y="8271965"/>
            <a:ext cx="3326232" cy="872033"/>
          </a:xfrm>
          <a:prstGeom prst="rect">
            <a:avLst/>
          </a:prstGeom>
          <a:noFill/>
          <a:ln>
            <a:noFill/>
          </a:ln>
        </p:spPr>
        <p:txBody>
          <a:bodyPr anchorCtr="0" anchor="ctr" bIns="50800" lIns="50800" rIns="50800" tIns="50800">
            <a:noAutofit/>
          </a:bodyPr>
          <a:lstStyle/>
          <a:p>
            <a:pPr indent="0" lvl="0" marL="0" marR="0" rtl="0" algn="l">
              <a:spcBef>
                <a:spcPts val="0"/>
              </a:spcBef>
              <a:buSzPct val="25000"/>
              <a:buNone/>
            </a:pPr>
            <a:r>
              <a:rPr b="0" i="0" lang="en-US" sz="2500" u="none" cap="none" strike="noStrike">
                <a:solidFill>
                  <a:srgbClr val="53585F"/>
                </a:solidFill>
                <a:latin typeface="Helvetica Neue"/>
                <a:ea typeface="Helvetica Neue"/>
                <a:cs typeface="Helvetica Neue"/>
                <a:sym typeface="Helvetica Neue"/>
              </a:rPr>
              <a:t>Jason Lally, Instructor</a:t>
            </a:r>
          </a:p>
          <a:p>
            <a:pPr indent="0" lvl="0" marL="0" marR="0" rtl="0" algn="l">
              <a:spcBef>
                <a:spcPts val="0"/>
              </a:spcBef>
              <a:buSzPct val="25000"/>
              <a:buNone/>
            </a:pPr>
            <a:r>
              <a:rPr b="0" i="0" lang="en-US" sz="2500" u="none" cap="none" strike="noStrike">
                <a:solidFill>
                  <a:srgbClr val="53585F"/>
                </a:solidFill>
                <a:latin typeface="Helvetica Neue"/>
                <a:ea typeface="Helvetica Neue"/>
                <a:cs typeface="Helvetica Neue"/>
                <a:sym typeface="Helvetica Neue"/>
              </a:rPr>
              <a:t>Data Academy Course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7600" u="none" cap="none" strike="noStrike">
                <a:solidFill>
                  <a:srgbClr val="53585F"/>
                </a:solidFill>
                <a:latin typeface="Roboto"/>
                <a:ea typeface="Roboto"/>
                <a:cs typeface="Roboto"/>
                <a:sym typeface="Roboto"/>
              </a:rPr>
              <a:t>3. Build in feedback loops, talk to your users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4. Make systems work for you when you can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Data usability principles</a:t>
            </a:r>
          </a:p>
        </p:txBody>
      </p:sp>
      <p:sp>
        <p:nvSpPr>
          <p:cNvPr id="174" name="Shape 174"/>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635000" lvl="0" marL="635000" marR="0" rtl="0" algn="l">
              <a:spcBef>
                <a:spcPts val="0"/>
              </a:spcBef>
              <a:spcAft>
                <a:spcPts val="0"/>
              </a:spcAft>
              <a:buSzPct val="100000"/>
              <a:buFont typeface="Open Sans"/>
              <a:buAutoNum type="arabicPeriod"/>
            </a:pPr>
            <a:r>
              <a:rPr b="0" i="0" lang="en-US" sz="3600" u="none" cap="none" strike="noStrike">
                <a:latin typeface="Open Sans"/>
                <a:ea typeface="Open Sans"/>
                <a:cs typeface="Open Sans"/>
                <a:sym typeface="Open Sans"/>
              </a:rPr>
              <a:t>Think of your user</a:t>
            </a:r>
          </a:p>
          <a:p>
            <a:pPr indent="-635000" lvl="0" marL="635000" marR="0" rtl="0" algn="l">
              <a:spcBef>
                <a:spcPts val="600"/>
              </a:spcBef>
              <a:spcAft>
                <a:spcPts val="0"/>
              </a:spcAft>
              <a:buSzPct val="100000"/>
              <a:buFont typeface="Open Sans"/>
              <a:buAutoNum type="arabicPeriod"/>
            </a:pPr>
            <a:r>
              <a:rPr b="0" i="0" lang="en-US" sz="3600" u="none" cap="none" strike="noStrike">
                <a:latin typeface="Open Sans"/>
                <a:ea typeface="Open Sans"/>
                <a:cs typeface="Open Sans"/>
                <a:sym typeface="Open Sans"/>
              </a:rPr>
              <a:t>Document</a:t>
            </a:r>
          </a:p>
          <a:p>
            <a:pPr indent="-635000" lvl="0" marL="635000" marR="0" rtl="0" algn="l">
              <a:spcBef>
                <a:spcPts val="600"/>
              </a:spcBef>
              <a:spcAft>
                <a:spcPts val="0"/>
              </a:spcAft>
              <a:buSzPct val="100000"/>
              <a:buFont typeface="Open Sans"/>
              <a:buAutoNum type="arabicPeriod"/>
            </a:pPr>
            <a:r>
              <a:rPr b="0" i="0" lang="en-US" sz="3600" u="none" cap="none" strike="noStrike">
                <a:latin typeface="Open Sans"/>
                <a:ea typeface="Open Sans"/>
                <a:cs typeface="Open Sans"/>
                <a:sym typeface="Open Sans"/>
              </a:rPr>
              <a:t>Build in feedback loops</a:t>
            </a:r>
          </a:p>
          <a:p>
            <a:pPr indent="-635000" lvl="0" marL="635000" marR="0" rtl="0" algn="l">
              <a:spcBef>
                <a:spcPts val="600"/>
              </a:spcBef>
              <a:buSzPct val="100000"/>
              <a:buFont typeface="Open Sans"/>
              <a:buAutoNum type="arabicPeriod"/>
            </a:pPr>
            <a:r>
              <a:rPr b="0" i="0" lang="en-US" sz="3600" u="none" cap="none" strike="noStrike">
                <a:latin typeface="Open Sans"/>
                <a:ea typeface="Open Sans"/>
                <a:cs typeface="Open Sans"/>
                <a:sym typeface="Open Sans"/>
              </a:rPr>
              <a:t>Make systems work for you when you can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Module 1 – Describing Data</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Module 2 – Cleaning Data</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635000" lvl="0" marL="635000" marR="0" rtl="0" algn="l">
              <a:spcBef>
                <a:spcPts val="0"/>
              </a:spcBef>
              <a:spcAft>
                <a:spcPts val="0"/>
              </a:spcAft>
              <a:buSzPct val="100000"/>
              <a:buFont typeface="Open Sans"/>
              <a:buAutoNum type="arabicPeriod"/>
            </a:pPr>
            <a:r>
              <a:rPr b="0" i="0" lang="en-US" sz="3200" u="none" cap="none" strike="noStrike">
                <a:latin typeface="Open Sans"/>
                <a:ea typeface="Open Sans"/>
                <a:cs typeface="Open Sans"/>
                <a:sym typeface="Open Sans"/>
              </a:rPr>
              <a:t>Coding multi-choice categorical variables</a:t>
            </a:r>
          </a:p>
          <a:p>
            <a:pPr indent="-635000" lvl="0" marL="635000" marR="0" rtl="0" algn="l">
              <a:spcBef>
                <a:spcPts val="600"/>
              </a:spcBef>
              <a:spcAft>
                <a:spcPts val="0"/>
              </a:spcAft>
              <a:buSzPct val="100000"/>
              <a:buFont typeface="Open Sans"/>
              <a:buAutoNum type="arabicPeriod"/>
            </a:pPr>
            <a:r>
              <a:rPr b="0" i="0" lang="en-US" sz="3200" u="none" cap="none" strike="noStrike">
                <a:latin typeface="Open Sans"/>
                <a:ea typeface="Open Sans"/>
                <a:cs typeface="Open Sans"/>
                <a:sym typeface="Open Sans"/>
              </a:rPr>
              <a:t>Working with dates</a:t>
            </a:r>
          </a:p>
          <a:p>
            <a:pPr indent="-635000" lvl="0" marL="635000" marR="0" rtl="0" algn="l">
              <a:spcBef>
                <a:spcPts val="600"/>
              </a:spcBef>
              <a:buSzPct val="100000"/>
              <a:buFont typeface="Open Sans"/>
              <a:buAutoNum type="arabicPeriod"/>
            </a:pPr>
            <a:r>
              <a:rPr b="0" i="0" lang="en-US" sz="3200" u="none" cap="none" strike="noStrike">
                <a:latin typeface="Open Sans"/>
                <a:ea typeface="Open Sans"/>
                <a:cs typeface="Open Sans"/>
                <a:sym typeface="Open Sans"/>
              </a:rPr>
              <a:t>Preparing addresses</a:t>
            </a:r>
          </a:p>
        </p:txBody>
      </p:sp>
      <p:sp>
        <p:nvSpPr>
          <p:cNvPr id="190" name="Shape 190"/>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ctr">
              <a:spcBef>
                <a:spcPts val="0"/>
              </a:spcBef>
              <a:buSzPct val="25000"/>
              <a:buNone/>
            </a:pPr>
            <a:r>
              <a:t/>
            </a:r>
            <a:endParaRPr b="0" i="0" sz="8000" u="none" cap="none" strike="noStrike">
              <a:solidFill>
                <a:srgbClr val="53585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Coding multi-choice categorical variables</a:t>
            </a:r>
          </a:p>
        </p:txBody>
      </p:sp>
      <p:sp>
        <p:nvSpPr>
          <p:cNvPr id="196" name="Shape 196"/>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l">
              <a:spcBef>
                <a:spcPts val="0"/>
              </a:spcBef>
              <a:buSzPct val="25000"/>
              <a:buFont typeface="Open Sans"/>
              <a:buNone/>
            </a:pPr>
            <a:r>
              <a:rPr b="0" i="0" lang="en-US" sz="3600" u="none" cap="none" strike="noStrike">
                <a:latin typeface="Open Sans"/>
                <a:ea typeface="Open Sans"/>
                <a:cs typeface="Open Sans"/>
                <a:sym typeface="Open Sans"/>
              </a:rPr>
              <a:t>Objective: to transform records with multi-choice categories into data that is easy to analyze in a pivot table.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Coding multi-choice categorical variables</a:t>
            </a:r>
          </a:p>
        </p:txBody>
      </p:sp>
      <p:sp>
        <p:nvSpPr>
          <p:cNvPr id="202" name="Shape 202"/>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4800" u="none" cap="none" strike="noStrike">
                <a:latin typeface="Open Sans"/>
                <a:ea typeface="Open Sans"/>
                <a:cs typeface="Open Sans"/>
                <a:sym typeface="Open Sans"/>
              </a:rPr>
              <a:t>    SEARCH(L1,I2)</a:t>
            </a:r>
          </a:p>
        </p:txBody>
      </p:sp>
      <p:sp>
        <p:nvSpPr>
          <p:cNvPr id="203" name="Shape 203"/>
          <p:cNvSpPr txBox="1"/>
          <p:nvPr/>
        </p:nvSpPr>
        <p:spPr>
          <a:xfrm>
            <a:off x="952500" y="3935192"/>
            <a:ext cx="11099799" cy="841255"/>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Look for text within other text, which returns the character number where that text starts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Coding multi-choice categorical variables</a:t>
            </a:r>
          </a:p>
        </p:txBody>
      </p:sp>
      <p:sp>
        <p:nvSpPr>
          <p:cNvPr id="209" name="Shape 209"/>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4800" u="none" cap="none" strike="noStrike">
                <a:latin typeface="Open Sans"/>
                <a:ea typeface="Open Sans"/>
                <a:cs typeface="Open Sans"/>
                <a:sym typeface="Open Sans"/>
              </a:rPr>
              <a:t>    SEARCH(L</a:t>
            </a:r>
            <a:r>
              <a:rPr b="1" i="0" lang="en-US" sz="4800" u="none" cap="none" strike="noStrike">
                <a:solidFill>
                  <a:srgbClr val="641202"/>
                </a:solidFill>
                <a:latin typeface="Open Sans"/>
                <a:ea typeface="Open Sans"/>
                <a:cs typeface="Open Sans"/>
                <a:sym typeface="Open Sans"/>
              </a:rPr>
              <a:t>$</a:t>
            </a:r>
            <a:r>
              <a:rPr b="0" i="0" lang="en-US" sz="4800" u="none" cap="none" strike="noStrike">
                <a:latin typeface="Open Sans"/>
                <a:ea typeface="Open Sans"/>
                <a:cs typeface="Open Sans"/>
                <a:sym typeface="Open Sans"/>
              </a:rPr>
              <a:t>1,I2)</a:t>
            </a:r>
          </a:p>
        </p:txBody>
      </p:sp>
      <p:sp>
        <p:nvSpPr>
          <p:cNvPr id="210" name="Shape 210"/>
          <p:cNvSpPr txBox="1"/>
          <p:nvPr/>
        </p:nvSpPr>
        <p:spPr>
          <a:xfrm>
            <a:off x="952500" y="4119857"/>
            <a:ext cx="11099799" cy="471923"/>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Freeze reference to a row (absolute reference)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Coding multi-choice categorical variables</a:t>
            </a:r>
          </a:p>
        </p:txBody>
      </p:sp>
      <p:sp>
        <p:nvSpPr>
          <p:cNvPr id="216" name="Shape 216"/>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4800" u="none" cap="none" strike="noStrike">
                <a:latin typeface="Open Sans"/>
                <a:ea typeface="Open Sans"/>
                <a:cs typeface="Open Sans"/>
                <a:sym typeface="Open Sans"/>
              </a:rPr>
              <a:t>    SEARCH(L$1,</a:t>
            </a:r>
            <a:r>
              <a:rPr b="1" i="0" lang="en-US" sz="4800" u="none" cap="none" strike="noStrike">
                <a:solidFill>
                  <a:srgbClr val="641202"/>
                </a:solidFill>
                <a:latin typeface="Open Sans"/>
                <a:ea typeface="Open Sans"/>
                <a:cs typeface="Open Sans"/>
                <a:sym typeface="Open Sans"/>
              </a:rPr>
              <a:t>$</a:t>
            </a:r>
            <a:r>
              <a:rPr b="0" i="0" lang="en-US" sz="4800" u="none" cap="none" strike="noStrike">
                <a:latin typeface="Open Sans"/>
                <a:ea typeface="Open Sans"/>
                <a:cs typeface="Open Sans"/>
                <a:sym typeface="Open Sans"/>
              </a:rPr>
              <a:t>I2)</a:t>
            </a:r>
          </a:p>
        </p:txBody>
      </p:sp>
      <p:sp>
        <p:nvSpPr>
          <p:cNvPr id="217" name="Shape 217"/>
          <p:cNvSpPr txBox="1"/>
          <p:nvPr/>
        </p:nvSpPr>
        <p:spPr>
          <a:xfrm>
            <a:off x="952500" y="4119857"/>
            <a:ext cx="11099799" cy="471923"/>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Freeze reference to a column (absolute reference)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Objectives</a:t>
            </a:r>
          </a:p>
        </p:txBody>
      </p:sp>
      <p:sp>
        <p:nvSpPr>
          <p:cNvPr id="71" name="Shape 71"/>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l">
              <a:spcBef>
                <a:spcPts val="0"/>
              </a:spcBef>
              <a:spcAft>
                <a:spcPts val="0"/>
              </a:spcAft>
              <a:buSzPct val="25000"/>
              <a:buFont typeface="Open Sans"/>
              <a:buNone/>
            </a:pPr>
            <a:r>
              <a:rPr b="1" i="0" lang="en-US" sz="3200" u="none" cap="none" strike="noStrike">
                <a:latin typeface="Open Sans"/>
                <a:ea typeface="Open Sans"/>
                <a:cs typeface="Open Sans"/>
                <a:sym typeface="Open Sans"/>
              </a:rPr>
              <a:t>Learn how to use functions in Excel to clean and prepare data for analysis, including:</a:t>
            </a:r>
          </a:p>
          <a:p>
            <a:pPr indent="-444500" lvl="0" marL="444500" marR="0" rtl="0" algn="l">
              <a:spcBef>
                <a:spcPts val="600"/>
              </a:spcBef>
              <a:spcAft>
                <a:spcPts val="0"/>
              </a:spcAft>
              <a:buSzPct val="100000"/>
              <a:buFont typeface="Open Sans"/>
              <a:buChar char="•"/>
            </a:pPr>
            <a:r>
              <a:rPr b="0" i="0" lang="en-US" sz="2800" u="none" cap="none" strike="noStrike">
                <a:latin typeface="Open Sans"/>
                <a:ea typeface="Open Sans"/>
                <a:cs typeface="Open Sans"/>
                <a:sym typeface="Open Sans"/>
              </a:rPr>
              <a:t>Using Paste-Transpose and SEARCH and FIND functions to create categorical variables</a:t>
            </a:r>
          </a:p>
          <a:p>
            <a:pPr indent="-444500" lvl="0" marL="444500" marR="0" rtl="0" algn="l">
              <a:spcBef>
                <a:spcPts val="600"/>
              </a:spcBef>
              <a:spcAft>
                <a:spcPts val="0"/>
              </a:spcAft>
              <a:buSzPct val="100000"/>
              <a:buFont typeface="Open Sans"/>
              <a:buChar char="•"/>
            </a:pPr>
            <a:r>
              <a:rPr b="0" i="0" lang="en-US" sz="2800" u="none" cap="none" strike="noStrike">
                <a:latin typeface="Open Sans"/>
                <a:ea typeface="Open Sans"/>
                <a:cs typeface="Open Sans"/>
                <a:sym typeface="Open Sans"/>
              </a:rPr>
              <a:t>Creating Fiscal Years from dates</a:t>
            </a:r>
          </a:p>
          <a:p>
            <a:pPr indent="-444500" lvl="0" marL="444500" marR="0" rtl="0" algn="l">
              <a:spcBef>
                <a:spcPts val="600"/>
              </a:spcBef>
              <a:spcAft>
                <a:spcPts val="0"/>
              </a:spcAft>
              <a:buSzPct val="100000"/>
              <a:buFont typeface="Open Sans"/>
              <a:buChar char="•"/>
            </a:pPr>
            <a:r>
              <a:rPr b="0" i="0" lang="en-US" sz="2800" u="none" cap="none" strike="noStrike">
                <a:latin typeface="Open Sans"/>
                <a:ea typeface="Open Sans"/>
                <a:cs typeface="Open Sans"/>
                <a:sym typeface="Open Sans"/>
              </a:rPr>
              <a:t>Preparing addresses using CONCATENATE </a:t>
            </a:r>
          </a:p>
          <a:p>
            <a:pPr indent="-444500" lvl="0" marL="444500" marR="0" rtl="0" algn="l">
              <a:spcBef>
                <a:spcPts val="600"/>
              </a:spcBef>
              <a:spcAft>
                <a:spcPts val="0"/>
              </a:spcAft>
              <a:buSzPct val="100000"/>
              <a:buFont typeface="Open Sans"/>
              <a:buNone/>
            </a:pPr>
            <a:r>
              <a:t/>
            </a:r>
            <a:endParaRPr b="0" i="0" sz="2800" u="none" cap="none" strike="noStrike">
              <a:latin typeface="Open Sans"/>
              <a:ea typeface="Open Sans"/>
              <a:cs typeface="Open Sans"/>
              <a:sym typeface="Open Sans"/>
            </a:endParaRPr>
          </a:p>
          <a:p>
            <a:pPr indent="0" lvl="0" marL="0" marR="0" rtl="0" algn="l">
              <a:spcBef>
                <a:spcPts val="600"/>
              </a:spcBef>
              <a:spcAft>
                <a:spcPts val="0"/>
              </a:spcAft>
              <a:buSzPct val="25000"/>
              <a:buFont typeface="Open Sans"/>
              <a:buNone/>
            </a:pPr>
            <a:r>
              <a:rPr b="1" i="0" lang="en-US" sz="3200" u="none" cap="none" strike="noStrike">
                <a:latin typeface="Open Sans"/>
                <a:ea typeface="Open Sans"/>
                <a:cs typeface="Open Sans"/>
                <a:sym typeface="Open Sans"/>
              </a:rPr>
              <a:t>Learn new “mindsets” for approaching data preparation and cleaning</a:t>
            </a:r>
          </a:p>
          <a:p>
            <a:pPr indent="0" lvl="0" marL="0" marR="0" rtl="0" algn="l">
              <a:spcBef>
                <a:spcPts val="600"/>
              </a:spcBef>
              <a:buSzPct val="25000"/>
              <a:buFont typeface="Open Sans"/>
              <a:buNone/>
            </a:pPr>
            <a:r>
              <a:t/>
            </a:r>
            <a:endParaRPr b="0" i="0" sz="2800" u="none" cap="none" strike="noStrike">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Coding multi-choice categorical variables</a:t>
            </a:r>
          </a:p>
        </p:txBody>
      </p:sp>
      <p:sp>
        <p:nvSpPr>
          <p:cNvPr id="223" name="Shape 223"/>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4800" u="none" cap="none" strike="noStrike">
                <a:latin typeface="Open Sans"/>
                <a:ea typeface="Open Sans"/>
                <a:cs typeface="Open Sans"/>
                <a:sym typeface="Open Sans"/>
              </a:rPr>
              <a:t>			 IF(SEARCH(L$1,$I2)&gt;0,1,0)</a:t>
            </a:r>
          </a:p>
        </p:txBody>
      </p:sp>
      <p:sp>
        <p:nvSpPr>
          <p:cNvPr id="224" name="Shape 224"/>
          <p:cNvSpPr/>
          <p:nvPr/>
        </p:nvSpPr>
        <p:spPr>
          <a:xfrm rot="-5400000">
            <a:off x="7362583" y="2907808"/>
            <a:ext cx="539262" cy="6259150"/>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0" i="0" sz="1800" u="none" cap="none" strike="noStrike">
              <a:solidFill>
                <a:srgbClr val="000000"/>
              </a:solidFill>
              <a:latin typeface="Helvetica Neue"/>
              <a:ea typeface="Helvetica Neue"/>
              <a:cs typeface="Helvetica Neue"/>
              <a:sym typeface="Helvetica Neue"/>
            </a:endParaRPr>
          </a:p>
        </p:txBody>
      </p:sp>
      <p:sp>
        <p:nvSpPr>
          <p:cNvPr id="225" name="Shape 225"/>
          <p:cNvSpPr/>
          <p:nvPr/>
        </p:nvSpPr>
        <p:spPr>
          <a:xfrm rot="-5400000">
            <a:off x="7692778" y="4668223"/>
            <a:ext cx="410309" cy="2304565"/>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0" i="0" sz="1800" u="none" cap="none" strike="noStrike">
              <a:solidFill>
                <a:srgbClr val="000000"/>
              </a:solidFill>
              <a:latin typeface="Helvetica Neue"/>
              <a:ea typeface="Helvetica Neue"/>
              <a:cs typeface="Helvetica Neue"/>
              <a:sym typeface="Helvetica Neue"/>
            </a:endParaRPr>
          </a:p>
        </p:txBody>
      </p:sp>
      <p:sp>
        <p:nvSpPr>
          <p:cNvPr id="226" name="Shape 226"/>
          <p:cNvSpPr txBox="1"/>
          <p:nvPr/>
        </p:nvSpPr>
        <p:spPr>
          <a:xfrm>
            <a:off x="952500" y="4119857"/>
            <a:ext cx="11099799" cy="471923"/>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Use logical function (if) to return only 1’s (for true) and 0’s (for false)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Coding multi-choice categorical variables</a:t>
            </a:r>
          </a:p>
        </p:txBody>
      </p:sp>
      <p:sp>
        <p:nvSpPr>
          <p:cNvPr id="232" name="Shape 232"/>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4400" u="none" cap="none" strike="noStrike">
                <a:latin typeface="Open Sans"/>
                <a:ea typeface="Open Sans"/>
                <a:cs typeface="Open Sans"/>
                <a:sym typeface="Open Sans"/>
              </a:rPr>
              <a:t>IFERROR(IF(SEARCH(L$1,$I2)&gt;0,1,0),0)</a:t>
            </a:r>
          </a:p>
        </p:txBody>
      </p:sp>
      <p:sp>
        <p:nvSpPr>
          <p:cNvPr id="233" name="Shape 233"/>
          <p:cNvSpPr/>
          <p:nvPr/>
        </p:nvSpPr>
        <p:spPr>
          <a:xfrm rot="-5400000">
            <a:off x="7209695" y="2426676"/>
            <a:ext cx="867508" cy="7549663"/>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1" i="0" sz="1800" u="none" cap="none" strike="noStrike">
              <a:solidFill>
                <a:srgbClr val="000000"/>
              </a:solidFill>
              <a:latin typeface="Helvetica Neue"/>
              <a:ea typeface="Helvetica Neue"/>
              <a:cs typeface="Helvetica Neue"/>
              <a:sym typeface="Helvetica Neue"/>
            </a:endParaRPr>
          </a:p>
        </p:txBody>
      </p:sp>
      <p:sp>
        <p:nvSpPr>
          <p:cNvPr id="234" name="Shape 234"/>
          <p:cNvSpPr/>
          <p:nvPr/>
        </p:nvSpPr>
        <p:spPr>
          <a:xfrm rot="-5400000">
            <a:off x="7362583" y="2907808"/>
            <a:ext cx="539262" cy="6259150"/>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0" i="0" sz="1800" u="none" cap="none" strike="noStrike">
              <a:solidFill>
                <a:srgbClr val="000000"/>
              </a:solidFill>
              <a:latin typeface="Helvetica Neue"/>
              <a:ea typeface="Helvetica Neue"/>
              <a:cs typeface="Helvetica Neue"/>
              <a:sym typeface="Helvetica Neue"/>
            </a:endParaRPr>
          </a:p>
        </p:txBody>
      </p:sp>
      <p:sp>
        <p:nvSpPr>
          <p:cNvPr id="235" name="Shape 235"/>
          <p:cNvSpPr/>
          <p:nvPr/>
        </p:nvSpPr>
        <p:spPr>
          <a:xfrm rot="-5400000">
            <a:off x="7692778" y="4668223"/>
            <a:ext cx="410309" cy="2304565"/>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0" i="0" sz="1800" u="none" cap="none" strike="noStrike">
              <a:solidFill>
                <a:srgbClr val="000000"/>
              </a:solidFill>
              <a:latin typeface="Helvetica Neue"/>
              <a:ea typeface="Helvetica Neue"/>
              <a:cs typeface="Helvetica Neue"/>
              <a:sym typeface="Helvetica Neue"/>
            </a:endParaRPr>
          </a:p>
        </p:txBody>
      </p:sp>
      <p:sp>
        <p:nvSpPr>
          <p:cNvPr id="236" name="Shape 236"/>
          <p:cNvSpPr txBox="1"/>
          <p:nvPr/>
        </p:nvSpPr>
        <p:spPr>
          <a:xfrm>
            <a:off x="952500" y="4119857"/>
            <a:ext cx="11099799" cy="471923"/>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Finally, do a quick check for errors and return 0 if there’s an error</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Working with dates</a:t>
            </a:r>
          </a:p>
        </p:txBody>
      </p:sp>
      <p:sp>
        <p:nvSpPr>
          <p:cNvPr id="242" name="Shape 242"/>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l">
              <a:spcBef>
                <a:spcPts val="0"/>
              </a:spcBef>
              <a:buSzPct val="25000"/>
              <a:buFont typeface="Open Sans"/>
              <a:buNone/>
            </a:pPr>
            <a:r>
              <a:rPr b="0" i="0" lang="en-US" sz="3600" u="none" cap="none" strike="noStrike">
                <a:latin typeface="Open Sans"/>
                <a:ea typeface="Open Sans"/>
                <a:cs typeface="Open Sans"/>
                <a:sym typeface="Open Sans"/>
              </a:rPr>
              <a:t>Objective: aggregate dates by calendar and fiscal year</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Working with dates</a:t>
            </a:r>
          </a:p>
        </p:txBody>
      </p:sp>
      <p:sp>
        <p:nvSpPr>
          <p:cNvPr id="248" name="Shape 248"/>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3600" u="none" cap="none" strike="noStrike">
                <a:latin typeface="Open Sans"/>
                <a:ea typeface="Open Sans"/>
                <a:cs typeface="Open Sans"/>
                <a:sym typeface="Open Sans"/>
              </a:rPr>
              <a:t>YEAR(B2)+(MONTH(B2)&gt;=7)</a:t>
            </a:r>
          </a:p>
        </p:txBody>
      </p:sp>
      <p:sp>
        <p:nvSpPr>
          <p:cNvPr id="249" name="Shape 249"/>
          <p:cNvSpPr/>
          <p:nvPr/>
        </p:nvSpPr>
        <p:spPr>
          <a:xfrm rot="-5400000">
            <a:off x="5017480" y="5509844"/>
            <a:ext cx="234461" cy="750279"/>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1" i="0" sz="1800" u="none" cap="none" strike="noStrike">
              <a:solidFill>
                <a:srgbClr val="000000"/>
              </a:solidFill>
              <a:latin typeface="Helvetica Neue"/>
              <a:ea typeface="Helvetica Neue"/>
              <a:cs typeface="Helvetica Neue"/>
              <a:sym typeface="Helvetica Neue"/>
            </a:endParaRPr>
          </a:p>
        </p:txBody>
      </p:sp>
      <p:sp>
        <p:nvSpPr>
          <p:cNvPr id="250" name="Shape 250"/>
          <p:cNvSpPr/>
          <p:nvPr/>
        </p:nvSpPr>
        <p:spPr>
          <a:xfrm rot="-5400000">
            <a:off x="7335232" y="4231539"/>
            <a:ext cx="445477" cy="3517904"/>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1" i="0" sz="1800" u="none" cap="none" strike="noStrike">
              <a:solidFill>
                <a:srgbClr val="000000"/>
              </a:solidFill>
              <a:latin typeface="Helvetica Neue"/>
              <a:ea typeface="Helvetica Neue"/>
              <a:cs typeface="Helvetica Neue"/>
              <a:sym typeface="Helvetica Neue"/>
            </a:endParaRPr>
          </a:p>
        </p:txBody>
      </p:sp>
      <p:sp>
        <p:nvSpPr>
          <p:cNvPr id="251" name="Shape 251"/>
          <p:cNvSpPr/>
          <p:nvPr/>
        </p:nvSpPr>
        <p:spPr>
          <a:xfrm rot="-5400000">
            <a:off x="7788280" y="5443660"/>
            <a:ext cx="328248" cy="788862"/>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1" i="0" sz="1800" u="none" cap="none" strike="noStrike">
              <a:solidFill>
                <a:srgbClr val="000000"/>
              </a:solidFill>
              <a:latin typeface="Helvetica Neue"/>
              <a:ea typeface="Helvetica Neue"/>
              <a:cs typeface="Helvetica Neue"/>
              <a:sym typeface="Helvetica Neue"/>
            </a:endParaRPr>
          </a:p>
        </p:txBody>
      </p:sp>
      <p:sp>
        <p:nvSpPr>
          <p:cNvPr id="252" name="Shape 252"/>
          <p:cNvSpPr txBox="1"/>
          <p:nvPr/>
        </p:nvSpPr>
        <p:spPr>
          <a:xfrm>
            <a:off x="952500" y="4119857"/>
            <a:ext cx="11099799" cy="471923"/>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Creating fiscal years off of dates in a dataset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Preparing addresses</a:t>
            </a:r>
          </a:p>
        </p:txBody>
      </p:sp>
      <p:sp>
        <p:nvSpPr>
          <p:cNvPr id="258" name="Shape 258"/>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l">
              <a:spcBef>
                <a:spcPts val="0"/>
              </a:spcBef>
              <a:buSzPct val="25000"/>
              <a:buFont typeface="Open Sans"/>
              <a:buNone/>
            </a:pPr>
            <a:r>
              <a:rPr b="0" i="0" lang="en-US" sz="3600" u="none" cap="none" strike="noStrike">
                <a:latin typeface="Open Sans"/>
                <a:ea typeface="Open Sans"/>
                <a:cs typeface="Open Sans"/>
                <a:sym typeface="Open Sans"/>
              </a:rPr>
              <a:t>Objective: combining addresses into a single field</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Preparing addresses</a:t>
            </a:r>
          </a:p>
        </p:txBody>
      </p:sp>
      <p:sp>
        <p:nvSpPr>
          <p:cNvPr id="264" name="Shape 264"/>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3200" u="none" cap="none" strike="noStrike">
                <a:latin typeface="Open Sans"/>
                <a:ea typeface="Open Sans"/>
                <a:cs typeface="Open Sans"/>
                <a:sym typeface="Open Sans"/>
              </a:rPr>
              <a:t>C2 &amp; " " &amp; D2 &amp; " " &amp; E2 &amp; " " &amp; F2 &amp; ", " &amp; G2 &amp; " " &amp; H2</a:t>
            </a:r>
          </a:p>
        </p:txBody>
      </p:sp>
      <p:sp>
        <p:nvSpPr>
          <p:cNvPr id="265" name="Shape 265"/>
          <p:cNvSpPr txBox="1"/>
          <p:nvPr/>
        </p:nvSpPr>
        <p:spPr>
          <a:xfrm>
            <a:off x="952500" y="3935192"/>
            <a:ext cx="11099799" cy="841255"/>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Concatenate multiple fields into one</a:t>
            </a:r>
          </a:p>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Number &amp; Street &amp; Suffix &amp; City &amp; , &amp; State &amp; Zip</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Preparing addresses</a:t>
            </a:r>
          </a:p>
        </p:txBody>
      </p:sp>
      <p:sp>
        <p:nvSpPr>
          <p:cNvPr id="271" name="Shape 271"/>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3600" u="none" cap="none" strike="noStrike">
                <a:latin typeface="Open Sans"/>
                <a:ea typeface="Open Sans"/>
                <a:cs typeface="Open Sans"/>
                <a:sym typeface="Open Sans"/>
              </a:rPr>
              <a:t>IFERROR(LEFT(C2,FIND("-",C2)-1),C2)</a:t>
            </a:r>
          </a:p>
        </p:txBody>
      </p:sp>
      <p:sp>
        <p:nvSpPr>
          <p:cNvPr id="272" name="Shape 272"/>
          <p:cNvSpPr txBox="1"/>
          <p:nvPr/>
        </p:nvSpPr>
        <p:spPr>
          <a:xfrm>
            <a:off x="952500" y="4119857"/>
            <a:ext cx="11099799" cy="471923"/>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Advanced: Cleaning up address ranges</a:t>
            </a:r>
          </a:p>
        </p:txBody>
      </p:sp>
      <p:sp>
        <p:nvSpPr>
          <p:cNvPr id="273" name="Shape 273"/>
          <p:cNvSpPr/>
          <p:nvPr/>
        </p:nvSpPr>
        <p:spPr>
          <a:xfrm rot="-5400000">
            <a:off x="6984964" y="3421144"/>
            <a:ext cx="808476" cy="5291509"/>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1" i="0" sz="1800" u="none" cap="none" strike="noStrike">
              <a:solidFill>
                <a:srgbClr val="000000"/>
              </a:solidFill>
              <a:latin typeface="Helvetica Neue"/>
              <a:ea typeface="Helvetica Neue"/>
              <a:cs typeface="Helvetica Neue"/>
              <a:sym typeface="Helvetica Neue"/>
            </a:endParaRPr>
          </a:p>
        </p:txBody>
      </p:sp>
      <p:sp>
        <p:nvSpPr>
          <p:cNvPr id="274" name="Shape 274"/>
          <p:cNvSpPr/>
          <p:nvPr/>
        </p:nvSpPr>
        <p:spPr>
          <a:xfrm rot="-5400000">
            <a:off x="7295658" y="4119120"/>
            <a:ext cx="445480" cy="3532557"/>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1" i="0" sz="1800" u="none" cap="none" strike="noStrike">
              <a:solidFill>
                <a:srgbClr val="000000"/>
              </a:solidFill>
              <a:latin typeface="Helvetica Neue"/>
              <a:ea typeface="Helvetica Neue"/>
              <a:cs typeface="Helvetica Neue"/>
              <a:sym typeface="Helvetica Neue"/>
            </a:endParaRPr>
          </a:p>
        </p:txBody>
      </p:sp>
      <p:sp>
        <p:nvSpPr>
          <p:cNvPr id="275" name="Shape 275"/>
          <p:cNvSpPr/>
          <p:nvPr/>
        </p:nvSpPr>
        <p:spPr>
          <a:xfrm rot="-5400000">
            <a:off x="8040527" y="5133202"/>
            <a:ext cx="198879" cy="1257790"/>
          </a:xfrm>
          <a:prstGeom prst="leftBracket">
            <a:avLst>
              <a:gd fmla="val 8333" name="adj"/>
            </a:avLst>
          </a:prstGeom>
          <a:noFill/>
          <a:ln cap="flat" cmpd="sng" w="2540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Font typeface="Helvetica Neue"/>
              <a:buNone/>
            </a:pPr>
            <a:r>
              <a:t/>
            </a:r>
            <a:endParaRPr b="1" i="0" sz="18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Flexible matching</a:t>
            </a:r>
          </a:p>
        </p:txBody>
      </p:sp>
      <p:sp>
        <p:nvSpPr>
          <p:cNvPr id="281" name="Shape 281"/>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l">
              <a:spcBef>
                <a:spcPts val="0"/>
              </a:spcBef>
              <a:buSzPct val="25000"/>
              <a:buFont typeface="Open Sans"/>
              <a:buNone/>
            </a:pPr>
            <a:r>
              <a:rPr b="0" i="0" lang="en-US" sz="3600" u="none" cap="none" strike="noStrike">
                <a:latin typeface="Open Sans"/>
                <a:ea typeface="Open Sans"/>
                <a:cs typeface="Open Sans"/>
                <a:sym typeface="Open Sans"/>
              </a:rPr>
              <a:t>Objective: to join data from two separate spreadsheets (datasets) while maintaining flexibility</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Flexible matching: VLOOKUP</a:t>
            </a:r>
          </a:p>
        </p:txBody>
      </p:sp>
      <p:sp>
        <p:nvSpPr>
          <p:cNvPr id="287" name="Shape 287"/>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3600" u="none" cap="none" strike="noStrike">
                <a:latin typeface="Open Sans"/>
                <a:ea typeface="Open Sans"/>
                <a:cs typeface="Open Sans"/>
                <a:sym typeface="Open Sans"/>
              </a:rPr>
              <a:t>VLOOKUP(lookup_value, table_array, col_index_num, range_lookup)</a:t>
            </a:r>
          </a:p>
        </p:txBody>
      </p:sp>
      <p:sp>
        <p:nvSpPr>
          <p:cNvPr id="288" name="Shape 288"/>
          <p:cNvSpPr txBox="1"/>
          <p:nvPr/>
        </p:nvSpPr>
        <p:spPr>
          <a:xfrm>
            <a:off x="952500" y="3478703"/>
            <a:ext cx="11442699" cy="1210588"/>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VLOOKUP finds things in another table or a range by row. The lookup value is often a unique identifier in the lookup table. *Note: VLOOKUP requires the lookup value identifier to be the first column in the lookup table</a:t>
            </a:r>
          </a:p>
        </p:txBody>
      </p:sp>
      <p:sp>
        <p:nvSpPr>
          <p:cNvPr id="289" name="Shape 289"/>
          <p:cNvSpPr txBox="1"/>
          <p:nvPr/>
        </p:nvSpPr>
        <p:spPr>
          <a:xfrm>
            <a:off x="0" y="6935447"/>
            <a:ext cx="4483099" cy="65659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3600" u="sng" cap="none" strike="noStrike">
                <a:solidFill>
                  <a:schemeClr val="hlink"/>
                </a:solidFill>
                <a:latin typeface="Helvetica Neue"/>
                <a:ea typeface="Helvetica Neue"/>
                <a:cs typeface="Helvetica Neue"/>
                <a:sym typeface="Helvetica Neue"/>
                <a:hlinkClick r:id="rId3"/>
              </a:rPr>
              <a:t>Learn more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Flexible matching: MATCH</a:t>
            </a:r>
          </a:p>
        </p:txBody>
      </p:sp>
      <p:sp>
        <p:nvSpPr>
          <p:cNvPr id="295" name="Shape 295"/>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3600" u="none" cap="none" strike="noStrike">
                <a:latin typeface="Open Sans"/>
                <a:ea typeface="Open Sans"/>
                <a:cs typeface="Open Sans"/>
                <a:sym typeface="Open Sans"/>
              </a:rPr>
              <a:t>MATCH(lookup_value,lookup_array,match_type)</a:t>
            </a:r>
          </a:p>
        </p:txBody>
      </p:sp>
      <p:sp>
        <p:nvSpPr>
          <p:cNvPr id="296" name="Shape 296"/>
          <p:cNvSpPr txBox="1"/>
          <p:nvPr/>
        </p:nvSpPr>
        <p:spPr>
          <a:xfrm>
            <a:off x="952500" y="3935192"/>
            <a:ext cx="11404599" cy="841255"/>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MATCH returns the index (ordered number) of a matched value from an array (row or column)</a:t>
            </a:r>
          </a:p>
        </p:txBody>
      </p:sp>
      <p:sp>
        <p:nvSpPr>
          <p:cNvPr id="297" name="Shape 297"/>
          <p:cNvSpPr txBox="1"/>
          <p:nvPr/>
        </p:nvSpPr>
        <p:spPr>
          <a:xfrm>
            <a:off x="431800" y="6278857"/>
            <a:ext cx="3619500" cy="65659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3600" u="sng" cap="none" strike="noStrike">
                <a:solidFill>
                  <a:schemeClr val="hlink"/>
                </a:solidFill>
                <a:latin typeface="Helvetica Neue"/>
                <a:ea typeface="Helvetica Neue"/>
                <a:cs typeface="Helvetica Neue"/>
                <a:sym typeface="Helvetica Neue"/>
                <a:hlinkClick r:id="rId3"/>
              </a:rPr>
              <a:t>Learn more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Outline</a:t>
            </a:r>
          </a:p>
        </p:txBody>
      </p:sp>
      <p:sp>
        <p:nvSpPr>
          <p:cNvPr id="77" name="Shape 77"/>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514350" lvl="0" marL="514350" marR="0" rtl="0" algn="l">
              <a:spcBef>
                <a:spcPts val="0"/>
              </a:spcBef>
              <a:spcAft>
                <a:spcPts val="0"/>
              </a:spcAft>
              <a:buSzPct val="100551"/>
              <a:buFont typeface="Roboto"/>
              <a:buAutoNum type="arabicPeriod"/>
            </a:pPr>
            <a:r>
              <a:rPr b="0" i="0" lang="en-US" sz="2916" u="none" cap="none" strike="noStrike">
                <a:latin typeface="Open Sans"/>
                <a:ea typeface="Open Sans"/>
                <a:cs typeface="Open Sans"/>
                <a:sym typeface="Open Sans"/>
              </a:rPr>
              <a:t>What’s usability?</a:t>
            </a:r>
          </a:p>
          <a:p>
            <a:pPr indent="-514350" lvl="0" marL="514350" marR="0" rtl="0" algn="l">
              <a:spcBef>
                <a:spcPts val="3400"/>
              </a:spcBef>
              <a:spcAft>
                <a:spcPts val="0"/>
              </a:spcAft>
              <a:buSzPct val="100551"/>
              <a:buFont typeface="Roboto"/>
              <a:buAutoNum type="arabicPeriod"/>
            </a:pPr>
            <a:r>
              <a:rPr b="0" i="0" lang="en-US" sz="2916" u="none" cap="none" strike="noStrike">
                <a:latin typeface="Open Sans"/>
                <a:ea typeface="Open Sans"/>
                <a:cs typeface="Open Sans"/>
                <a:sym typeface="Open Sans"/>
              </a:rPr>
              <a:t>Module 1 – Describing Data</a:t>
            </a:r>
          </a:p>
          <a:p>
            <a:pPr indent="-514350" lvl="0" marL="514350" marR="0" rtl="0" algn="l">
              <a:spcBef>
                <a:spcPts val="3400"/>
              </a:spcBef>
              <a:spcAft>
                <a:spcPts val="0"/>
              </a:spcAft>
              <a:buSzPct val="100551"/>
              <a:buFont typeface="Roboto"/>
              <a:buAutoNum type="arabicPeriod"/>
            </a:pPr>
            <a:r>
              <a:rPr b="0" i="0" lang="en-US" sz="2916" u="none" cap="none" strike="noStrike">
                <a:latin typeface="Open Sans"/>
                <a:ea typeface="Open Sans"/>
                <a:cs typeface="Open Sans"/>
                <a:sym typeface="Open Sans"/>
              </a:rPr>
              <a:t>Module 2 – Prepping and Cleaning (Eviction Notices)</a:t>
            </a:r>
          </a:p>
          <a:p>
            <a:pPr indent="-514350" lvl="0" marL="514350" marR="0" rtl="0" algn="l">
              <a:spcBef>
                <a:spcPts val="3400"/>
              </a:spcBef>
              <a:buSzPct val="100551"/>
              <a:buFont typeface="Roboto"/>
              <a:buAutoNum type="arabicPeriod"/>
            </a:pPr>
            <a:r>
              <a:rPr b="0" i="0" lang="en-US" sz="2916" u="none" cap="none" strike="noStrike">
                <a:latin typeface="Open Sans"/>
                <a:ea typeface="Open Sans"/>
                <a:cs typeface="Open Sans"/>
                <a:sym typeface="Open Sans"/>
              </a:rPr>
              <a:t>Wrap up</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Flexible matching: Putting VLOOKUP and MATCH together</a:t>
            </a:r>
          </a:p>
        </p:txBody>
      </p:sp>
      <p:sp>
        <p:nvSpPr>
          <p:cNvPr id="303" name="Shape 303"/>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l">
              <a:spcBef>
                <a:spcPts val="0"/>
              </a:spcBef>
              <a:spcAft>
                <a:spcPts val="0"/>
              </a:spcAft>
              <a:buSzPct val="25000"/>
              <a:buFont typeface="Open Sans"/>
              <a:buNone/>
            </a:pPr>
            <a:r>
              <a:rPr b="0" i="0" lang="en-US" sz="3600" u="none" cap="none" strike="noStrike">
                <a:latin typeface="Open Sans"/>
                <a:ea typeface="Open Sans"/>
                <a:cs typeface="Open Sans"/>
                <a:sym typeface="Open Sans"/>
              </a:rPr>
              <a:t>You can use VLOOKUP and MATCH together to join many columns based on a unique ID. It’s flexible because you can use the header names as variables in your MATCH formula. Just change or add header names and the formula will pull in data from a different column in the lookup table.</a:t>
            </a:r>
          </a:p>
          <a:p>
            <a:pPr indent="0" lvl="0" marL="0" marR="0" rtl="0" algn="l">
              <a:spcBef>
                <a:spcPts val="600"/>
              </a:spcBef>
              <a:spcAft>
                <a:spcPts val="0"/>
              </a:spcAft>
              <a:buSzPct val="25000"/>
              <a:buFont typeface="Open Sans"/>
              <a:buNone/>
            </a:pPr>
            <a:r>
              <a:t/>
            </a:r>
            <a:endParaRPr b="0" i="0" sz="3600" u="none" cap="none" strike="noStrike">
              <a:latin typeface="Open Sans"/>
              <a:ea typeface="Open Sans"/>
              <a:cs typeface="Open Sans"/>
              <a:sym typeface="Open Sans"/>
            </a:endParaRPr>
          </a:p>
          <a:p>
            <a:pPr indent="0" lvl="0" marL="0" marR="0" rtl="0" algn="l">
              <a:spcBef>
                <a:spcPts val="600"/>
              </a:spcBef>
              <a:buSzPct val="25000"/>
              <a:buFont typeface="Open Sans"/>
              <a:buNone/>
            </a:pPr>
            <a:r>
              <a:rPr b="1" i="0" lang="en-US" sz="3600" u="none" cap="none" strike="noStrike">
                <a:latin typeface="Open Sans"/>
                <a:ea typeface="Open Sans"/>
                <a:cs typeface="Open Sans"/>
                <a:sym typeface="Open Sans"/>
              </a:rPr>
              <a:t>Best for: </a:t>
            </a:r>
            <a:r>
              <a:rPr b="0" i="0" lang="en-US" sz="3600" u="none" cap="none" strike="noStrike">
                <a:latin typeface="Open Sans"/>
                <a:ea typeface="Open Sans"/>
                <a:cs typeface="Open Sans"/>
                <a:sym typeface="Open Sans"/>
              </a:rPr>
              <a:t>joining data between multiple spreadsheets and multiple columns </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952500" y="3429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Flexible matching: Putting VLOOKUP and MATCH together*</a:t>
            </a:r>
          </a:p>
        </p:txBody>
      </p:sp>
      <p:sp>
        <p:nvSpPr>
          <p:cNvPr id="309" name="Shape 309"/>
          <p:cNvSpPr txBox="1"/>
          <p:nvPr>
            <p:ph idx="1" type="body"/>
          </p:nvPr>
        </p:nvSpPr>
        <p:spPr>
          <a:xfrm>
            <a:off x="1079500" y="3999939"/>
            <a:ext cx="11429999" cy="4470959"/>
          </a:xfrm>
          <a:prstGeom prst="rect">
            <a:avLst/>
          </a:prstGeom>
          <a:noFill/>
          <a:ln>
            <a:noFill/>
          </a:ln>
        </p:spPr>
        <p:txBody>
          <a:bodyPr anchorCtr="0" anchor="ctr" bIns="0" lIns="0" rIns="0" tIns="0">
            <a:noAutofit/>
          </a:bodyPr>
          <a:lstStyle/>
          <a:p>
            <a:pPr indent="0" lvl="0" marL="0" marR="0" rtl="0" algn="l">
              <a:lnSpc>
                <a:spcPct val="80000"/>
              </a:lnSpc>
              <a:spcBef>
                <a:spcPts val="0"/>
              </a:spcBef>
              <a:spcAft>
                <a:spcPts val="0"/>
              </a:spcAft>
              <a:buSzPct val="25000"/>
              <a:buFont typeface="Open Sans"/>
              <a:buNone/>
            </a:pPr>
            <a:r>
              <a:rPr b="0" i="0" lang="en-US" sz="3060" u="none" cap="none" strike="noStrike">
                <a:latin typeface="Open Sans"/>
                <a:ea typeface="Open Sans"/>
                <a:cs typeface="Open Sans"/>
                <a:sym typeface="Open Sans"/>
              </a:rPr>
              <a:t>VLOOKUP(</a:t>
            </a:r>
          </a:p>
          <a:p>
            <a:pPr indent="0" lvl="0" marL="0" marR="0" rtl="0" algn="l">
              <a:lnSpc>
                <a:spcPct val="80000"/>
              </a:lnSpc>
              <a:spcBef>
                <a:spcPts val="600"/>
              </a:spcBef>
              <a:spcAft>
                <a:spcPts val="0"/>
              </a:spcAft>
              <a:buSzPct val="25000"/>
              <a:buFont typeface="Open Sans"/>
              <a:buNone/>
            </a:pPr>
            <a:r>
              <a:rPr b="0" i="0" lang="en-US" sz="3060" u="none" cap="none" strike="noStrike">
                <a:latin typeface="Open Sans"/>
                <a:ea typeface="Open Sans"/>
                <a:cs typeface="Open Sans"/>
                <a:sym typeface="Open Sans"/>
              </a:rPr>
              <a:t>	'Dataset Inventory'!$I2, </a:t>
            </a:r>
            <a:r>
              <a:rPr b="1" i="0" lang="en-US" sz="3060" u="none" cap="none" strike="noStrike">
                <a:latin typeface="Open Sans"/>
                <a:ea typeface="Open Sans"/>
                <a:cs typeface="Open Sans"/>
                <a:sym typeface="Open Sans"/>
              </a:rPr>
              <a:t>- the value you want to lookup</a:t>
            </a:r>
          </a:p>
          <a:p>
            <a:pPr indent="0" lvl="0" marL="0" marR="0" rtl="0" algn="l">
              <a:lnSpc>
                <a:spcPct val="80000"/>
              </a:lnSpc>
              <a:spcBef>
                <a:spcPts val="600"/>
              </a:spcBef>
              <a:spcAft>
                <a:spcPts val="0"/>
              </a:spcAft>
              <a:buSzPct val="25000"/>
              <a:buFont typeface="Open Sans"/>
              <a:buNone/>
            </a:pPr>
            <a:r>
              <a:rPr b="0" i="0" lang="en-US" sz="3060" u="none" cap="none" strike="noStrike">
                <a:latin typeface="Open Sans"/>
                <a:ea typeface="Open Sans"/>
                <a:cs typeface="Open Sans"/>
                <a:sym typeface="Open Sans"/>
              </a:rPr>
              <a:t>	'Published Data'!$A:$T, </a:t>
            </a:r>
            <a:r>
              <a:rPr b="1" i="0" lang="en-US" sz="3060" u="none" cap="none" strike="noStrike">
                <a:latin typeface="Open Sans"/>
                <a:ea typeface="Open Sans"/>
                <a:cs typeface="Open Sans"/>
                <a:sym typeface="Open Sans"/>
              </a:rPr>
              <a:t>- the range you want to search in</a:t>
            </a:r>
          </a:p>
          <a:p>
            <a:pPr indent="0" lvl="0" marL="0" marR="0" rtl="0" algn="l">
              <a:lnSpc>
                <a:spcPct val="80000"/>
              </a:lnSpc>
              <a:spcBef>
                <a:spcPts val="600"/>
              </a:spcBef>
              <a:spcAft>
                <a:spcPts val="0"/>
              </a:spcAft>
              <a:buSzPct val="25000"/>
              <a:buFont typeface="Open Sans"/>
              <a:buNone/>
            </a:pPr>
            <a:r>
              <a:rPr b="0" i="0" lang="en-US" sz="3060" u="none" cap="none" strike="noStrike">
                <a:latin typeface="Open Sans"/>
                <a:ea typeface="Open Sans"/>
                <a:cs typeface="Open Sans"/>
                <a:sym typeface="Open Sans"/>
              </a:rPr>
              <a:t>	MATCH( </a:t>
            </a:r>
            <a:r>
              <a:rPr b="1" i="0" lang="en-US" sz="3060" u="none" cap="none" strike="noStrike">
                <a:latin typeface="Open Sans"/>
                <a:ea typeface="Open Sans"/>
                <a:cs typeface="Open Sans"/>
                <a:sym typeface="Open Sans"/>
              </a:rPr>
              <a:t>- returns the index number of a header value</a:t>
            </a:r>
          </a:p>
          <a:p>
            <a:pPr indent="0" lvl="0" marL="0" marR="0" rtl="0" algn="l">
              <a:lnSpc>
                <a:spcPct val="80000"/>
              </a:lnSpc>
              <a:spcBef>
                <a:spcPts val="600"/>
              </a:spcBef>
              <a:spcAft>
                <a:spcPts val="0"/>
              </a:spcAft>
              <a:buSzPct val="25000"/>
              <a:buFont typeface="Open Sans"/>
              <a:buNone/>
            </a:pPr>
            <a:r>
              <a:rPr b="0" i="0" lang="en-US" sz="3060" u="none" cap="none" strike="noStrike">
                <a:latin typeface="Open Sans"/>
                <a:ea typeface="Open Sans"/>
                <a:cs typeface="Open Sans"/>
                <a:sym typeface="Open Sans"/>
              </a:rPr>
              <a:t>		'Dataset Inventory'!S$1, </a:t>
            </a:r>
            <a:r>
              <a:rPr b="1" i="0" lang="en-US" sz="3060" u="none" cap="none" strike="noStrike">
                <a:latin typeface="Open Sans"/>
                <a:ea typeface="Open Sans"/>
                <a:cs typeface="Open Sans"/>
                <a:sym typeface="Open Sans"/>
              </a:rPr>
              <a:t>- the header to lookup</a:t>
            </a:r>
          </a:p>
          <a:p>
            <a:pPr indent="0" lvl="0" marL="0" marR="0" rtl="0" algn="l">
              <a:lnSpc>
                <a:spcPct val="80000"/>
              </a:lnSpc>
              <a:spcBef>
                <a:spcPts val="600"/>
              </a:spcBef>
              <a:spcAft>
                <a:spcPts val="0"/>
              </a:spcAft>
              <a:buSzPct val="25000"/>
              <a:buFont typeface="Open Sans"/>
              <a:buNone/>
            </a:pPr>
            <a:r>
              <a:rPr b="0" i="0" lang="en-US" sz="3060" u="none" cap="none" strike="noStrike">
                <a:latin typeface="Open Sans"/>
                <a:ea typeface="Open Sans"/>
                <a:cs typeface="Open Sans"/>
                <a:sym typeface="Open Sans"/>
              </a:rPr>
              <a:t>		'Published Data'!$A$1:$T$1, </a:t>
            </a:r>
            <a:r>
              <a:rPr b="1" i="0" lang="en-US" sz="3060" u="none" cap="none" strike="noStrike">
                <a:latin typeface="Open Sans"/>
                <a:ea typeface="Open Sans"/>
                <a:cs typeface="Open Sans"/>
                <a:sym typeface="Open Sans"/>
              </a:rPr>
              <a:t>- the range to lookup within</a:t>
            </a:r>
          </a:p>
          <a:p>
            <a:pPr indent="0" lvl="0" marL="0" marR="0" rtl="0" algn="l">
              <a:lnSpc>
                <a:spcPct val="80000"/>
              </a:lnSpc>
              <a:spcBef>
                <a:spcPts val="600"/>
              </a:spcBef>
              <a:spcAft>
                <a:spcPts val="0"/>
              </a:spcAft>
              <a:buSzPct val="25000"/>
              <a:buFont typeface="Open Sans"/>
              <a:buNone/>
            </a:pPr>
            <a:r>
              <a:rPr b="0" i="0" lang="en-US" sz="3060" u="none" cap="none" strike="noStrike">
                <a:latin typeface="Open Sans"/>
                <a:ea typeface="Open Sans"/>
                <a:cs typeface="Open Sans"/>
                <a:sym typeface="Open Sans"/>
              </a:rPr>
              <a:t>		0 – </a:t>
            </a:r>
            <a:r>
              <a:rPr b="1" i="0" lang="en-US" sz="3060" u="none" cap="none" strike="noStrike">
                <a:latin typeface="Open Sans"/>
                <a:ea typeface="Open Sans"/>
                <a:cs typeface="Open Sans"/>
                <a:sym typeface="Open Sans"/>
              </a:rPr>
              <a:t>return an exact match for MATCH</a:t>
            </a:r>
          </a:p>
          <a:p>
            <a:pPr indent="0" lvl="0" marL="0" marR="0" rtl="0" algn="l">
              <a:lnSpc>
                <a:spcPct val="80000"/>
              </a:lnSpc>
              <a:spcBef>
                <a:spcPts val="600"/>
              </a:spcBef>
              <a:spcAft>
                <a:spcPts val="0"/>
              </a:spcAft>
              <a:buSzPct val="25000"/>
              <a:buFont typeface="Open Sans"/>
              <a:buNone/>
            </a:pPr>
            <a:r>
              <a:rPr b="0" i="0" lang="en-US" sz="3060" u="none" cap="none" strike="noStrike">
                <a:latin typeface="Open Sans"/>
                <a:ea typeface="Open Sans"/>
                <a:cs typeface="Open Sans"/>
                <a:sym typeface="Open Sans"/>
              </a:rPr>
              <a:t>	)</a:t>
            </a:r>
          </a:p>
          <a:p>
            <a:pPr indent="0" lvl="0" marL="0" marR="0" rtl="0" algn="l">
              <a:lnSpc>
                <a:spcPct val="80000"/>
              </a:lnSpc>
              <a:spcBef>
                <a:spcPts val="600"/>
              </a:spcBef>
              <a:spcAft>
                <a:spcPts val="0"/>
              </a:spcAft>
              <a:buSzPct val="25000"/>
              <a:buFont typeface="Open Sans"/>
              <a:buNone/>
            </a:pPr>
            <a:r>
              <a:rPr b="0" i="0" lang="en-US" sz="3060" u="none" cap="none" strike="noStrike">
                <a:latin typeface="Open Sans"/>
                <a:ea typeface="Open Sans"/>
                <a:cs typeface="Open Sans"/>
                <a:sym typeface="Open Sans"/>
              </a:rPr>
              <a:t>	,FALSE </a:t>
            </a:r>
            <a:r>
              <a:rPr b="1" i="0" lang="en-US" sz="3060" u="none" cap="none" strike="noStrike">
                <a:latin typeface="Open Sans"/>
                <a:ea typeface="Open Sans"/>
                <a:cs typeface="Open Sans"/>
                <a:sym typeface="Open Sans"/>
              </a:rPr>
              <a:t>– return an exact match for VLOOKUP</a:t>
            </a:r>
          </a:p>
          <a:p>
            <a:pPr indent="0" lvl="0" marL="0" marR="0" rtl="0" algn="l">
              <a:lnSpc>
                <a:spcPct val="80000"/>
              </a:lnSpc>
              <a:spcBef>
                <a:spcPts val="600"/>
              </a:spcBef>
              <a:buSzPct val="25000"/>
              <a:buFont typeface="Open Sans"/>
              <a:buNone/>
            </a:pPr>
            <a:r>
              <a:rPr b="0" i="0" lang="en-US" sz="3060" u="none" cap="none" strike="noStrike">
                <a:latin typeface="Open Sans"/>
                <a:ea typeface="Open Sans"/>
                <a:cs typeface="Open Sans"/>
                <a:sym typeface="Open Sans"/>
              </a:rPr>
              <a:t>)</a:t>
            </a:r>
          </a:p>
        </p:txBody>
      </p:sp>
      <p:sp>
        <p:nvSpPr>
          <p:cNvPr id="310" name="Shape 310"/>
          <p:cNvSpPr txBox="1"/>
          <p:nvPr/>
        </p:nvSpPr>
        <p:spPr>
          <a:xfrm>
            <a:off x="952500" y="2368033"/>
            <a:ext cx="11404599" cy="1579919"/>
          </a:xfrm>
          <a:prstGeom prst="rect">
            <a:avLst/>
          </a:prstGeom>
          <a:noFill/>
          <a:ln>
            <a:noFill/>
          </a:ln>
        </p:spPr>
        <p:txBody>
          <a:bodyPr anchorCtr="0" anchor="ctr" bIns="50800" lIns="50800" rIns="50800" tIns="50800">
            <a:noAutofit/>
          </a:bodyPr>
          <a:lstStyle/>
          <a:p>
            <a:pPr indent="0" lvl="0" marL="0" marR="0" rtl="0" algn="l">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VLOOKUP expects an index number, and that’s what MATCH outputs. When joining two datasets together, you can use the headers as variables in your MATCH formula. To make this flexible matching, note the absolute column and row references. Below is an annotated example:</a:t>
            </a:r>
          </a:p>
        </p:txBody>
      </p:sp>
      <p:sp>
        <p:nvSpPr>
          <p:cNvPr id="311" name="Shape 311"/>
          <p:cNvSpPr txBox="1"/>
          <p:nvPr/>
        </p:nvSpPr>
        <p:spPr>
          <a:xfrm>
            <a:off x="5410200" y="9041386"/>
            <a:ext cx="7848599" cy="471923"/>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*Refer to Excercise3_VlookupMatch_Example.xlsx</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Flexible matching</a:t>
            </a:r>
          </a:p>
        </p:txBody>
      </p:sp>
      <p:sp>
        <p:nvSpPr>
          <p:cNvPr id="317" name="Shape 317"/>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3600" u="none" cap="none" strike="noStrike">
                <a:latin typeface="Open Sans"/>
                <a:ea typeface="Open Sans"/>
                <a:cs typeface="Open Sans"/>
                <a:sym typeface="Open Sans"/>
              </a:rPr>
              <a:t>INDEX(reference,row,column)</a:t>
            </a:r>
          </a:p>
        </p:txBody>
      </p:sp>
      <p:sp>
        <p:nvSpPr>
          <p:cNvPr id="318" name="Shape 318"/>
          <p:cNvSpPr txBox="1"/>
          <p:nvPr/>
        </p:nvSpPr>
        <p:spPr>
          <a:xfrm>
            <a:off x="952500" y="4119857"/>
            <a:ext cx="11099799" cy="471923"/>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Index returns a value by row and column number</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sp>
        <p:nvSpPr>
          <p:cNvPr id="323" name="Shape 323"/>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Flexible matching</a:t>
            </a:r>
          </a:p>
        </p:txBody>
      </p:sp>
      <p:sp>
        <p:nvSpPr>
          <p:cNvPr id="324" name="Shape 324"/>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buSzPct val="25000"/>
              <a:buFont typeface="Open Sans"/>
              <a:buNone/>
            </a:pPr>
            <a:r>
              <a:rPr b="0" i="0" lang="en-US" sz="3600" u="none" cap="none" strike="noStrike">
                <a:latin typeface="Open Sans"/>
                <a:ea typeface="Open Sans"/>
                <a:cs typeface="Open Sans"/>
                <a:sym typeface="Open Sans"/>
              </a:rPr>
              <a:t>MATCH(lookup_value,lookup_array,match_type)</a:t>
            </a:r>
          </a:p>
        </p:txBody>
      </p:sp>
      <p:sp>
        <p:nvSpPr>
          <p:cNvPr id="325" name="Shape 325"/>
          <p:cNvSpPr txBox="1"/>
          <p:nvPr/>
        </p:nvSpPr>
        <p:spPr>
          <a:xfrm>
            <a:off x="952500" y="4119857"/>
            <a:ext cx="11099799" cy="471923"/>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Roboto"/>
              <a:buNone/>
            </a:pPr>
            <a:r>
              <a:rPr b="0" i="0" lang="en-US" sz="2400" u="none" cap="none" strike="noStrike">
                <a:solidFill>
                  <a:srgbClr val="000000"/>
                </a:solidFill>
                <a:latin typeface="Roboto"/>
                <a:ea typeface="Roboto"/>
                <a:cs typeface="Roboto"/>
                <a:sym typeface="Roboto"/>
              </a:rPr>
              <a:t>Match returns the index (ordered number) of the matched value from array</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5400" u="none" cap="none" strike="noStrike">
                <a:solidFill>
                  <a:srgbClr val="53585F"/>
                </a:solidFill>
                <a:latin typeface="Roboto"/>
                <a:ea typeface="Roboto"/>
                <a:cs typeface="Roboto"/>
                <a:sym typeface="Roboto"/>
              </a:rPr>
              <a:t>Flexible matching</a:t>
            </a:r>
          </a:p>
        </p:txBody>
      </p:sp>
      <p:sp>
        <p:nvSpPr>
          <p:cNvPr id="331" name="Shape 331"/>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l">
              <a:lnSpc>
                <a:spcPct val="140000"/>
              </a:lnSpc>
              <a:spcBef>
                <a:spcPts val="0"/>
              </a:spcBef>
              <a:spcAft>
                <a:spcPts val="0"/>
              </a:spcAft>
              <a:buSzPct val="25000"/>
              <a:buFont typeface="Open Sans"/>
              <a:buNone/>
            </a:pPr>
            <a:r>
              <a:rPr b="0" i="0" lang="en-US" sz="3330" u="none" cap="none" strike="noStrike">
                <a:latin typeface="Open Sans"/>
                <a:ea typeface="Open Sans"/>
                <a:cs typeface="Open Sans"/>
                <a:sym typeface="Open Sans"/>
              </a:rPr>
              <a:t>INDEX(</a:t>
            </a:r>
          </a:p>
          <a:p>
            <a:pPr indent="0" lvl="0" marL="0" marR="0" rtl="0" algn="l">
              <a:lnSpc>
                <a:spcPct val="140000"/>
              </a:lnSpc>
              <a:spcBef>
                <a:spcPts val="600"/>
              </a:spcBef>
              <a:spcAft>
                <a:spcPts val="0"/>
              </a:spcAft>
              <a:buSzPct val="25000"/>
              <a:buFont typeface="Open Sans"/>
              <a:buNone/>
            </a:pPr>
            <a:r>
              <a:rPr b="0" i="0" lang="en-US" sz="3330" u="none" cap="none" strike="noStrike">
                <a:latin typeface="Open Sans"/>
                <a:ea typeface="Open Sans"/>
                <a:cs typeface="Open Sans"/>
                <a:sym typeface="Open Sans"/>
              </a:rPr>
              <a:t>	'Index-Match'!A:C, - </a:t>
            </a:r>
            <a:r>
              <a:rPr b="1" i="1" lang="en-US" sz="3330" u="none" cap="none" strike="noStrike">
                <a:latin typeface="Open Sans"/>
                <a:ea typeface="Open Sans"/>
                <a:cs typeface="Open Sans"/>
                <a:sym typeface="Open Sans"/>
              </a:rPr>
              <a:t>reference</a:t>
            </a:r>
          </a:p>
          <a:p>
            <a:pPr indent="0" lvl="0" marL="0" marR="0" rtl="0" algn="l">
              <a:lnSpc>
                <a:spcPct val="140000"/>
              </a:lnSpc>
              <a:spcBef>
                <a:spcPts val="600"/>
              </a:spcBef>
              <a:spcAft>
                <a:spcPts val="0"/>
              </a:spcAft>
              <a:buSzPct val="25000"/>
              <a:buFont typeface="Open Sans"/>
              <a:buNone/>
            </a:pPr>
            <a:r>
              <a:rPr b="0" i="0" lang="en-US" sz="3330" u="none" cap="none" strike="noStrike">
                <a:latin typeface="Open Sans"/>
                <a:ea typeface="Open Sans"/>
                <a:cs typeface="Open Sans"/>
                <a:sym typeface="Open Sans"/>
              </a:rPr>
              <a:t>	MATCH('Eviction Notice Data 2013'!A2,’Lookup'!A:A,0), </a:t>
            </a:r>
          </a:p>
          <a:p>
            <a:pPr indent="0" lvl="0" marL="0" marR="0" rtl="0" algn="l">
              <a:lnSpc>
                <a:spcPct val="140000"/>
              </a:lnSpc>
              <a:spcBef>
                <a:spcPts val="600"/>
              </a:spcBef>
              <a:spcAft>
                <a:spcPts val="0"/>
              </a:spcAft>
              <a:buSzPct val="25000"/>
              <a:buFont typeface="Open Sans"/>
              <a:buNone/>
            </a:pPr>
            <a:r>
              <a:rPr b="0" i="0" lang="en-US" sz="3330" u="none" cap="none" strike="noStrike">
                <a:latin typeface="Open Sans"/>
                <a:ea typeface="Open Sans"/>
                <a:cs typeface="Open Sans"/>
                <a:sym typeface="Open Sans"/>
              </a:rPr>
              <a:t>	- </a:t>
            </a:r>
            <a:r>
              <a:rPr b="1" i="1" lang="en-US" sz="3330" u="none" cap="none" strike="noStrike">
                <a:latin typeface="Open Sans"/>
                <a:ea typeface="Open Sans"/>
                <a:cs typeface="Open Sans"/>
                <a:sym typeface="Open Sans"/>
              </a:rPr>
              <a:t>row number</a:t>
            </a:r>
          </a:p>
          <a:p>
            <a:pPr indent="0" lvl="0" marL="0" marR="0" rtl="0" algn="l">
              <a:lnSpc>
                <a:spcPct val="140000"/>
              </a:lnSpc>
              <a:spcBef>
                <a:spcPts val="600"/>
              </a:spcBef>
              <a:spcAft>
                <a:spcPts val="0"/>
              </a:spcAft>
              <a:buSzPct val="25000"/>
              <a:buFont typeface="Open Sans"/>
              <a:buNone/>
            </a:pPr>
            <a:r>
              <a:rPr b="0" i="0" lang="en-US" sz="3330" u="none" cap="none" strike="noStrike">
                <a:latin typeface="Open Sans"/>
                <a:ea typeface="Open Sans"/>
                <a:cs typeface="Open Sans"/>
                <a:sym typeface="Open Sans"/>
              </a:rPr>
              <a:t>	MATCH('Eviction Notice Data 2013'!J$1,’Lookup'!$1:$1,0) 	– </a:t>
            </a:r>
            <a:r>
              <a:rPr b="1" i="1" lang="en-US" sz="3330" u="none" cap="none" strike="noStrike">
                <a:latin typeface="Open Sans"/>
                <a:ea typeface="Open Sans"/>
                <a:cs typeface="Open Sans"/>
                <a:sym typeface="Open Sans"/>
              </a:rPr>
              <a:t>column number</a:t>
            </a:r>
          </a:p>
          <a:p>
            <a:pPr indent="0" lvl="0" marL="0" marR="0" rtl="0" algn="l">
              <a:lnSpc>
                <a:spcPct val="140000"/>
              </a:lnSpc>
              <a:spcBef>
                <a:spcPts val="600"/>
              </a:spcBef>
              <a:buSzPct val="25000"/>
              <a:buFont typeface="Open Sans"/>
              <a:buNone/>
            </a:pPr>
            <a:r>
              <a:rPr b="0" i="0" lang="en-US" sz="3330" u="none" cap="none" strike="noStrike">
                <a:latin typeface="Open Sans"/>
                <a:ea typeface="Open Sans"/>
                <a:cs typeface="Open Sans"/>
                <a:sym typeface="Open Sans"/>
              </a:rPr>
              <a:t>	)</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Relevant courses</a:t>
            </a:r>
          </a:p>
        </p:txBody>
      </p:sp>
      <p:sp>
        <p:nvSpPr>
          <p:cNvPr id="337" name="Shape 337"/>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444500" lvl="0" marL="444500" marR="0" rtl="0" algn="l">
              <a:spcBef>
                <a:spcPts val="0"/>
              </a:spcBef>
              <a:spcAft>
                <a:spcPts val="0"/>
              </a:spcAft>
              <a:buSzPct val="75000"/>
              <a:buFont typeface="Open Sans"/>
              <a:buChar char="•"/>
            </a:pPr>
            <a:r>
              <a:rPr b="0" i="0" lang="en-US" sz="3600" u="none" cap="none" strike="noStrike">
                <a:latin typeface="Open Sans"/>
                <a:ea typeface="Open Sans"/>
                <a:cs typeface="Open Sans"/>
                <a:sym typeface="Open Sans"/>
              </a:rPr>
              <a:t>Intro to Tableau</a:t>
            </a:r>
          </a:p>
          <a:p>
            <a:pPr indent="-444500" lvl="0" marL="444500" marR="0" rtl="0" algn="l">
              <a:spcBef>
                <a:spcPts val="600"/>
              </a:spcBef>
              <a:spcAft>
                <a:spcPts val="0"/>
              </a:spcAft>
              <a:buSzPct val="75000"/>
              <a:buFont typeface="Open Sans"/>
              <a:buChar char="•"/>
            </a:pPr>
            <a:r>
              <a:rPr b="0" i="0" lang="en-US" sz="3600" u="none" cap="none" strike="noStrike">
                <a:latin typeface="Open Sans"/>
                <a:ea typeface="Open Sans"/>
                <a:cs typeface="Open Sans"/>
                <a:sym typeface="Open Sans"/>
              </a:rPr>
              <a:t>How to become productive in Excel (intro course)</a:t>
            </a:r>
          </a:p>
          <a:p>
            <a:pPr indent="-444500" lvl="0" marL="444500" marR="0" rtl="0" algn="l">
              <a:spcBef>
                <a:spcPts val="600"/>
              </a:spcBef>
              <a:spcAft>
                <a:spcPts val="0"/>
              </a:spcAft>
              <a:buSzPct val="75000"/>
              <a:buFont typeface="Open Sans"/>
              <a:buChar char="•"/>
            </a:pPr>
            <a:r>
              <a:rPr b="0" i="0" lang="en-US" sz="3600" u="none" cap="none" strike="noStrike">
                <a:latin typeface="Open Sans"/>
                <a:ea typeface="Open Sans"/>
                <a:cs typeface="Open Sans"/>
                <a:sym typeface="Open Sans"/>
              </a:rPr>
              <a:t>Publishing data on the open data portal</a:t>
            </a:r>
          </a:p>
          <a:p>
            <a:pPr indent="-444500" lvl="0" marL="444500" marR="0" rtl="0" algn="l">
              <a:spcBef>
                <a:spcPts val="600"/>
              </a:spcBef>
              <a:buSzPct val="75000"/>
              <a:buFont typeface="Open Sans"/>
              <a:buChar char="•"/>
            </a:pPr>
            <a:r>
              <a:rPr b="0" i="0" lang="en-US" sz="3600" u="none" cap="none" strike="noStrike">
                <a:latin typeface="Open Sans"/>
                <a:ea typeface="Open Sans"/>
                <a:cs typeface="Open Sans"/>
                <a:sym typeface="Open Sans"/>
              </a:rPr>
              <a:t>More at </a:t>
            </a:r>
            <a:r>
              <a:rPr b="0" i="0" lang="en-US" sz="3600" u="sng" cap="none" strike="noStrike">
                <a:solidFill>
                  <a:schemeClr val="hlink"/>
                </a:solidFill>
                <a:latin typeface="Open Sans"/>
                <a:ea typeface="Open Sans"/>
                <a:cs typeface="Open Sans"/>
                <a:sym typeface="Open Sans"/>
                <a:hlinkClick r:id="rId3"/>
              </a:rPr>
              <a:t>http://datasf.org/academy</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Thanks!</a:t>
            </a:r>
          </a:p>
        </p:txBody>
      </p:sp>
      <p:sp>
        <p:nvSpPr>
          <p:cNvPr id="343" name="Shape 343"/>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Font typeface="Open Sans"/>
              <a:buNone/>
            </a:pPr>
            <a:r>
              <a:rPr b="0" i="0" lang="en-US" sz="3600" u="none" cap="none" strike="noStrike">
                <a:latin typeface="Open Sans"/>
                <a:ea typeface="Open Sans"/>
                <a:cs typeface="Open Sans"/>
                <a:sym typeface="Open Sans"/>
              </a:rPr>
              <a:t>Please take the survey</a:t>
            </a:r>
          </a:p>
          <a:p>
            <a:pPr indent="0" lvl="0" marL="0" marR="0" rtl="0" algn="ctr">
              <a:spcBef>
                <a:spcPts val="600"/>
              </a:spcBef>
              <a:spcAft>
                <a:spcPts val="0"/>
              </a:spcAft>
              <a:buSzPct val="25000"/>
              <a:buFont typeface="Open Sans"/>
              <a:buNone/>
            </a:pPr>
            <a:r>
              <a:t/>
            </a:r>
            <a:endParaRPr b="0" i="0" sz="3600" u="none" cap="none" strike="noStrike">
              <a:latin typeface="Open Sans"/>
              <a:ea typeface="Open Sans"/>
              <a:cs typeface="Open Sans"/>
              <a:sym typeface="Open Sans"/>
            </a:endParaRPr>
          </a:p>
          <a:p>
            <a:pPr indent="0" lvl="0" marL="0" marR="0" rtl="0" algn="ctr">
              <a:spcBef>
                <a:spcPts val="600"/>
              </a:spcBef>
              <a:buSzPct val="25000"/>
              <a:buFont typeface="Open Sans"/>
              <a:buNone/>
            </a:pPr>
            <a:r>
              <a:rPr b="0" i="0" lang="en-US" sz="3600" u="sng" cap="none" strike="noStrike">
                <a:solidFill>
                  <a:schemeClr val="hlink"/>
                </a:solidFill>
                <a:latin typeface="Open Sans"/>
                <a:ea typeface="Open Sans"/>
                <a:cs typeface="Open Sans"/>
                <a:sym typeface="Open Sans"/>
                <a:hlinkClick r:id="rId3"/>
              </a:rPr>
              <a:t>https://www.surveymonkey.com/r/GJWBYFG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Usability Definition</a:t>
            </a:r>
          </a:p>
        </p:txBody>
      </p:sp>
      <p:sp>
        <p:nvSpPr>
          <p:cNvPr id="83" name="Shape 83"/>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l">
              <a:spcBef>
                <a:spcPts val="0"/>
              </a:spcBef>
              <a:spcAft>
                <a:spcPts val="0"/>
              </a:spcAft>
              <a:buSzPct val="25000"/>
              <a:buFont typeface="Open Sans"/>
              <a:buNone/>
            </a:pPr>
            <a:r>
              <a:rPr b="0" i="0" lang="en-US" sz="3600" u="none" cap="none" strike="noStrike">
                <a:latin typeface="Open Sans"/>
                <a:ea typeface="Open Sans"/>
                <a:cs typeface="Open Sans"/>
                <a:sym typeface="Open Sans"/>
              </a:rPr>
              <a:t>Usability is the ease of use and learnability of a human-made object. The object of use can be a software application, website, book, tool, machine, process, or anything a human interacts with.</a:t>
            </a:r>
          </a:p>
          <a:p>
            <a:pPr indent="0" lvl="0" marL="0" marR="0" rtl="0" algn="r">
              <a:spcBef>
                <a:spcPts val="600"/>
              </a:spcBef>
              <a:buSzPct val="25000"/>
              <a:buFont typeface="Open Sans"/>
              <a:buNone/>
            </a:pPr>
            <a:r>
              <a:rPr b="0" i="1" lang="en-US" sz="3600" u="none" cap="none" strike="noStrike">
                <a:latin typeface="Open Sans"/>
                <a:ea typeface="Open Sans"/>
                <a:cs typeface="Open Sans"/>
                <a:sym typeface="Open Sans"/>
              </a:rPr>
              <a:t>- Wikipedia, Dec 10, 2014</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Usability Definition</a:t>
            </a:r>
          </a:p>
        </p:txBody>
      </p:sp>
      <p:sp>
        <p:nvSpPr>
          <p:cNvPr id="89" name="Shape 89"/>
          <p:cNvSpPr txBox="1"/>
          <p:nvPr>
            <p:ph idx="1" type="body"/>
          </p:nvPr>
        </p:nvSpPr>
        <p:spPr>
          <a:xfrm>
            <a:off x="952500" y="2603500"/>
            <a:ext cx="11099799" cy="5382169"/>
          </a:xfrm>
          <a:prstGeom prst="rect">
            <a:avLst/>
          </a:prstGeom>
          <a:noFill/>
          <a:ln>
            <a:noFill/>
          </a:ln>
        </p:spPr>
        <p:txBody>
          <a:bodyPr anchorCtr="0" anchor="ctr" bIns="0" lIns="0" rIns="0" tIns="0">
            <a:noAutofit/>
          </a:bodyPr>
          <a:lstStyle/>
          <a:p>
            <a:pPr indent="0" lvl="0" marL="0" marR="0" rtl="0" algn="l">
              <a:spcBef>
                <a:spcPts val="0"/>
              </a:spcBef>
              <a:spcAft>
                <a:spcPts val="0"/>
              </a:spcAft>
              <a:buSzPct val="25000"/>
              <a:buFont typeface="Open Sans"/>
              <a:buNone/>
            </a:pPr>
            <a:r>
              <a:rPr b="0" i="0" lang="en-US" sz="1979" u="none" cap="none" strike="noStrike">
                <a:latin typeface="Open Sans"/>
                <a:ea typeface="Open Sans"/>
                <a:cs typeface="Open Sans"/>
                <a:sym typeface="Open Sans"/>
              </a:rPr>
              <a:t>Usability is defined by 5 quality components:</a:t>
            </a:r>
          </a:p>
          <a:p>
            <a:pPr indent="-244475" lvl="0" marL="244475" marR="0" rtl="0" algn="l">
              <a:spcBef>
                <a:spcPts val="2300"/>
              </a:spcBef>
              <a:spcAft>
                <a:spcPts val="0"/>
              </a:spcAft>
              <a:buSzPct val="74212"/>
              <a:buFont typeface="Open Sans"/>
              <a:buChar char="•"/>
            </a:pPr>
            <a:r>
              <a:rPr b="1" i="0" lang="en-US" sz="1979" u="none" cap="none" strike="noStrike">
                <a:latin typeface="Open Sans"/>
                <a:ea typeface="Open Sans"/>
                <a:cs typeface="Open Sans"/>
                <a:sym typeface="Open Sans"/>
              </a:rPr>
              <a:t>Learnability: </a:t>
            </a:r>
            <a:r>
              <a:rPr b="0" i="0" lang="en-US" sz="1979" u="none" cap="none" strike="noStrike">
                <a:latin typeface="Open Sans"/>
                <a:ea typeface="Open Sans"/>
                <a:cs typeface="Open Sans"/>
                <a:sym typeface="Open Sans"/>
              </a:rPr>
              <a:t>How easy is it for users to accomplish basic tasks the first time they encounter the design?</a:t>
            </a:r>
          </a:p>
          <a:p>
            <a:pPr indent="-244475" lvl="0" marL="244475" marR="0" rtl="0" algn="l">
              <a:spcBef>
                <a:spcPts val="2300"/>
              </a:spcBef>
              <a:spcAft>
                <a:spcPts val="0"/>
              </a:spcAft>
              <a:buSzPct val="74212"/>
              <a:buFont typeface="Open Sans"/>
              <a:buChar char="•"/>
            </a:pPr>
            <a:r>
              <a:rPr b="1" i="0" lang="en-US" sz="1979" u="none" cap="none" strike="noStrike">
                <a:latin typeface="Open Sans"/>
                <a:ea typeface="Open Sans"/>
                <a:cs typeface="Open Sans"/>
                <a:sym typeface="Open Sans"/>
              </a:rPr>
              <a:t>Efficiency:</a:t>
            </a:r>
            <a:r>
              <a:rPr b="0" i="0" lang="en-US" sz="1979" u="none" cap="none" strike="noStrike">
                <a:latin typeface="Open Sans"/>
                <a:ea typeface="Open Sans"/>
                <a:cs typeface="Open Sans"/>
                <a:sym typeface="Open Sans"/>
              </a:rPr>
              <a:t> Once users have learned the design, how quickly can they perform tasks?</a:t>
            </a:r>
          </a:p>
          <a:p>
            <a:pPr indent="-244475" lvl="0" marL="244475" marR="0" rtl="0" algn="l">
              <a:spcBef>
                <a:spcPts val="2300"/>
              </a:spcBef>
              <a:spcAft>
                <a:spcPts val="0"/>
              </a:spcAft>
              <a:buSzPct val="74212"/>
              <a:buFont typeface="Open Sans"/>
              <a:buChar char="•"/>
            </a:pPr>
            <a:r>
              <a:rPr b="1" i="0" lang="en-US" sz="1979" u="none" cap="none" strike="noStrike">
                <a:latin typeface="Open Sans"/>
                <a:ea typeface="Open Sans"/>
                <a:cs typeface="Open Sans"/>
                <a:sym typeface="Open Sans"/>
              </a:rPr>
              <a:t>Memorability: </a:t>
            </a:r>
            <a:r>
              <a:rPr b="0" i="0" lang="en-US" sz="1979" u="none" cap="none" strike="noStrike">
                <a:latin typeface="Open Sans"/>
                <a:ea typeface="Open Sans"/>
                <a:cs typeface="Open Sans"/>
                <a:sym typeface="Open Sans"/>
              </a:rPr>
              <a:t>When users return to the design after a period of not using it, how easily can they reestablish proficiency?</a:t>
            </a:r>
          </a:p>
          <a:p>
            <a:pPr indent="-244475" lvl="0" marL="244475" marR="0" rtl="0" algn="l">
              <a:spcBef>
                <a:spcPts val="2300"/>
              </a:spcBef>
              <a:spcAft>
                <a:spcPts val="0"/>
              </a:spcAft>
              <a:buSzPct val="74212"/>
              <a:buFont typeface="Open Sans"/>
              <a:buChar char="•"/>
            </a:pPr>
            <a:r>
              <a:rPr b="1" i="0" lang="en-US" sz="1979" u="none" cap="none" strike="noStrike">
                <a:latin typeface="Open Sans"/>
                <a:ea typeface="Open Sans"/>
                <a:cs typeface="Open Sans"/>
                <a:sym typeface="Open Sans"/>
              </a:rPr>
              <a:t>Errors: </a:t>
            </a:r>
            <a:r>
              <a:rPr b="0" i="0" lang="en-US" sz="1979" u="none" cap="none" strike="noStrike">
                <a:latin typeface="Open Sans"/>
                <a:ea typeface="Open Sans"/>
                <a:cs typeface="Open Sans"/>
                <a:sym typeface="Open Sans"/>
              </a:rPr>
              <a:t>How many errors do users make, how severe are these errors, and how easily can they recover from the errors?</a:t>
            </a:r>
          </a:p>
          <a:p>
            <a:pPr indent="-244475" lvl="0" marL="244475" marR="0" rtl="0" algn="l">
              <a:spcBef>
                <a:spcPts val="2300"/>
              </a:spcBef>
              <a:spcAft>
                <a:spcPts val="0"/>
              </a:spcAft>
              <a:buSzPct val="74212"/>
              <a:buFont typeface="Open Sans"/>
              <a:buChar char="•"/>
            </a:pPr>
            <a:r>
              <a:rPr b="1" i="0" lang="en-US" sz="1979" u="none" cap="none" strike="noStrike">
                <a:latin typeface="Open Sans"/>
                <a:ea typeface="Open Sans"/>
                <a:cs typeface="Open Sans"/>
                <a:sym typeface="Open Sans"/>
              </a:rPr>
              <a:t>Satisfaction:</a:t>
            </a:r>
            <a:r>
              <a:rPr b="0" i="0" lang="en-US" sz="1979" u="none" cap="none" strike="noStrike">
                <a:latin typeface="Open Sans"/>
                <a:ea typeface="Open Sans"/>
                <a:cs typeface="Open Sans"/>
                <a:sym typeface="Open Sans"/>
              </a:rPr>
              <a:t> How pleasant is it to use the design?</a:t>
            </a:r>
          </a:p>
          <a:p>
            <a:pPr indent="0" lvl="0" marL="0" marR="0" rtl="0" algn="r">
              <a:spcBef>
                <a:spcPts val="2300"/>
              </a:spcBef>
              <a:buSzPct val="25000"/>
              <a:buFont typeface="Open Sans"/>
              <a:buNone/>
            </a:pPr>
            <a:r>
              <a:rPr b="0" i="1" lang="en-US" sz="1979" u="none" cap="none" strike="noStrike">
                <a:latin typeface="Open Sans"/>
                <a:ea typeface="Open Sans"/>
                <a:cs typeface="Open Sans"/>
                <a:sym typeface="Open Sans"/>
              </a:rPr>
              <a:t>- Jakob Nielsen, Principal, Nielsen Norman Group</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952500" y="444500"/>
            <a:ext cx="11099799" cy="2158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Data Interface</a:t>
            </a:r>
          </a:p>
        </p:txBody>
      </p:sp>
      <p:grpSp>
        <p:nvGrpSpPr>
          <p:cNvPr id="95" name="Shape 95"/>
          <p:cNvGrpSpPr/>
          <p:nvPr/>
        </p:nvGrpSpPr>
        <p:grpSpPr>
          <a:xfrm>
            <a:off x="812941" y="2332565"/>
            <a:ext cx="11175717" cy="5916692"/>
            <a:chOff x="-127000" y="-88900"/>
            <a:chExt cx="11175714" cy="5916692"/>
          </a:xfrm>
        </p:grpSpPr>
        <p:pic>
          <p:nvPicPr>
            <p:cNvPr id="96" name="Shape 96"/>
            <p:cNvPicPr preferRelativeResize="0"/>
            <p:nvPr/>
          </p:nvPicPr>
          <p:blipFill rotWithShape="1">
            <a:blip r:embed="rId3">
              <a:alphaModFix/>
            </a:blip>
            <a:srcRect b="0" l="2134" r="0" t="2255"/>
            <a:stretch/>
          </p:blipFill>
          <p:spPr>
            <a:xfrm>
              <a:off x="0" y="0"/>
              <a:ext cx="10921714" cy="5586490"/>
            </a:xfrm>
            <a:prstGeom prst="rect">
              <a:avLst/>
            </a:prstGeom>
            <a:noFill/>
            <a:ln>
              <a:noFill/>
            </a:ln>
          </p:spPr>
        </p:pic>
        <p:pic>
          <p:nvPicPr>
            <p:cNvPr id="97" name="Shape 97"/>
            <p:cNvPicPr preferRelativeResize="0"/>
            <p:nvPr/>
          </p:nvPicPr>
          <p:blipFill rotWithShape="1">
            <a:blip r:embed="rId4">
              <a:alphaModFix/>
            </a:blip>
            <a:srcRect b="0" l="0" r="0" t="0"/>
            <a:stretch/>
          </p:blipFill>
          <p:spPr>
            <a:xfrm>
              <a:off x="-127000" y="-88900"/>
              <a:ext cx="11175714" cy="591669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Why do we care?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1270000" y="3225800"/>
            <a:ext cx="10464800" cy="330199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8000" u="none" cap="none" strike="noStrike">
                <a:solidFill>
                  <a:srgbClr val="53585F"/>
                </a:solidFill>
                <a:latin typeface="Roboto"/>
                <a:ea typeface="Roboto"/>
                <a:cs typeface="Roboto"/>
                <a:sym typeface="Roboto"/>
              </a:rPr>
              <a:t>Examples</a:t>
            </a: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