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7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4DEA6-BCC4-43FB-ACCA-5111CE2E06C0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49CA6-E02B-47E9-86A9-1FD1CA7B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8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AE8E8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AE8E8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AE8E8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AE8E8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AE8E8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057400" y="6435166"/>
            <a:ext cx="7086599" cy="4228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4008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200"/>
                </a:move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200" y="6553196"/>
            <a:ext cx="4096766" cy="2447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484610"/>
            <a:ext cx="8681719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94175" y="6563605"/>
            <a:ext cx="308292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EAE8E8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2.png"/><Relationship Id="rId7" Type="http://schemas.openxmlformats.org/officeDocument/2006/relationships/image" Target="../media/image6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3" Type="http://schemas.openxmlformats.org/officeDocument/2006/relationships/image" Target="../media/image2.png"/><Relationship Id="rId7" Type="http://schemas.openxmlformats.org/officeDocument/2006/relationships/image" Target="../media/image7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3" Type="http://schemas.openxmlformats.org/officeDocument/2006/relationships/image" Target="../media/image2.png"/><Relationship Id="rId7" Type="http://schemas.openxmlformats.org/officeDocument/2006/relationships/image" Target="../media/image7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2.png"/><Relationship Id="rId21" Type="http://schemas.openxmlformats.org/officeDocument/2006/relationships/image" Target="../media/image31.jpg"/><Relationship Id="rId34" Type="http://schemas.openxmlformats.org/officeDocument/2006/relationships/image" Target="../media/image44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17" Type="http://schemas.openxmlformats.org/officeDocument/2006/relationships/image" Target="../media/image27.jp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jpg"/><Relationship Id="rId20" Type="http://schemas.openxmlformats.org/officeDocument/2006/relationships/image" Target="../media/image30.jp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jpg"/><Relationship Id="rId36" Type="http://schemas.openxmlformats.org/officeDocument/2006/relationships/image" Target="../media/image46.png"/><Relationship Id="rId10" Type="http://schemas.openxmlformats.org/officeDocument/2006/relationships/image" Target="../media/image20.jp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jpg"/><Relationship Id="rId27" Type="http://schemas.openxmlformats.org/officeDocument/2006/relationships/image" Target="../media/image37.png"/><Relationship Id="rId30" Type="http://schemas.openxmlformats.org/officeDocument/2006/relationships/image" Target="../media/image40.jpg"/><Relationship Id="rId35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552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lia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2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 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npr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6491643"/>
            <a:ext cx="3581400" cy="21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98" y="1447800"/>
            <a:ext cx="4953000" cy="3827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436" y="1443100"/>
            <a:ext cx="4962525" cy="3837304"/>
          </a:xfrm>
          <a:custGeom>
            <a:avLst/>
            <a:gdLst/>
            <a:ahLst/>
            <a:cxnLst/>
            <a:rect l="l" t="t" r="r" b="b"/>
            <a:pathLst>
              <a:path w="4962525" h="3837304">
                <a:moveTo>
                  <a:pt x="0" y="3836797"/>
                </a:moveTo>
                <a:lnTo>
                  <a:pt x="4962525" y="3836797"/>
                </a:lnTo>
                <a:lnTo>
                  <a:pt x="4962525" y="0"/>
                </a:lnTo>
                <a:lnTo>
                  <a:pt x="0" y="0"/>
                </a:lnTo>
                <a:lnTo>
                  <a:pt x="0" y="383679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73320" y="457200"/>
            <a:ext cx="4088256" cy="5349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6970" y="450850"/>
            <a:ext cx="4101465" cy="5362575"/>
          </a:xfrm>
          <a:custGeom>
            <a:avLst/>
            <a:gdLst/>
            <a:ahLst/>
            <a:cxnLst/>
            <a:rect l="l" t="t" r="r" b="b"/>
            <a:pathLst>
              <a:path w="4101465" h="5362575">
                <a:moveTo>
                  <a:pt x="0" y="5362575"/>
                </a:moveTo>
                <a:lnTo>
                  <a:pt x="4100956" y="5362575"/>
                </a:lnTo>
                <a:lnTo>
                  <a:pt x="4100956" y="0"/>
                </a:lnTo>
                <a:lnTo>
                  <a:pt x="0" y="0"/>
                </a:lnTo>
                <a:lnTo>
                  <a:pt x="0" y="53625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552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lia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2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 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npr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6491643"/>
            <a:ext cx="3581400" cy="21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28600"/>
            <a:ext cx="4416298" cy="2504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23774"/>
            <a:ext cx="4421505" cy="2513965"/>
          </a:xfrm>
          <a:custGeom>
            <a:avLst/>
            <a:gdLst/>
            <a:ahLst/>
            <a:cxnLst/>
            <a:rect l="l" t="t" r="r" b="b"/>
            <a:pathLst>
              <a:path w="4421505" h="2513965">
                <a:moveTo>
                  <a:pt x="0" y="2513965"/>
                </a:moveTo>
                <a:lnTo>
                  <a:pt x="4421060" y="2513965"/>
                </a:lnTo>
                <a:lnTo>
                  <a:pt x="4421060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10278" y="228600"/>
            <a:ext cx="4633722" cy="2384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5452" y="2617851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54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5452" y="223774"/>
            <a:ext cx="4638675" cy="2394585"/>
          </a:xfrm>
          <a:custGeom>
            <a:avLst/>
            <a:gdLst/>
            <a:ahLst/>
            <a:cxnLst/>
            <a:rect l="l" t="t" r="r" b="b"/>
            <a:pathLst>
              <a:path w="4638675" h="2394585">
                <a:moveTo>
                  <a:pt x="4638548" y="0"/>
                </a:moveTo>
                <a:lnTo>
                  <a:pt x="0" y="0"/>
                </a:lnTo>
                <a:lnTo>
                  <a:pt x="0" y="239407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057651"/>
            <a:ext cx="4510228" cy="26573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052889"/>
            <a:ext cx="4515485" cy="2667000"/>
          </a:xfrm>
          <a:custGeom>
            <a:avLst/>
            <a:gdLst/>
            <a:ahLst/>
            <a:cxnLst/>
            <a:rect l="l" t="t" r="r" b="b"/>
            <a:pathLst>
              <a:path w="4515485" h="2667000">
                <a:moveTo>
                  <a:pt x="0" y="2666873"/>
                </a:moveTo>
                <a:lnTo>
                  <a:pt x="4514990" y="2666873"/>
                </a:lnTo>
                <a:lnTo>
                  <a:pt x="4514990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0" y="2880245"/>
            <a:ext cx="4314825" cy="33497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67301" y="2875483"/>
            <a:ext cx="4324350" cy="3359785"/>
          </a:xfrm>
          <a:custGeom>
            <a:avLst/>
            <a:gdLst/>
            <a:ahLst/>
            <a:cxnLst/>
            <a:rect l="l" t="t" r="r" b="b"/>
            <a:pathLst>
              <a:path w="4324350" h="3359785">
                <a:moveTo>
                  <a:pt x="0" y="3359277"/>
                </a:moveTo>
                <a:lnTo>
                  <a:pt x="4324350" y="3359277"/>
                </a:lnTo>
                <a:lnTo>
                  <a:pt x="4324350" y="0"/>
                </a:lnTo>
                <a:lnTo>
                  <a:pt x="0" y="0"/>
                </a:lnTo>
                <a:lnTo>
                  <a:pt x="0" y="335927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96200" y="45720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552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lia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2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 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npr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6491643"/>
            <a:ext cx="3581400" cy="21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28600"/>
            <a:ext cx="4416298" cy="2504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23774"/>
            <a:ext cx="4421505" cy="2513965"/>
          </a:xfrm>
          <a:custGeom>
            <a:avLst/>
            <a:gdLst/>
            <a:ahLst/>
            <a:cxnLst/>
            <a:rect l="l" t="t" r="r" b="b"/>
            <a:pathLst>
              <a:path w="4421505" h="2513965">
                <a:moveTo>
                  <a:pt x="0" y="2513965"/>
                </a:moveTo>
                <a:lnTo>
                  <a:pt x="4421060" y="2513965"/>
                </a:lnTo>
                <a:lnTo>
                  <a:pt x="4421060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10278" y="228600"/>
            <a:ext cx="4633722" cy="2384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5452" y="2617851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54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5452" y="223774"/>
            <a:ext cx="4638675" cy="2394585"/>
          </a:xfrm>
          <a:custGeom>
            <a:avLst/>
            <a:gdLst/>
            <a:ahLst/>
            <a:cxnLst/>
            <a:rect l="l" t="t" r="r" b="b"/>
            <a:pathLst>
              <a:path w="4638675" h="2394585">
                <a:moveTo>
                  <a:pt x="4638548" y="0"/>
                </a:moveTo>
                <a:lnTo>
                  <a:pt x="0" y="0"/>
                </a:lnTo>
                <a:lnTo>
                  <a:pt x="0" y="239407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057651"/>
            <a:ext cx="4510228" cy="26573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052889"/>
            <a:ext cx="4515485" cy="2667000"/>
          </a:xfrm>
          <a:custGeom>
            <a:avLst/>
            <a:gdLst/>
            <a:ahLst/>
            <a:cxnLst/>
            <a:rect l="l" t="t" r="r" b="b"/>
            <a:pathLst>
              <a:path w="4515485" h="2667000">
                <a:moveTo>
                  <a:pt x="0" y="2666873"/>
                </a:moveTo>
                <a:lnTo>
                  <a:pt x="4514990" y="2666873"/>
                </a:lnTo>
                <a:lnTo>
                  <a:pt x="4514990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0" y="2880245"/>
            <a:ext cx="4314825" cy="33497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67301" y="2875483"/>
            <a:ext cx="4324350" cy="3359785"/>
          </a:xfrm>
          <a:custGeom>
            <a:avLst/>
            <a:gdLst/>
            <a:ahLst/>
            <a:cxnLst/>
            <a:rect l="l" t="t" r="r" b="b"/>
            <a:pathLst>
              <a:path w="4324350" h="3359785">
                <a:moveTo>
                  <a:pt x="0" y="3359277"/>
                </a:moveTo>
                <a:lnTo>
                  <a:pt x="4324350" y="3359277"/>
                </a:lnTo>
                <a:lnTo>
                  <a:pt x="4324350" y="0"/>
                </a:lnTo>
                <a:lnTo>
                  <a:pt x="0" y="0"/>
                </a:lnTo>
                <a:lnTo>
                  <a:pt x="0" y="335927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96200" y="45720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63000" y="152730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A23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63000" y="152730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9050">
            <a:solidFill>
              <a:srgbClr val="D94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552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lia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2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 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npr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6491643"/>
            <a:ext cx="3581400" cy="21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9050"/>
            <a:ext cx="7040245" cy="4552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4224"/>
            <a:ext cx="7045325" cy="4562475"/>
          </a:xfrm>
          <a:custGeom>
            <a:avLst/>
            <a:gdLst/>
            <a:ahLst/>
            <a:cxnLst/>
            <a:rect l="l" t="t" r="r" b="b"/>
            <a:pathLst>
              <a:path w="7045325" h="4562475">
                <a:moveTo>
                  <a:pt x="0" y="4562475"/>
                </a:moveTo>
                <a:lnTo>
                  <a:pt x="7045007" y="4562475"/>
                </a:lnTo>
                <a:lnTo>
                  <a:pt x="7045007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78146" y="228600"/>
            <a:ext cx="4124325" cy="3790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73320" y="223774"/>
            <a:ext cx="4133850" cy="3800475"/>
          </a:xfrm>
          <a:custGeom>
            <a:avLst/>
            <a:gdLst/>
            <a:ahLst/>
            <a:cxnLst/>
            <a:rect l="l" t="t" r="r" b="b"/>
            <a:pathLst>
              <a:path w="4133850" h="3800475">
                <a:moveTo>
                  <a:pt x="0" y="3800221"/>
                </a:moveTo>
                <a:lnTo>
                  <a:pt x="4133850" y="3800221"/>
                </a:lnTo>
                <a:lnTo>
                  <a:pt x="4133850" y="0"/>
                </a:lnTo>
                <a:lnTo>
                  <a:pt x="0" y="0"/>
                </a:lnTo>
                <a:lnTo>
                  <a:pt x="0" y="380022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0" y="2286012"/>
            <a:ext cx="5419725" cy="414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552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lia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2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 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npr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6491643"/>
            <a:ext cx="3581400" cy="21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400" y="76225"/>
            <a:ext cx="5257800" cy="523240"/>
          </a:xfrm>
          <a:prstGeom prst="rect">
            <a:avLst/>
          </a:prstGeom>
          <a:solidFill>
            <a:srgbClr val="DFEAF5"/>
          </a:solidFill>
          <a:ln w="19050">
            <a:solidFill>
              <a:srgbClr val="6495C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2540">
              <a:lnSpc>
                <a:spcPct val="100000"/>
              </a:lnSpc>
            </a:pPr>
            <a:r>
              <a:rPr sz="2800" spc="-30" dirty="0">
                <a:latin typeface="Century Gothic"/>
                <a:cs typeface="Century Gothic"/>
              </a:rPr>
              <a:t>De</a:t>
            </a:r>
            <a:r>
              <a:rPr sz="2800" spc="-15" dirty="0">
                <a:latin typeface="Century Gothic"/>
                <a:cs typeface="Century Gothic"/>
              </a:rPr>
              <a:t>tro</a:t>
            </a:r>
            <a:r>
              <a:rPr sz="2800" spc="0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tData</a:t>
            </a:r>
            <a:r>
              <a:rPr sz="2800" spc="-40" dirty="0">
                <a:latin typeface="Century Gothic"/>
                <a:cs typeface="Century Gothic"/>
              </a:rPr>
              <a:t>.</a:t>
            </a:r>
            <a:r>
              <a:rPr sz="2800" spc="-20" dirty="0">
                <a:latin typeface="Century Gothic"/>
                <a:cs typeface="Century Gothic"/>
              </a:rPr>
              <a:t>org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3000" y="685812"/>
            <a:ext cx="6172200" cy="5629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552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lia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2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 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npr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6481660"/>
            <a:ext cx="3581400" cy="223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8600" y="457225"/>
            <a:ext cx="3886200" cy="523240"/>
          </a:xfrm>
          <a:prstGeom prst="rect">
            <a:avLst/>
          </a:prstGeom>
          <a:solidFill>
            <a:srgbClr val="DFEAF5"/>
          </a:solidFill>
          <a:ln w="19049">
            <a:solidFill>
              <a:srgbClr val="6495C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7655">
              <a:lnSpc>
                <a:spcPct val="100000"/>
              </a:lnSpc>
            </a:pPr>
            <a:r>
              <a:rPr sz="2800" spc="-30" dirty="0">
                <a:latin typeface="Century Gothic"/>
                <a:cs typeface="Century Gothic"/>
              </a:rPr>
              <a:t>Da</a:t>
            </a:r>
            <a:r>
              <a:rPr sz="2800" spc="-15" dirty="0">
                <a:latin typeface="Century Gothic"/>
                <a:cs typeface="Century Gothic"/>
              </a:rPr>
              <a:t>ta</a:t>
            </a:r>
            <a:r>
              <a:rPr sz="2800" spc="-35" dirty="0">
                <a:latin typeface="Century Gothic"/>
                <a:cs typeface="Century Gothic"/>
              </a:rPr>
              <a:t>.</a:t>
            </a:r>
            <a:r>
              <a:rPr sz="2800" spc="-20" dirty="0">
                <a:latin typeface="Century Gothic"/>
                <a:cs typeface="Century Gothic"/>
              </a:rPr>
              <a:t>Detro</a:t>
            </a:r>
            <a:r>
              <a:rPr sz="2800" spc="0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tM</a:t>
            </a:r>
            <a:r>
              <a:rPr sz="2800" spc="-5" dirty="0">
                <a:latin typeface="Century Gothic"/>
                <a:cs typeface="Century Gothic"/>
              </a:rPr>
              <a:t>I</a:t>
            </a:r>
            <a:r>
              <a:rPr sz="2800" spc="-30" dirty="0">
                <a:latin typeface="Century Gothic"/>
                <a:cs typeface="Century Gothic"/>
              </a:rPr>
              <a:t>.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10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v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418589"/>
            <a:ext cx="9144000" cy="4982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552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lia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2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 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npr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6491643"/>
            <a:ext cx="3581400" cy="21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9800" y="3497198"/>
            <a:ext cx="1905000" cy="2903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5101" y="3492436"/>
            <a:ext cx="1914525" cy="2913380"/>
          </a:xfrm>
          <a:custGeom>
            <a:avLst/>
            <a:gdLst/>
            <a:ahLst/>
            <a:cxnLst/>
            <a:rect l="l" t="t" r="r" b="b"/>
            <a:pathLst>
              <a:path w="1914525" h="2913379">
                <a:moveTo>
                  <a:pt x="0" y="2913126"/>
                </a:moveTo>
                <a:lnTo>
                  <a:pt x="1914525" y="2913126"/>
                </a:lnTo>
                <a:lnTo>
                  <a:pt x="1914525" y="0"/>
                </a:lnTo>
                <a:lnTo>
                  <a:pt x="0" y="0"/>
                </a:lnTo>
                <a:lnTo>
                  <a:pt x="0" y="29131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0" y="3810025"/>
            <a:ext cx="3810000" cy="2585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5374" y="3805263"/>
            <a:ext cx="3819525" cy="2595245"/>
          </a:xfrm>
          <a:custGeom>
            <a:avLst/>
            <a:gdLst/>
            <a:ahLst/>
            <a:cxnLst/>
            <a:rect l="l" t="t" r="r" b="b"/>
            <a:pathLst>
              <a:path w="3819525" h="2595245">
                <a:moveTo>
                  <a:pt x="0" y="2594991"/>
                </a:moveTo>
                <a:lnTo>
                  <a:pt x="3819525" y="2594991"/>
                </a:lnTo>
                <a:lnTo>
                  <a:pt x="3819525" y="0"/>
                </a:lnTo>
                <a:lnTo>
                  <a:pt x="0" y="0"/>
                </a:lnTo>
                <a:lnTo>
                  <a:pt x="0" y="259499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629" y="840358"/>
            <a:ext cx="4267200" cy="32744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866" y="835533"/>
            <a:ext cx="4276725" cy="3284220"/>
          </a:xfrm>
          <a:custGeom>
            <a:avLst/>
            <a:gdLst/>
            <a:ahLst/>
            <a:cxnLst/>
            <a:rect l="l" t="t" r="r" b="b"/>
            <a:pathLst>
              <a:path w="4276725" h="3284220">
                <a:moveTo>
                  <a:pt x="0" y="3283966"/>
                </a:moveTo>
                <a:lnTo>
                  <a:pt x="4276725" y="3283966"/>
                </a:lnTo>
                <a:lnTo>
                  <a:pt x="4276725" y="0"/>
                </a:lnTo>
                <a:lnTo>
                  <a:pt x="0" y="0"/>
                </a:lnTo>
                <a:lnTo>
                  <a:pt x="0" y="328396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1785" y="36194"/>
            <a:ext cx="3897630" cy="30118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46958" y="31369"/>
            <a:ext cx="3907154" cy="3021330"/>
          </a:xfrm>
          <a:custGeom>
            <a:avLst/>
            <a:gdLst/>
            <a:ahLst/>
            <a:cxnLst/>
            <a:rect l="l" t="t" r="r" b="b"/>
            <a:pathLst>
              <a:path w="3907154" h="3021330">
                <a:moveTo>
                  <a:pt x="0" y="3021329"/>
                </a:moveTo>
                <a:lnTo>
                  <a:pt x="3907154" y="3021329"/>
                </a:lnTo>
                <a:lnTo>
                  <a:pt x="3907154" y="0"/>
                </a:lnTo>
                <a:lnTo>
                  <a:pt x="0" y="0"/>
                </a:lnTo>
                <a:lnTo>
                  <a:pt x="0" y="302132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0600" y="785368"/>
            <a:ext cx="4094353" cy="3162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95901" y="780541"/>
            <a:ext cx="4104004" cy="3172460"/>
          </a:xfrm>
          <a:custGeom>
            <a:avLst/>
            <a:gdLst/>
            <a:ahLst/>
            <a:cxnLst/>
            <a:rect l="l" t="t" r="r" b="b"/>
            <a:pathLst>
              <a:path w="4104004" h="3172460">
                <a:moveTo>
                  <a:pt x="0" y="3172205"/>
                </a:moveTo>
                <a:lnTo>
                  <a:pt x="4103878" y="3172205"/>
                </a:lnTo>
                <a:lnTo>
                  <a:pt x="4103878" y="0"/>
                </a:lnTo>
                <a:lnTo>
                  <a:pt x="0" y="0"/>
                </a:lnTo>
                <a:lnTo>
                  <a:pt x="0" y="317220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552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lia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2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 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npr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6491643"/>
            <a:ext cx="3581400" cy="21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484610"/>
            <a:ext cx="7716520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spc="-5" dirty="0">
                <a:latin typeface="Century Gothic"/>
                <a:cs typeface="Century Gothic"/>
              </a:rPr>
              <a:t>I</a:t>
            </a:r>
            <a:r>
              <a:rPr sz="3000" dirty="0">
                <a:latin typeface="Century Gothic"/>
                <a:cs typeface="Century Gothic"/>
              </a:rPr>
              <a:t>f</a:t>
            </a:r>
            <a:r>
              <a:rPr sz="3000" spc="-15" dirty="0">
                <a:latin typeface="Century Gothic"/>
                <a:cs typeface="Century Gothic"/>
              </a:rPr>
              <a:t> </a:t>
            </a:r>
            <a:r>
              <a:rPr sz="3000" spc="-5" dirty="0">
                <a:latin typeface="Century Gothic"/>
                <a:cs typeface="Century Gothic"/>
              </a:rPr>
              <a:t>yes</a:t>
            </a:r>
            <a:r>
              <a:rPr sz="3000" dirty="0">
                <a:latin typeface="Century Gothic"/>
                <a:cs typeface="Century Gothic"/>
              </a:rPr>
              <a:t>,</a:t>
            </a:r>
            <a:r>
              <a:rPr sz="3000" spc="-10" dirty="0">
                <a:latin typeface="Century Gothic"/>
                <a:cs typeface="Century Gothic"/>
              </a:rPr>
              <a:t> </a:t>
            </a:r>
            <a:r>
              <a:rPr sz="3000" spc="-15" dirty="0">
                <a:latin typeface="Century Gothic"/>
                <a:cs typeface="Century Gothic"/>
              </a:rPr>
              <a:t>th</a:t>
            </a:r>
            <a:r>
              <a:rPr sz="3000" spc="-35" dirty="0">
                <a:latin typeface="Century Gothic"/>
                <a:cs typeface="Century Gothic"/>
              </a:rPr>
              <a:t>e</a:t>
            </a:r>
            <a:r>
              <a:rPr sz="3000" spc="-20" dirty="0">
                <a:latin typeface="Century Gothic"/>
                <a:cs typeface="Century Gothic"/>
              </a:rPr>
              <a:t>n</a:t>
            </a:r>
            <a:r>
              <a:rPr sz="3000" spc="-10" dirty="0">
                <a:latin typeface="Century Gothic"/>
                <a:cs typeface="Century Gothic"/>
              </a:rPr>
              <a:t> </a:t>
            </a:r>
            <a:r>
              <a:rPr sz="3000" spc="-25" dirty="0">
                <a:latin typeface="Century Gothic"/>
                <a:cs typeface="Century Gothic"/>
              </a:rPr>
              <a:t>yo</a:t>
            </a:r>
            <a:r>
              <a:rPr sz="3000" spc="-20" dirty="0">
                <a:latin typeface="Century Gothic"/>
                <a:cs typeface="Century Gothic"/>
              </a:rPr>
              <a:t>u</a:t>
            </a:r>
            <a:r>
              <a:rPr sz="3000" dirty="0">
                <a:latin typeface="Century Gothic"/>
                <a:cs typeface="Century Gothic"/>
              </a:rPr>
              <a:t> </a:t>
            </a:r>
            <a:r>
              <a:rPr sz="3000" spc="-20" dirty="0">
                <a:latin typeface="Century Gothic"/>
                <a:cs typeface="Century Gothic"/>
              </a:rPr>
              <a:t>shoul</a:t>
            </a:r>
            <a:r>
              <a:rPr sz="3000" spc="-25" dirty="0">
                <a:latin typeface="Century Gothic"/>
                <a:cs typeface="Century Gothic"/>
              </a:rPr>
              <a:t>d</a:t>
            </a:r>
            <a:r>
              <a:rPr sz="3000" spc="-20" dirty="0">
                <a:latin typeface="Century Gothic"/>
                <a:cs typeface="Century Gothic"/>
              </a:rPr>
              <a:t> consider</a:t>
            </a:r>
            <a:r>
              <a:rPr sz="3000" spc="-30" dirty="0">
                <a:latin typeface="Century Gothic"/>
                <a:cs typeface="Century Gothic"/>
              </a:rPr>
              <a:t> </a:t>
            </a:r>
            <a:r>
              <a:rPr sz="3000" spc="-15" dirty="0">
                <a:latin typeface="Century Gothic"/>
                <a:cs typeface="Century Gothic"/>
              </a:rPr>
              <a:t>turni</a:t>
            </a:r>
            <a:r>
              <a:rPr sz="3000" spc="-35" dirty="0">
                <a:latin typeface="Century Gothic"/>
                <a:cs typeface="Century Gothic"/>
              </a:rPr>
              <a:t>n</a:t>
            </a:r>
            <a:r>
              <a:rPr sz="3000" spc="-25" dirty="0">
                <a:latin typeface="Century Gothic"/>
                <a:cs typeface="Century Gothic"/>
              </a:rPr>
              <a:t>g</a:t>
            </a:r>
            <a:r>
              <a:rPr sz="3000" spc="-20" dirty="0">
                <a:latin typeface="Century Gothic"/>
                <a:cs typeface="Century Gothic"/>
              </a:rPr>
              <a:t> on ArcGIS</a:t>
            </a:r>
            <a:r>
              <a:rPr sz="3000" spc="-10" dirty="0">
                <a:latin typeface="Century Gothic"/>
                <a:cs typeface="Century Gothic"/>
              </a:rPr>
              <a:t> </a:t>
            </a:r>
            <a:r>
              <a:rPr sz="3000" spc="-5" dirty="0">
                <a:latin typeface="Century Gothic"/>
                <a:cs typeface="Century Gothic"/>
              </a:rPr>
              <a:t>Ope</a:t>
            </a:r>
            <a:r>
              <a:rPr sz="3000" dirty="0">
                <a:latin typeface="Century Gothic"/>
                <a:cs typeface="Century Gothic"/>
              </a:rPr>
              <a:t>n</a:t>
            </a:r>
            <a:r>
              <a:rPr sz="3000" spc="-10" dirty="0">
                <a:latin typeface="Century Gothic"/>
                <a:cs typeface="Century Gothic"/>
              </a:rPr>
              <a:t> </a:t>
            </a:r>
            <a:r>
              <a:rPr sz="3000" spc="-5" dirty="0">
                <a:latin typeface="Century Gothic"/>
                <a:cs typeface="Century Gothic"/>
              </a:rPr>
              <a:t>Data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1425219"/>
            <a:ext cx="6029325" cy="4840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0037" y="1420456"/>
            <a:ext cx="6038850" cy="4850130"/>
          </a:xfrm>
          <a:custGeom>
            <a:avLst/>
            <a:gdLst/>
            <a:ahLst/>
            <a:cxnLst/>
            <a:rect l="l" t="t" r="r" b="b"/>
            <a:pathLst>
              <a:path w="6038850" h="4850130">
                <a:moveTo>
                  <a:pt x="0" y="4849876"/>
                </a:moveTo>
                <a:lnTo>
                  <a:pt x="6038850" y="4849876"/>
                </a:lnTo>
                <a:lnTo>
                  <a:pt x="6038850" y="0"/>
                </a:lnTo>
                <a:lnTo>
                  <a:pt x="0" y="0"/>
                </a:lnTo>
                <a:lnTo>
                  <a:pt x="0" y="48498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1905000"/>
            <a:ext cx="3429000" cy="2514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0173" y="4424298"/>
            <a:ext cx="3434079" cy="0"/>
          </a:xfrm>
          <a:custGeom>
            <a:avLst/>
            <a:gdLst/>
            <a:ahLst/>
            <a:cxnLst/>
            <a:rect l="l" t="t" r="r" b="b"/>
            <a:pathLst>
              <a:path w="3434079">
                <a:moveTo>
                  <a:pt x="0" y="0"/>
                </a:moveTo>
                <a:lnTo>
                  <a:pt x="343382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0173" y="1900173"/>
            <a:ext cx="3434079" cy="2524125"/>
          </a:xfrm>
          <a:custGeom>
            <a:avLst/>
            <a:gdLst/>
            <a:ahLst/>
            <a:cxnLst/>
            <a:rect l="l" t="t" r="r" b="b"/>
            <a:pathLst>
              <a:path w="3434079" h="2524125">
                <a:moveTo>
                  <a:pt x="3433826" y="0"/>
                </a:moveTo>
                <a:lnTo>
                  <a:pt x="0" y="0"/>
                </a:lnTo>
                <a:lnTo>
                  <a:pt x="0" y="25241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552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lia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2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 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npr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6491643"/>
            <a:ext cx="3581400" cy="21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entury Gothic"/>
                <a:cs typeface="Century Gothic"/>
              </a:rPr>
              <a:t>“Hard</a:t>
            </a:r>
            <a:r>
              <a:rPr spc="-15" dirty="0">
                <a:latin typeface="Century Gothic"/>
                <a:cs typeface="Century Gothic"/>
              </a:rPr>
              <a:t>e</a:t>
            </a:r>
            <a:r>
              <a:rPr dirty="0">
                <a:latin typeface="Century Gothic"/>
                <a:cs typeface="Century Gothic"/>
              </a:rPr>
              <a:t>st”</a:t>
            </a:r>
            <a:r>
              <a:rPr spc="-1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p</a:t>
            </a:r>
            <a:r>
              <a:rPr spc="5" dirty="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rt</a:t>
            </a:r>
            <a:r>
              <a:rPr spc="-1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is</a:t>
            </a:r>
            <a:r>
              <a:rPr spc="-1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d</a:t>
            </a:r>
            <a:r>
              <a:rPr spc="-10" dirty="0">
                <a:latin typeface="Century Gothic"/>
                <a:cs typeface="Century Gothic"/>
              </a:rPr>
              <a:t>e</a:t>
            </a:r>
            <a:r>
              <a:rPr dirty="0">
                <a:latin typeface="Century Gothic"/>
                <a:cs typeface="Century Gothic"/>
              </a:rPr>
              <a:t>signi</a:t>
            </a:r>
            <a:r>
              <a:rPr spc="-15" dirty="0">
                <a:latin typeface="Century Gothic"/>
                <a:cs typeface="Century Gothic"/>
              </a:rPr>
              <a:t>n</a:t>
            </a:r>
            <a:r>
              <a:rPr dirty="0">
                <a:latin typeface="Century Gothic"/>
                <a:cs typeface="Century Gothic"/>
              </a:rPr>
              <a:t>g t</a:t>
            </a:r>
            <a:r>
              <a:rPr spc="-10" dirty="0">
                <a:latin typeface="Century Gothic"/>
                <a:cs typeface="Century Gothic"/>
              </a:rPr>
              <a:t>h</a:t>
            </a:r>
            <a:r>
              <a:rPr dirty="0">
                <a:latin typeface="Century Gothic"/>
                <a:cs typeface="Century Gothic"/>
              </a:rPr>
              <a:t>e</a:t>
            </a:r>
            <a:r>
              <a:rPr spc="-10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f</a:t>
            </a:r>
            <a:r>
              <a:rPr spc="-10" dirty="0">
                <a:latin typeface="Century Gothic"/>
                <a:cs typeface="Century Gothic"/>
              </a:rPr>
              <a:t>r</a:t>
            </a:r>
            <a:r>
              <a:rPr dirty="0">
                <a:latin typeface="Century Gothic"/>
                <a:cs typeface="Century Gothic"/>
              </a:rPr>
              <a:t>ont</a:t>
            </a:r>
            <a:r>
              <a:rPr spc="-30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p</a:t>
            </a:r>
            <a:r>
              <a:rPr spc="5" dirty="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ge</a:t>
            </a:r>
          </a:p>
        </p:txBody>
      </p:sp>
      <p:sp>
        <p:nvSpPr>
          <p:cNvPr id="6" name="object 6"/>
          <p:cNvSpPr/>
          <p:nvPr/>
        </p:nvSpPr>
        <p:spPr>
          <a:xfrm>
            <a:off x="304800" y="972058"/>
            <a:ext cx="3429000" cy="2475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0037" y="967232"/>
            <a:ext cx="3438525" cy="2486025"/>
          </a:xfrm>
          <a:custGeom>
            <a:avLst/>
            <a:gdLst/>
            <a:ahLst/>
            <a:cxnLst/>
            <a:rect l="l" t="t" r="r" b="b"/>
            <a:pathLst>
              <a:path w="3438525" h="2486025">
                <a:moveTo>
                  <a:pt x="0" y="2485517"/>
                </a:moveTo>
                <a:lnTo>
                  <a:pt x="3438525" y="2485517"/>
                </a:lnTo>
                <a:lnTo>
                  <a:pt x="3438525" y="0"/>
                </a:lnTo>
                <a:lnTo>
                  <a:pt x="0" y="0"/>
                </a:lnTo>
                <a:lnTo>
                  <a:pt x="0" y="248551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57800" y="4212463"/>
            <a:ext cx="3657600" cy="1959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52973" y="4207700"/>
            <a:ext cx="3667125" cy="1969770"/>
          </a:xfrm>
          <a:custGeom>
            <a:avLst/>
            <a:gdLst/>
            <a:ahLst/>
            <a:cxnLst/>
            <a:rect l="l" t="t" r="r" b="b"/>
            <a:pathLst>
              <a:path w="3667125" h="1969770">
                <a:moveTo>
                  <a:pt x="0" y="1969262"/>
                </a:moveTo>
                <a:lnTo>
                  <a:pt x="3667125" y="1969262"/>
                </a:lnTo>
                <a:lnTo>
                  <a:pt x="3667125" y="0"/>
                </a:lnTo>
                <a:lnTo>
                  <a:pt x="0" y="0"/>
                </a:lnTo>
                <a:lnTo>
                  <a:pt x="0" y="19692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62200" y="3505200"/>
            <a:ext cx="2962655" cy="266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7373" y="3500437"/>
            <a:ext cx="2972435" cy="2676525"/>
          </a:xfrm>
          <a:custGeom>
            <a:avLst/>
            <a:gdLst/>
            <a:ahLst/>
            <a:cxnLst/>
            <a:rect l="l" t="t" r="r" b="b"/>
            <a:pathLst>
              <a:path w="2972435" h="2676525">
                <a:moveTo>
                  <a:pt x="0" y="2676525"/>
                </a:moveTo>
                <a:lnTo>
                  <a:pt x="2972180" y="2676525"/>
                </a:lnTo>
                <a:lnTo>
                  <a:pt x="2972180" y="0"/>
                </a:lnTo>
                <a:lnTo>
                  <a:pt x="0" y="0"/>
                </a:lnTo>
                <a:lnTo>
                  <a:pt x="0" y="267652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80" y="4039793"/>
            <a:ext cx="3478529" cy="2305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417" y="4035031"/>
            <a:ext cx="3488054" cy="2314575"/>
          </a:xfrm>
          <a:custGeom>
            <a:avLst/>
            <a:gdLst/>
            <a:ahLst/>
            <a:cxnLst/>
            <a:rect l="l" t="t" r="r" b="b"/>
            <a:pathLst>
              <a:path w="3488054" h="2314575">
                <a:moveTo>
                  <a:pt x="0" y="2314575"/>
                </a:moveTo>
                <a:lnTo>
                  <a:pt x="3488054" y="2314575"/>
                </a:lnTo>
                <a:lnTo>
                  <a:pt x="3488054" y="0"/>
                </a:lnTo>
                <a:lnTo>
                  <a:pt x="0" y="0"/>
                </a:lnTo>
                <a:lnTo>
                  <a:pt x="0" y="23145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14875" y="923416"/>
            <a:ext cx="4026407" cy="25436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10048" y="918591"/>
            <a:ext cx="4036060" cy="2553335"/>
          </a:xfrm>
          <a:custGeom>
            <a:avLst/>
            <a:gdLst/>
            <a:ahLst/>
            <a:cxnLst/>
            <a:rect l="l" t="t" r="r" b="b"/>
            <a:pathLst>
              <a:path w="4036059" h="2553335">
                <a:moveTo>
                  <a:pt x="0" y="2553207"/>
                </a:moveTo>
                <a:lnTo>
                  <a:pt x="4035933" y="2553207"/>
                </a:lnTo>
                <a:lnTo>
                  <a:pt x="4035933" y="0"/>
                </a:lnTo>
                <a:lnTo>
                  <a:pt x="0" y="0"/>
                </a:lnTo>
                <a:lnTo>
                  <a:pt x="0" y="255320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552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lia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2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 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npr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6491643"/>
            <a:ext cx="3581400" cy="21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entury Gothic"/>
                <a:cs typeface="Century Gothic"/>
              </a:rPr>
              <a:t>“Hard</a:t>
            </a:r>
            <a:r>
              <a:rPr spc="-15" dirty="0">
                <a:latin typeface="Century Gothic"/>
                <a:cs typeface="Century Gothic"/>
              </a:rPr>
              <a:t>e</a:t>
            </a:r>
            <a:r>
              <a:rPr dirty="0">
                <a:latin typeface="Century Gothic"/>
                <a:cs typeface="Century Gothic"/>
              </a:rPr>
              <a:t>st”</a:t>
            </a:r>
            <a:r>
              <a:rPr spc="-1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p</a:t>
            </a:r>
            <a:r>
              <a:rPr spc="5" dirty="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rt</a:t>
            </a:r>
            <a:r>
              <a:rPr spc="-1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is</a:t>
            </a:r>
            <a:r>
              <a:rPr spc="-1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d</a:t>
            </a:r>
            <a:r>
              <a:rPr spc="-10" dirty="0">
                <a:latin typeface="Century Gothic"/>
                <a:cs typeface="Century Gothic"/>
              </a:rPr>
              <a:t>e</a:t>
            </a:r>
            <a:r>
              <a:rPr dirty="0">
                <a:latin typeface="Century Gothic"/>
                <a:cs typeface="Century Gothic"/>
              </a:rPr>
              <a:t>signi</a:t>
            </a:r>
            <a:r>
              <a:rPr spc="-15" dirty="0">
                <a:latin typeface="Century Gothic"/>
                <a:cs typeface="Century Gothic"/>
              </a:rPr>
              <a:t>n</a:t>
            </a:r>
            <a:r>
              <a:rPr dirty="0">
                <a:latin typeface="Century Gothic"/>
                <a:cs typeface="Century Gothic"/>
              </a:rPr>
              <a:t>g t</a:t>
            </a:r>
            <a:r>
              <a:rPr spc="-10" dirty="0">
                <a:latin typeface="Century Gothic"/>
                <a:cs typeface="Century Gothic"/>
              </a:rPr>
              <a:t>h</a:t>
            </a:r>
            <a:r>
              <a:rPr dirty="0">
                <a:latin typeface="Century Gothic"/>
                <a:cs typeface="Century Gothic"/>
              </a:rPr>
              <a:t>e</a:t>
            </a:r>
            <a:r>
              <a:rPr spc="-10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f</a:t>
            </a:r>
            <a:r>
              <a:rPr spc="-10" dirty="0">
                <a:latin typeface="Century Gothic"/>
                <a:cs typeface="Century Gothic"/>
              </a:rPr>
              <a:t>r</a:t>
            </a:r>
            <a:r>
              <a:rPr dirty="0">
                <a:latin typeface="Century Gothic"/>
                <a:cs typeface="Century Gothic"/>
              </a:rPr>
              <a:t>ont</a:t>
            </a:r>
            <a:r>
              <a:rPr spc="-30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p</a:t>
            </a:r>
            <a:r>
              <a:rPr spc="5" dirty="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ge</a:t>
            </a:r>
          </a:p>
        </p:txBody>
      </p:sp>
      <p:sp>
        <p:nvSpPr>
          <p:cNvPr id="6" name="object 6"/>
          <p:cNvSpPr/>
          <p:nvPr/>
        </p:nvSpPr>
        <p:spPr>
          <a:xfrm>
            <a:off x="304800" y="972058"/>
            <a:ext cx="3429000" cy="2475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0037" y="967232"/>
            <a:ext cx="3438525" cy="2486025"/>
          </a:xfrm>
          <a:custGeom>
            <a:avLst/>
            <a:gdLst/>
            <a:ahLst/>
            <a:cxnLst/>
            <a:rect l="l" t="t" r="r" b="b"/>
            <a:pathLst>
              <a:path w="3438525" h="2486025">
                <a:moveTo>
                  <a:pt x="0" y="2485517"/>
                </a:moveTo>
                <a:lnTo>
                  <a:pt x="3438525" y="2485517"/>
                </a:lnTo>
                <a:lnTo>
                  <a:pt x="3438525" y="0"/>
                </a:lnTo>
                <a:lnTo>
                  <a:pt x="0" y="0"/>
                </a:lnTo>
                <a:lnTo>
                  <a:pt x="0" y="248551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57800" y="4212463"/>
            <a:ext cx="3657600" cy="1959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52973" y="4207700"/>
            <a:ext cx="3667125" cy="1969770"/>
          </a:xfrm>
          <a:custGeom>
            <a:avLst/>
            <a:gdLst/>
            <a:ahLst/>
            <a:cxnLst/>
            <a:rect l="l" t="t" r="r" b="b"/>
            <a:pathLst>
              <a:path w="3667125" h="1969770">
                <a:moveTo>
                  <a:pt x="0" y="1969262"/>
                </a:moveTo>
                <a:lnTo>
                  <a:pt x="3667125" y="1969262"/>
                </a:lnTo>
                <a:lnTo>
                  <a:pt x="3667125" y="0"/>
                </a:lnTo>
                <a:lnTo>
                  <a:pt x="0" y="0"/>
                </a:lnTo>
                <a:lnTo>
                  <a:pt x="0" y="19692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62200" y="3505200"/>
            <a:ext cx="2962655" cy="266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7373" y="3500437"/>
            <a:ext cx="2972435" cy="2676525"/>
          </a:xfrm>
          <a:custGeom>
            <a:avLst/>
            <a:gdLst/>
            <a:ahLst/>
            <a:cxnLst/>
            <a:rect l="l" t="t" r="r" b="b"/>
            <a:pathLst>
              <a:path w="2972435" h="2676525">
                <a:moveTo>
                  <a:pt x="0" y="2676525"/>
                </a:moveTo>
                <a:lnTo>
                  <a:pt x="2972180" y="2676525"/>
                </a:lnTo>
                <a:lnTo>
                  <a:pt x="2972180" y="0"/>
                </a:lnTo>
                <a:lnTo>
                  <a:pt x="0" y="0"/>
                </a:lnTo>
                <a:lnTo>
                  <a:pt x="0" y="267652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80" y="4039793"/>
            <a:ext cx="3478529" cy="2305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417" y="4035031"/>
            <a:ext cx="3488054" cy="2314575"/>
          </a:xfrm>
          <a:custGeom>
            <a:avLst/>
            <a:gdLst/>
            <a:ahLst/>
            <a:cxnLst/>
            <a:rect l="l" t="t" r="r" b="b"/>
            <a:pathLst>
              <a:path w="3488054" h="2314575">
                <a:moveTo>
                  <a:pt x="0" y="2314575"/>
                </a:moveTo>
                <a:lnTo>
                  <a:pt x="3488054" y="2314575"/>
                </a:lnTo>
                <a:lnTo>
                  <a:pt x="3488054" y="0"/>
                </a:lnTo>
                <a:lnTo>
                  <a:pt x="0" y="0"/>
                </a:lnTo>
                <a:lnTo>
                  <a:pt x="0" y="23145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14875" y="923416"/>
            <a:ext cx="4026407" cy="25436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10048" y="918591"/>
            <a:ext cx="4036060" cy="2553335"/>
          </a:xfrm>
          <a:custGeom>
            <a:avLst/>
            <a:gdLst/>
            <a:ahLst/>
            <a:cxnLst/>
            <a:rect l="l" t="t" r="r" b="b"/>
            <a:pathLst>
              <a:path w="4036059" h="2553335">
                <a:moveTo>
                  <a:pt x="0" y="2553207"/>
                </a:moveTo>
                <a:lnTo>
                  <a:pt x="4035933" y="2553207"/>
                </a:lnTo>
                <a:lnTo>
                  <a:pt x="4035933" y="0"/>
                </a:lnTo>
                <a:lnTo>
                  <a:pt x="0" y="0"/>
                </a:lnTo>
                <a:lnTo>
                  <a:pt x="0" y="255320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63000" y="152730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649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63000" y="152730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9050">
            <a:solidFill>
              <a:srgbClr val="476C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552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lia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2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 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npr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6491643"/>
            <a:ext cx="3581400" cy="21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8235">
              <a:lnSpc>
                <a:spcPct val="100000"/>
              </a:lnSpc>
            </a:pPr>
            <a:r>
              <a:rPr spc="-5" dirty="0"/>
              <a:t>Imp</a:t>
            </a:r>
            <a:r>
              <a:rPr spc="5" dirty="0"/>
              <a:t>a</a:t>
            </a:r>
            <a:r>
              <a:rPr spc="-15" dirty="0"/>
              <a:t>ct</a:t>
            </a:r>
          </a:p>
        </p:txBody>
      </p:sp>
      <p:sp>
        <p:nvSpPr>
          <p:cNvPr id="6" name="object 6"/>
          <p:cNvSpPr/>
          <p:nvPr/>
        </p:nvSpPr>
        <p:spPr>
          <a:xfrm>
            <a:off x="758659" y="1219200"/>
            <a:ext cx="7547102" cy="4073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4225" y="4572000"/>
            <a:ext cx="2146300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0427" y="5636924"/>
            <a:ext cx="7880984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20" dirty="0">
                <a:latin typeface="Century Gothic"/>
                <a:cs typeface="Century Gothic"/>
              </a:rPr>
              <a:t>Average</a:t>
            </a:r>
            <a:r>
              <a:rPr sz="3000" spc="-10" dirty="0">
                <a:latin typeface="Century Gothic"/>
                <a:cs typeface="Century Gothic"/>
              </a:rPr>
              <a:t> </a:t>
            </a:r>
            <a:r>
              <a:rPr sz="3000" spc="-25" dirty="0">
                <a:latin typeface="Century Gothic"/>
                <a:cs typeface="Century Gothic"/>
              </a:rPr>
              <a:t>bet</a:t>
            </a:r>
            <a:r>
              <a:rPr sz="3000" spc="-15" dirty="0">
                <a:latin typeface="Century Gothic"/>
                <a:cs typeface="Century Gothic"/>
              </a:rPr>
              <a:t>w</a:t>
            </a:r>
            <a:r>
              <a:rPr sz="3000" spc="-20" dirty="0">
                <a:latin typeface="Century Gothic"/>
                <a:cs typeface="Century Gothic"/>
              </a:rPr>
              <a:t>een</a:t>
            </a:r>
            <a:r>
              <a:rPr sz="3000" spc="-15" dirty="0">
                <a:latin typeface="Century Gothic"/>
                <a:cs typeface="Century Gothic"/>
              </a:rPr>
              <a:t> </a:t>
            </a:r>
            <a:r>
              <a:rPr sz="3000" spc="-5" dirty="0">
                <a:latin typeface="Century Gothic"/>
                <a:cs typeface="Century Gothic"/>
              </a:rPr>
              <a:t>7</a:t>
            </a:r>
            <a:r>
              <a:rPr sz="3000" spc="-10" dirty="0">
                <a:latin typeface="Century Gothic"/>
                <a:cs typeface="Century Gothic"/>
              </a:rPr>
              <a:t>0</a:t>
            </a:r>
            <a:r>
              <a:rPr sz="3000" dirty="0">
                <a:latin typeface="Century Gothic"/>
                <a:cs typeface="Century Gothic"/>
              </a:rPr>
              <a:t>-</a:t>
            </a:r>
            <a:r>
              <a:rPr sz="3000" spc="-5" dirty="0">
                <a:latin typeface="Century Gothic"/>
                <a:cs typeface="Century Gothic"/>
              </a:rPr>
              <a:t>1</a:t>
            </a:r>
            <a:r>
              <a:rPr sz="3000" spc="5" dirty="0">
                <a:latin typeface="Century Gothic"/>
                <a:cs typeface="Century Gothic"/>
              </a:rPr>
              <a:t>0</a:t>
            </a:r>
            <a:r>
              <a:rPr sz="3000" dirty="0">
                <a:latin typeface="Century Gothic"/>
                <a:cs typeface="Century Gothic"/>
              </a:rPr>
              <a:t>0</a:t>
            </a:r>
            <a:r>
              <a:rPr sz="3000" spc="-25" dirty="0">
                <a:latin typeface="Century Gothic"/>
                <a:cs typeface="Century Gothic"/>
              </a:rPr>
              <a:t> </a:t>
            </a:r>
            <a:r>
              <a:rPr sz="3000" spc="-5" dirty="0">
                <a:latin typeface="Century Gothic"/>
                <a:cs typeface="Century Gothic"/>
              </a:rPr>
              <a:t>session</a:t>
            </a:r>
            <a:r>
              <a:rPr sz="3000" dirty="0">
                <a:latin typeface="Century Gothic"/>
                <a:cs typeface="Century Gothic"/>
              </a:rPr>
              <a:t>s</a:t>
            </a:r>
            <a:r>
              <a:rPr sz="3000" spc="-15" dirty="0">
                <a:latin typeface="Century Gothic"/>
                <a:cs typeface="Century Gothic"/>
              </a:rPr>
              <a:t> </a:t>
            </a:r>
            <a:r>
              <a:rPr sz="3000" spc="-25" dirty="0">
                <a:latin typeface="Century Gothic"/>
                <a:cs typeface="Century Gothic"/>
              </a:rPr>
              <a:t>pe</a:t>
            </a:r>
            <a:r>
              <a:rPr sz="3000" spc="-10" dirty="0">
                <a:latin typeface="Century Gothic"/>
                <a:cs typeface="Century Gothic"/>
              </a:rPr>
              <a:t>r</a:t>
            </a:r>
            <a:r>
              <a:rPr sz="3000" dirty="0">
                <a:latin typeface="Century Gothic"/>
                <a:cs typeface="Century Gothic"/>
              </a:rPr>
              <a:t> </a:t>
            </a:r>
            <a:r>
              <a:rPr sz="3000" spc="-5" dirty="0">
                <a:latin typeface="Century Gothic"/>
                <a:cs typeface="Century Gothic"/>
              </a:rPr>
              <a:t>day.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552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lia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2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 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npr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6491643"/>
            <a:ext cx="3581400" cy="21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10886" y="3810063"/>
            <a:ext cx="4256913" cy="21283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6188" y="3805301"/>
            <a:ext cx="4266565" cy="2138045"/>
          </a:xfrm>
          <a:custGeom>
            <a:avLst/>
            <a:gdLst/>
            <a:ahLst/>
            <a:cxnLst/>
            <a:rect l="l" t="t" r="r" b="b"/>
            <a:pathLst>
              <a:path w="4266565" h="2138045">
                <a:moveTo>
                  <a:pt x="0" y="2137918"/>
                </a:moveTo>
                <a:lnTo>
                  <a:pt x="4266438" y="2137918"/>
                </a:lnTo>
                <a:lnTo>
                  <a:pt x="4266438" y="0"/>
                </a:lnTo>
                <a:lnTo>
                  <a:pt x="0" y="0"/>
                </a:lnTo>
                <a:lnTo>
                  <a:pt x="0" y="213791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467" y="2616758"/>
            <a:ext cx="4666107" cy="3605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705" y="2612008"/>
            <a:ext cx="4676140" cy="3615690"/>
          </a:xfrm>
          <a:custGeom>
            <a:avLst/>
            <a:gdLst/>
            <a:ahLst/>
            <a:cxnLst/>
            <a:rect l="l" t="t" r="r" b="b"/>
            <a:pathLst>
              <a:path w="4676140" h="3615690">
                <a:moveTo>
                  <a:pt x="0" y="3615182"/>
                </a:moveTo>
                <a:lnTo>
                  <a:pt x="4675632" y="3615182"/>
                </a:lnTo>
                <a:lnTo>
                  <a:pt x="4675632" y="0"/>
                </a:lnTo>
                <a:lnTo>
                  <a:pt x="0" y="0"/>
                </a:lnTo>
                <a:lnTo>
                  <a:pt x="0" y="361518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46296" y="609600"/>
            <a:ext cx="4997703" cy="28140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41596" y="3428365"/>
            <a:ext cx="5002530" cy="0"/>
          </a:xfrm>
          <a:custGeom>
            <a:avLst/>
            <a:gdLst/>
            <a:ahLst/>
            <a:cxnLst/>
            <a:rect l="l" t="t" r="r" b="b"/>
            <a:pathLst>
              <a:path w="5002530">
                <a:moveTo>
                  <a:pt x="0" y="0"/>
                </a:moveTo>
                <a:lnTo>
                  <a:pt x="500240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41596" y="604773"/>
            <a:ext cx="5002530" cy="2823845"/>
          </a:xfrm>
          <a:custGeom>
            <a:avLst/>
            <a:gdLst/>
            <a:ahLst/>
            <a:cxnLst/>
            <a:rect l="l" t="t" r="r" b="b"/>
            <a:pathLst>
              <a:path w="5002530" h="2823845">
                <a:moveTo>
                  <a:pt x="5002402" y="0"/>
                </a:moveTo>
                <a:lnTo>
                  <a:pt x="0" y="0"/>
                </a:lnTo>
                <a:lnTo>
                  <a:pt x="0" y="282359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718" y="381000"/>
            <a:ext cx="3890645" cy="2372360"/>
          </a:xfrm>
          <a:custGeom>
            <a:avLst/>
            <a:gdLst/>
            <a:ahLst/>
            <a:cxnLst/>
            <a:rect l="l" t="t" r="r" b="b"/>
            <a:pathLst>
              <a:path w="3890645" h="2372360">
                <a:moveTo>
                  <a:pt x="0" y="2372105"/>
                </a:moveTo>
                <a:lnTo>
                  <a:pt x="3890645" y="2372105"/>
                </a:lnTo>
                <a:lnTo>
                  <a:pt x="3890645" y="0"/>
                </a:lnTo>
                <a:lnTo>
                  <a:pt x="0" y="0"/>
                </a:lnTo>
                <a:lnTo>
                  <a:pt x="0" y="23721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18" y="381000"/>
            <a:ext cx="3890645" cy="23721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955" y="376300"/>
            <a:ext cx="3900170" cy="2381885"/>
          </a:xfrm>
          <a:custGeom>
            <a:avLst/>
            <a:gdLst/>
            <a:ahLst/>
            <a:cxnLst/>
            <a:rect l="l" t="t" r="r" b="b"/>
            <a:pathLst>
              <a:path w="3900170" h="2381885">
                <a:moveTo>
                  <a:pt x="0" y="2381631"/>
                </a:moveTo>
                <a:lnTo>
                  <a:pt x="3900170" y="2381631"/>
                </a:lnTo>
                <a:lnTo>
                  <a:pt x="3900170" y="0"/>
                </a:lnTo>
                <a:lnTo>
                  <a:pt x="0" y="0"/>
                </a:lnTo>
                <a:lnTo>
                  <a:pt x="0" y="238163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552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lia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2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 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npr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6491643"/>
            <a:ext cx="3581400" cy="21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8235">
              <a:lnSpc>
                <a:spcPct val="100000"/>
              </a:lnSpc>
            </a:pPr>
            <a:r>
              <a:rPr spc="-5" dirty="0"/>
              <a:t>Imp</a:t>
            </a:r>
            <a:r>
              <a:rPr spc="5" dirty="0"/>
              <a:t>a</a:t>
            </a:r>
            <a:r>
              <a:rPr spc="-15" dirty="0"/>
              <a:t>ct</a:t>
            </a:r>
          </a:p>
        </p:txBody>
      </p:sp>
      <p:sp>
        <p:nvSpPr>
          <p:cNvPr id="6" name="object 6"/>
          <p:cNvSpPr/>
          <p:nvPr/>
        </p:nvSpPr>
        <p:spPr>
          <a:xfrm>
            <a:off x="758659" y="1219200"/>
            <a:ext cx="7547102" cy="4073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4225" y="4572000"/>
            <a:ext cx="2146300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63000" y="152730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649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63000" y="152730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9050">
            <a:solidFill>
              <a:srgbClr val="476C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0427" y="5636924"/>
            <a:ext cx="7880984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20" dirty="0">
                <a:latin typeface="Century Gothic"/>
                <a:cs typeface="Century Gothic"/>
              </a:rPr>
              <a:t>Average</a:t>
            </a:r>
            <a:r>
              <a:rPr sz="3000" spc="-10" dirty="0">
                <a:latin typeface="Century Gothic"/>
                <a:cs typeface="Century Gothic"/>
              </a:rPr>
              <a:t> </a:t>
            </a:r>
            <a:r>
              <a:rPr sz="3000" spc="-25" dirty="0">
                <a:latin typeface="Century Gothic"/>
                <a:cs typeface="Century Gothic"/>
              </a:rPr>
              <a:t>bet</a:t>
            </a:r>
            <a:r>
              <a:rPr sz="3000" spc="-15" dirty="0">
                <a:latin typeface="Century Gothic"/>
                <a:cs typeface="Century Gothic"/>
              </a:rPr>
              <a:t>w</a:t>
            </a:r>
            <a:r>
              <a:rPr sz="3000" spc="-20" dirty="0">
                <a:latin typeface="Century Gothic"/>
                <a:cs typeface="Century Gothic"/>
              </a:rPr>
              <a:t>een</a:t>
            </a:r>
            <a:r>
              <a:rPr sz="3000" spc="-15" dirty="0">
                <a:latin typeface="Century Gothic"/>
                <a:cs typeface="Century Gothic"/>
              </a:rPr>
              <a:t> </a:t>
            </a:r>
            <a:r>
              <a:rPr sz="3000" spc="-5" dirty="0">
                <a:latin typeface="Century Gothic"/>
                <a:cs typeface="Century Gothic"/>
              </a:rPr>
              <a:t>7</a:t>
            </a:r>
            <a:r>
              <a:rPr sz="3000" spc="-10" dirty="0">
                <a:latin typeface="Century Gothic"/>
                <a:cs typeface="Century Gothic"/>
              </a:rPr>
              <a:t>0</a:t>
            </a:r>
            <a:r>
              <a:rPr sz="3000" dirty="0">
                <a:latin typeface="Century Gothic"/>
                <a:cs typeface="Century Gothic"/>
              </a:rPr>
              <a:t>-</a:t>
            </a:r>
            <a:r>
              <a:rPr sz="3000" spc="-5" dirty="0">
                <a:latin typeface="Century Gothic"/>
                <a:cs typeface="Century Gothic"/>
              </a:rPr>
              <a:t>1</a:t>
            </a:r>
            <a:r>
              <a:rPr sz="3000" spc="5" dirty="0">
                <a:latin typeface="Century Gothic"/>
                <a:cs typeface="Century Gothic"/>
              </a:rPr>
              <a:t>0</a:t>
            </a:r>
            <a:r>
              <a:rPr sz="3000" dirty="0">
                <a:latin typeface="Century Gothic"/>
                <a:cs typeface="Century Gothic"/>
              </a:rPr>
              <a:t>0</a:t>
            </a:r>
            <a:r>
              <a:rPr sz="3000" spc="-25" dirty="0">
                <a:latin typeface="Century Gothic"/>
                <a:cs typeface="Century Gothic"/>
              </a:rPr>
              <a:t> </a:t>
            </a:r>
            <a:r>
              <a:rPr sz="3000" spc="-5" dirty="0">
                <a:latin typeface="Century Gothic"/>
                <a:cs typeface="Century Gothic"/>
              </a:rPr>
              <a:t>session</a:t>
            </a:r>
            <a:r>
              <a:rPr sz="3000" dirty="0">
                <a:latin typeface="Century Gothic"/>
                <a:cs typeface="Century Gothic"/>
              </a:rPr>
              <a:t>s</a:t>
            </a:r>
            <a:r>
              <a:rPr sz="3000" spc="-15" dirty="0">
                <a:latin typeface="Century Gothic"/>
                <a:cs typeface="Century Gothic"/>
              </a:rPr>
              <a:t> </a:t>
            </a:r>
            <a:r>
              <a:rPr sz="3000" spc="-25" dirty="0">
                <a:latin typeface="Century Gothic"/>
                <a:cs typeface="Century Gothic"/>
              </a:rPr>
              <a:t>pe</a:t>
            </a:r>
            <a:r>
              <a:rPr sz="3000" spc="-10" dirty="0">
                <a:latin typeface="Century Gothic"/>
                <a:cs typeface="Century Gothic"/>
              </a:rPr>
              <a:t>r</a:t>
            </a:r>
            <a:r>
              <a:rPr sz="3000" dirty="0">
                <a:latin typeface="Century Gothic"/>
                <a:cs typeface="Century Gothic"/>
              </a:rPr>
              <a:t> </a:t>
            </a:r>
            <a:r>
              <a:rPr sz="3000" spc="-5" dirty="0">
                <a:latin typeface="Century Gothic"/>
                <a:cs typeface="Century Gothic"/>
              </a:rPr>
              <a:t>day.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552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lia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2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 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npr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6491643"/>
            <a:ext cx="3581400" cy="21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5693" y="3827854"/>
            <a:ext cx="8054975" cy="1278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900" spc="-5" dirty="0">
                <a:latin typeface="Century Gothic"/>
                <a:cs typeface="Century Gothic"/>
              </a:rPr>
              <a:t>Dat</a:t>
            </a:r>
            <a:r>
              <a:rPr sz="2900" dirty="0">
                <a:latin typeface="Century Gothic"/>
                <a:cs typeface="Century Gothic"/>
              </a:rPr>
              <a:t>a</a:t>
            </a:r>
            <a:r>
              <a:rPr sz="2900" spc="-15" dirty="0">
                <a:latin typeface="Century Gothic"/>
                <a:cs typeface="Century Gothic"/>
              </a:rPr>
              <a:t> </a:t>
            </a:r>
            <a:r>
              <a:rPr sz="2900" spc="-5" dirty="0">
                <a:latin typeface="Century Gothic"/>
                <a:cs typeface="Century Gothic"/>
              </a:rPr>
              <a:t>Dr</a:t>
            </a:r>
            <a:r>
              <a:rPr sz="2900" spc="20" dirty="0">
                <a:latin typeface="Century Gothic"/>
                <a:cs typeface="Century Gothic"/>
              </a:rPr>
              <a:t>i</a:t>
            </a:r>
            <a:r>
              <a:rPr sz="2900" spc="-5" dirty="0">
                <a:latin typeface="Century Gothic"/>
                <a:cs typeface="Century Gothic"/>
              </a:rPr>
              <a:t>ve</a:t>
            </a:r>
            <a:r>
              <a:rPr sz="2900" dirty="0">
                <a:latin typeface="Century Gothic"/>
                <a:cs typeface="Century Gothic"/>
              </a:rPr>
              <a:t>n</a:t>
            </a:r>
            <a:r>
              <a:rPr sz="2900" spc="-20" dirty="0">
                <a:latin typeface="Century Gothic"/>
                <a:cs typeface="Century Gothic"/>
              </a:rPr>
              <a:t> </a:t>
            </a:r>
            <a:r>
              <a:rPr sz="2900" spc="-5" dirty="0">
                <a:latin typeface="Century Gothic"/>
                <a:cs typeface="Century Gothic"/>
              </a:rPr>
              <a:t>Detro</a:t>
            </a:r>
            <a:r>
              <a:rPr sz="2900" spc="15" dirty="0">
                <a:latin typeface="Century Gothic"/>
                <a:cs typeface="Century Gothic"/>
              </a:rPr>
              <a:t>i</a:t>
            </a:r>
            <a:r>
              <a:rPr sz="2900" dirty="0">
                <a:latin typeface="Century Gothic"/>
                <a:cs typeface="Century Gothic"/>
              </a:rPr>
              <a:t>t</a:t>
            </a:r>
            <a:r>
              <a:rPr sz="2900" spc="-15" dirty="0">
                <a:latin typeface="Century Gothic"/>
                <a:cs typeface="Century Gothic"/>
              </a:rPr>
              <a:t> </a:t>
            </a:r>
            <a:r>
              <a:rPr sz="2900" spc="-5" dirty="0">
                <a:latin typeface="Century Gothic"/>
                <a:cs typeface="Century Gothic"/>
              </a:rPr>
              <a:t>prov</a:t>
            </a:r>
            <a:r>
              <a:rPr sz="2900" spc="15" dirty="0">
                <a:latin typeface="Century Gothic"/>
                <a:cs typeface="Century Gothic"/>
              </a:rPr>
              <a:t>i</a:t>
            </a:r>
            <a:r>
              <a:rPr sz="2900" spc="-5" dirty="0">
                <a:latin typeface="Century Gothic"/>
                <a:cs typeface="Century Gothic"/>
              </a:rPr>
              <a:t>de</a:t>
            </a:r>
            <a:r>
              <a:rPr sz="2900" dirty="0">
                <a:latin typeface="Century Gothic"/>
                <a:cs typeface="Century Gothic"/>
              </a:rPr>
              <a:t>s</a:t>
            </a:r>
            <a:r>
              <a:rPr sz="2900" spc="-35" dirty="0">
                <a:latin typeface="Century Gothic"/>
                <a:cs typeface="Century Gothic"/>
              </a:rPr>
              <a:t> </a:t>
            </a:r>
            <a:r>
              <a:rPr sz="2900" spc="-5" dirty="0">
                <a:latin typeface="Century Gothic"/>
                <a:cs typeface="Century Gothic"/>
              </a:rPr>
              <a:t>ac</a:t>
            </a:r>
            <a:r>
              <a:rPr sz="2900" spc="10" dirty="0">
                <a:latin typeface="Century Gothic"/>
                <a:cs typeface="Century Gothic"/>
              </a:rPr>
              <a:t>c</a:t>
            </a:r>
            <a:r>
              <a:rPr sz="2900" dirty="0">
                <a:latin typeface="Century Gothic"/>
                <a:cs typeface="Century Gothic"/>
              </a:rPr>
              <a:t>essible</a:t>
            </a:r>
            <a:r>
              <a:rPr sz="2900" spc="-50" dirty="0">
                <a:latin typeface="Century Gothic"/>
                <a:cs typeface="Century Gothic"/>
              </a:rPr>
              <a:t> </a:t>
            </a:r>
            <a:r>
              <a:rPr sz="2900" dirty="0">
                <a:latin typeface="Century Gothic"/>
                <a:cs typeface="Century Gothic"/>
              </a:rPr>
              <a:t>h</a:t>
            </a:r>
            <a:r>
              <a:rPr sz="2900" spc="20" dirty="0">
                <a:latin typeface="Century Gothic"/>
                <a:cs typeface="Century Gothic"/>
              </a:rPr>
              <a:t>i</a:t>
            </a:r>
            <a:r>
              <a:rPr sz="2900" dirty="0">
                <a:latin typeface="Century Gothic"/>
                <a:cs typeface="Century Gothic"/>
              </a:rPr>
              <a:t>g</a:t>
            </a:r>
            <a:r>
              <a:rPr sz="2900" spc="-40" dirty="0">
                <a:latin typeface="Century Gothic"/>
                <a:cs typeface="Century Gothic"/>
              </a:rPr>
              <a:t>h</a:t>
            </a:r>
            <a:r>
              <a:rPr sz="2900" dirty="0">
                <a:latin typeface="Century Gothic"/>
                <a:cs typeface="Century Gothic"/>
              </a:rPr>
              <a:t>- </a:t>
            </a:r>
            <a:r>
              <a:rPr sz="2900" spc="-5" dirty="0">
                <a:latin typeface="Century Gothic"/>
                <a:cs typeface="Century Gothic"/>
              </a:rPr>
              <a:t>qual</a:t>
            </a:r>
            <a:r>
              <a:rPr sz="2900" spc="10" dirty="0">
                <a:latin typeface="Century Gothic"/>
                <a:cs typeface="Century Gothic"/>
              </a:rPr>
              <a:t>i</a:t>
            </a:r>
            <a:r>
              <a:rPr sz="2900" dirty="0">
                <a:latin typeface="Century Gothic"/>
                <a:cs typeface="Century Gothic"/>
              </a:rPr>
              <a:t>ty</a:t>
            </a:r>
            <a:r>
              <a:rPr sz="2900" spc="-50" dirty="0">
                <a:latin typeface="Century Gothic"/>
                <a:cs typeface="Century Gothic"/>
              </a:rPr>
              <a:t> </a:t>
            </a:r>
            <a:r>
              <a:rPr sz="2900" spc="15" dirty="0">
                <a:latin typeface="Century Gothic"/>
                <a:cs typeface="Century Gothic"/>
              </a:rPr>
              <a:t>i</a:t>
            </a:r>
            <a:r>
              <a:rPr sz="2900" dirty="0">
                <a:latin typeface="Century Gothic"/>
                <a:cs typeface="Century Gothic"/>
              </a:rPr>
              <a:t>nformation</a:t>
            </a:r>
            <a:r>
              <a:rPr sz="2900" spc="-50" dirty="0">
                <a:latin typeface="Century Gothic"/>
                <a:cs typeface="Century Gothic"/>
              </a:rPr>
              <a:t> </a:t>
            </a:r>
            <a:r>
              <a:rPr sz="2900" spc="-5" dirty="0">
                <a:latin typeface="Century Gothic"/>
                <a:cs typeface="Century Gothic"/>
              </a:rPr>
              <a:t>an</a:t>
            </a:r>
            <a:r>
              <a:rPr sz="2900" dirty="0">
                <a:latin typeface="Century Gothic"/>
                <a:cs typeface="Century Gothic"/>
              </a:rPr>
              <a:t>d</a:t>
            </a:r>
            <a:r>
              <a:rPr sz="2900" spc="-15" dirty="0">
                <a:latin typeface="Century Gothic"/>
                <a:cs typeface="Century Gothic"/>
              </a:rPr>
              <a:t> </a:t>
            </a:r>
            <a:r>
              <a:rPr sz="2900" spc="-5" dirty="0">
                <a:latin typeface="Century Gothic"/>
                <a:cs typeface="Century Gothic"/>
              </a:rPr>
              <a:t>analys</a:t>
            </a:r>
            <a:r>
              <a:rPr sz="2900" spc="-15" dirty="0">
                <a:latin typeface="Century Gothic"/>
                <a:cs typeface="Century Gothic"/>
              </a:rPr>
              <a:t>i</a:t>
            </a:r>
            <a:r>
              <a:rPr sz="2900" dirty="0">
                <a:latin typeface="Century Gothic"/>
                <a:cs typeface="Century Gothic"/>
              </a:rPr>
              <a:t>s</a:t>
            </a:r>
            <a:r>
              <a:rPr sz="2900" spc="-35" dirty="0">
                <a:latin typeface="Century Gothic"/>
                <a:cs typeface="Century Gothic"/>
              </a:rPr>
              <a:t> </a:t>
            </a:r>
            <a:r>
              <a:rPr sz="2900" dirty="0">
                <a:latin typeface="Century Gothic"/>
                <a:cs typeface="Century Gothic"/>
              </a:rPr>
              <a:t>to </a:t>
            </a:r>
            <a:r>
              <a:rPr sz="2900" spc="-5" dirty="0">
                <a:latin typeface="Century Gothic"/>
                <a:cs typeface="Century Gothic"/>
              </a:rPr>
              <a:t>dr</a:t>
            </a:r>
            <a:r>
              <a:rPr sz="2900" spc="15" dirty="0">
                <a:latin typeface="Century Gothic"/>
                <a:cs typeface="Century Gothic"/>
              </a:rPr>
              <a:t>i</a:t>
            </a:r>
            <a:r>
              <a:rPr sz="2900" spc="-5" dirty="0">
                <a:latin typeface="Century Gothic"/>
                <a:cs typeface="Century Gothic"/>
              </a:rPr>
              <a:t>ve </a:t>
            </a:r>
            <a:r>
              <a:rPr sz="2900" spc="15" dirty="0">
                <a:latin typeface="Century Gothic"/>
                <a:cs typeface="Century Gothic"/>
              </a:rPr>
              <a:t>i</a:t>
            </a:r>
            <a:r>
              <a:rPr sz="2900" dirty="0">
                <a:latin typeface="Century Gothic"/>
                <a:cs typeface="Century Gothic"/>
              </a:rPr>
              <a:t>nformed</a:t>
            </a:r>
            <a:r>
              <a:rPr sz="2900" spc="-30" dirty="0">
                <a:latin typeface="Century Gothic"/>
                <a:cs typeface="Century Gothic"/>
              </a:rPr>
              <a:t> </a:t>
            </a:r>
            <a:r>
              <a:rPr sz="2900" spc="-5" dirty="0">
                <a:latin typeface="Century Gothic"/>
                <a:cs typeface="Century Gothic"/>
              </a:rPr>
              <a:t>de</a:t>
            </a:r>
            <a:r>
              <a:rPr sz="2900" spc="5" dirty="0">
                <a:latin typeface="Century Gothic"/>
                <a:cs typeface="Century Gothic"/>
              </a:rPr>
              <a:t>c</a:t>
            </a:r>
            <a:r>
              <a:rPr sz="2900" spc="15" dirty="0">
                <a:latin typeface="Century Gothic"/>
                <a:cs typeface="Century Gothic"/>
              </a:rPr>
              <a:t>i</a:t>
            </a:r>
            <a:r>
              <a:rPr sz="2900" spc="-15" dirty="0">
                <a:latin typeface="Century Gothic"/>
                <a:cs typeface="Century Gothic"/>
              </a:rPr>
              <a:t>s</a:t>
            </a:r>
            <a:r>
              <a:rPr sz="2900" spc="-5" dirty="0">
                <a:latin typeface="Century Gothic"/>
                <a:cs typeface="Century Gothic"/>
              </a:rPr>
              <a:t>io</a:t>
            </a:r>
            <a:r>
              <a:rPr sz="2900" spc="-10" dirty="0">
                <a:latin typeface="Century Gothic"/>
                <a:cs typeface="Century Gothic"/>
              </a:rPr>
              <a:t>n</a:t>
            </a:r>
            <a:r>
              <a:rPr sz="2900" spc="-5" dirty="0">
                <a:latin typeface="Century Gothic"/>
                <a:cs typeface="Century Gothic"/>
              </a:rPr>
              <a:t>-</a:t>
            </a:r>
            <a:r>
              <a:rPr sz="2900" dirty="0">
                <a:latin typeface="Century Gothic"/>
                <a:cs typeface="Century Gothic"/>
              </a:rPr>
              <a:t>ma</a:t>
            </a:r>
            <a:r>
              <a:rPr sz="2900" spc="-20" dirty="0">
                <a:latin typeface="Century Gothic"/>
                <a:cs typeface="Century Gothic"/>
              </a:rPr>
              <a:t>k</a:t>
            </a:r>
            <a:r>
              <a:rPr sz="2900" spc="-5" dirty="0">
                <a:latin typeface="Century Gothic"/>
                <a:cs typeface="Century Gothic"/>
              </a:rPr>
              <a:t>i</a:t>
            </a:r>
            <a:r>
              <a:rPr sz="2900" spc="-10" dirty="0">
                <a:latin typeface="Century Gothic"/>
                <a:cs typeface="Century Gothic"/>
              </a:rPr>
              <a:t>n</a:t>
            </a:r>
            <a:r>
              <a:rPr sz="2900" dirty="0">
                <a:latin typeface="Century Gothic"/>
                <a:cs typeface="Century Gothic"/>
              </a:rPr>
              <a:t>g.</a:t>
            </a:r>
            <a:endParaRPr sz="29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27960" y="990600"/>
            <a:ext cx="3803903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552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lia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2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 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npr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6491643"/>
            <a:ext cx="3581400" cy="21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4500" y="3505936"/>
            <a:ext cx="7429499" cy="2886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31" y="3657574"/>
            <a:ext cx="4460494" cy="27344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82109" y="0"/>
            <a:ext cx="4961889" cy="3657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31" y="7874"/>
            <a:ext cx="4460494" cy="3657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552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lia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2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 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npr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200"/>
                </a:move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6491643"/>
            <a:ext cx="3581400" cy="21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6096228"/>
            <a:ext cx="9144000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06875">
              <a:lnSpc>
                <a:spcPct val="100000"/>
              </a:lnSpc>
            </a:pPr>
            <a:r>
              <a:rPr sz="1200" spc="-10" dirty="0">
                <a:solidFill>
                  <a:srgbClr val="EAE8E8"/>
                </a:solidFill>
                <a:latin typeface="Century Gothic"/>
                <a:cs typeface="Century Gothic"/>
              </a:rPr>
              <a:t>A</a:t>
            </a:r>
            <a:r>
              <a:rPr sz="1200" spc="5" dirty="0">
                <a:solidFill>
                  <a:srgbClr val="EAE8E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EAE8E8"/>
                </a:solidFill>
                <a:latin typeface="Century Gothic"/>
                <a:cs typeface="Century Gothic"/>
              </a:rPr>
              <a:t>Mi</a:t>
            </a:r>
            <a:r>
              <a:rPr sz="1200" dirty="0">
                <a:solidFill>
                  <a:srgbClr val="EAE8E8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EAE8E8"/>
                </a:solidFill>
                <a:latin typeface="Century Gothic"/>
                <a:cs typeface="Century Gothic"/>
              </a:rPr>
              <a:t>hi</a:t>
            </a:r>
            <a:r>
              <a:rPr sz="1200" spc="-15" dirty="0">
                <a:solidFill>
                  <a:srgbClr val="EAE8E8"/>
                </a:solidFill>
                <a:latin typeface="Century Gothic"/>
                <a:cs typeface="Century Gothic"/>
              </a:rPr>
              <a:t>g</a:t>
            </a:r>
            <a:r>
              <a:rPr sz="1200" spc="-5" dirty="0">
                <a:solidFill>
                  <a:srgbClr val="EAE8E8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EAE8E8"/>
                </a:solidFill>
                <a:latin typeface="Century Gothic"/>
                <a:cs typeface="Century Gothic"/>
              </a:rPr>
              <a:t>n</a:t>
            </a:r>
            <a:r>
              <a:rPr sz="1200" dirty="0">
                <a:solidFill>
                  <a:srgbClr val="EAE8E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EAE8E8"/>
                </a:solidFill>
                <a:latin typeface="Century Gothic"/>
                <a:cs typeface="Century Gothic"/>
              </a:rPr>
              <a:t>N</a:t>
            </a:r>
            <a:r>
              <a:rPr sz="1200" spc="-20" dirty="0">
                <a:solidFill>
                  <a:srgbClr val="EAE8E8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EAE8E8"/>
                </a:solidFill>
                <a:latin typeface="Century Gothic"/>
                <a:cs typeface="Century Gothic"/>
              </a:rPr>
              <a:t>npr</a:t>
            </a:r>
            <a:r>
              <a:rPr sz="1200" spc="-20" dirty="0">
                <a:solidFill>
                  <a:srgbClr val="EAE8E8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EAE8E8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EAE8E8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EAE8E8"/>
                </a:solidFill>
                <a:latin typeface="Century Gothic"/>
                <a:cs typeface="Century Gothic"/>
              </a:rPr>
              <a:t>t</a:t>
            </a:r>
            <a:r>
              <a:rPr sz="1200" spc="35" dirty="0">
                <a:solidFill>
                  <a:srgbClr val="EAE8E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EAE8E8"/>
                </a:solidFill>
                <a:latin typeface="Century Gothic"/>
                <a:cs typeface="Century Gothic"/>
              </a:rPr>
              <a:t>As</a:t>
            </a:r>
            <a:r>
              <a:rPr sz="1200" spc="-15" dirty="0">
                <a:solidFill>
                  <a:srgbClr val="EAE8E8"/>
                </a:solidFill>
                <a:latin typeface="Century Gothic"/>
                <a:cs typeface="Century Gothic"/>
              </a:rPr>
              <a:t>so</a:t>
            </a:r>
            <a:r>
              <a:rPr sz="1200" spc="-10" dirty="0">
                <a:solidFill>
                  <a:srgbClr val="EAE8E8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EAE8E8"/>
                </a:solidFill>
                <a:latin typeface="Century Gothic"/>
                <a:cs typeface="Century Gothic"/>
              </a:rPr>
              <a:t>ia</a:t>
            </a:r>
            <a:r>
              <a:rPr sz="1200" spc="-30" dirty="0">
                <a:solidFill>
                  <a:srgbClr val="EAE8E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EAE8E8"/>
                </a:solidFill>
                <a:latin typeface="Century Gothic"/>
                <a:cs typeface="Century Gothic"/>
              </a:rPr>
              <a:t>i</a:t>
            </a:r>
            <a:r>
              <a:rPr sz="1200" spc="-20" dirty="0">
                <a:solidFill>
                  <a:srgbClr val="EAE8E8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EAE8E8"/>
                </a:solidFill>
                <a:latin typeface="Century Gothic"/>
                <a:cs typeface="Century Gothic"/>
              </a:rPr>
              <a:t>n</a:t>
            </a:r>
            <a:r>
              <a:rPr sz="1200" spc="35" dirty="0">
                <a:solidFill>
                  <a:srgbClr val="EAE8E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EAE8E8"/>
                </a:solidFill>
                <a:latin typeface="Century Gothic"/>
                <a:cs typeface="Century Gothic"/>
              </a:rPr>
              <a:t>Af</a:t>
            </a:r>
            <a:r>
              <a:rPr sz="1200" spc="-15" dirty="0">
                <a:solidFill>
                  <a:srgbClr val="EAE8E8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EAE8E8"/>
                </a:solidFill>
                <a:latin typeface="Century Gothic"/>
                <a:cs typeface="Century Gothic"/>
              </a:rPr>
              <a:t>i</a:t>
            </a:r>
            <a:r>
              <a:rPr sz="1200" spc="20" dirty="0">
                <a:solidFill>
                  <a:srgbClr val="EAE8E8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EAE8E8"/>
                </a:solidFill>
                <a:latin typeface="Century Gothic"/>
                <a:cs typeface="Century Gothic"/>
              </a:rPr>
              <a:t>ia</a:t>
            </a:r>
            <a:r>
              <a:rPr sz="1200" spc="-30" dirty="0">
                <a:solidFill>
                  <a:srgbClr val="EAE8E8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EAE8E8"/>
                </a:solidFill>
                <a:latin typeface="Century Gothic"/>
                <a:cs typeface="Century Gothic"/>
              </a:rPr>
              <a:t>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096228"/>
            <a:ext cx="9144000" cy="762000"/>
          </a:xfrm>
          <a:custGeom>
            <a:avLst/>
            <a:gdLst/>
            <a:ahLst/>
            <a:cxnLst/>
            <a:rect l="l" t="t" r="r" b="b"/>
            <a:pathLst>
              <a:path w="9144000" h="762000">
                <a:moveTo>
                  <a:pt x="9143999" y="0"/>
                </a:moveTo>
                <a:lnTo>
                  <a:pt x="0" y="0"/>
                </a:lnTo>
                <a:lnTo>
                  <a:pt x="0" y="761768"/>
                </a:lnTo>
                <a:lnTo>
                  <a:pt x="9143999" y="761768"/>
                </a:lnTo>
                <a:lnTo>
                  <a:pt x="914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39" y="76200"/>
            <a:ext cx="2194560" cy="548640"/>
          </a:xfrm>
          <a:custGeom>
            <a:avLst/>
            <a:gdLst/>
            <a:ahLst/>
            <a:cxnLst/>
            <a:rect l="l" t="t" r="r" b="b"/>
            <a:pathLst>
              <a:path w="2194560" h="548640">
                <a:moveTo>
                  <a:pt x="0" y="548639"/>
                </a:moveTo>
                <a:lnTo>
                  <a:pt x="2194560" y="548639"/>
                </a:lnTo>
                <a:lnTo>
                  <a:pt x="2194560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solidFill>
            <a:srgbClr val="1B67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0531" y="260117"/>
            <a:ext cx="97599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Data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46960" y="76200"/>
            <a:ext cx="2194560" cy="548640"/>
          </a:xfrm>
          <a:custGeom>
            <a:avLst/>
            <a:gdLst/>
            <a:ahLst/>
            <a:cxnLst/>
            <a:rect l="l" t="t" r="r" b="b"/>
            <a:pathLst>
              <a:path w="2194560" h="548640">
                <a:moveTo>
                  <a:pt x="0" y="548639"/>
                </a:moveTo>
                <a:lnTo>
                  <a:pt x="2194560" y="548639"/>
                </a:lnTo>
                <a:lnTo>
                  <a:pt x="2194560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solidFill>
            <a:srgbClr val="1B67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31719" y="260117"/>
            <a:ext cx="12274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Tech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ai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02479" y="76200"/>
            <a:ext cx="2194560" cy="548640"/>
          </a:xfrm>
          <a:custGeom>
            <a:avLst/>
            <a:gdLst/>
            <a:ahLst/>
            <a:cxnLst/>
            <a:rect l="l" t="t" r="r" b="b"/>
            <a:pathLst>
              <a:path w="2194559" h="548640">
                <a:moveTo>
                  <a:pt x="0" y="548639"/>
                </a:moveTo>
                <a:lnTo>
                  <a:pt x="2194560" y="548639"/>
                </a:lnTo>
                <a:lnTo>
                  <a:pt x="2194560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solidFill>
            <a:srgbClr val="1B67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91253" y="153437"/>
            <a:ext cx="201930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6580" marR="5080" indent="-56388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ke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r C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lt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STE</a:t>
            </a:r>
            <a:r>
              <a:rPr sz="1400" b="1" spc="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M Educ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tion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411" y="5104015"/>
            <a:ext cx="2194560" cy="548640"/>
          </a:xfrm>
          <a:custGeom>
            <a:avLst/>
            <a:gdLst/>
            <a:ahLst/>
            <a:cxnLst/>
            <a:rect l="l" t="t" r="r" b="b"/>
            <a:pathLst>
              <a:path w="2194560" h="548639">
                <a:moveTo>
                  <a:pt x="0" y="548640"/>
                </a:moveTo>
                <a:lnTo>
                  <a:pt x="2194560" y="548640"/>
                </a:lnTo>
                <a:lnTo>
                  <a:pt x="2194560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1B67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6153" y="5182383"/>
            <a:ext cx="153670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5615" marR="5080" indent="-46355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uman-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Cen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ered Desi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439" y="714883"/>
            <a:ext cx="2194560" cy="4328160"/>
          </a:xfrm>
          <a:custGeom>
            <a:avLst/>
            <a:gdLst/>
            <a:ahLst/>
            <a:cxnLst/>
            <a:rect l="l" t="t" r="r" b="b"/>
            <a:pathLst>
              <a:path w="2194560" h="4328160">
                <a:moveTo>
                  <a:pt x="0" y="4328160"/>
                </a:moveTo>
                <a:lnTo>
                  <a:pt x="2194560" y="4328160"/>
                </a:lnTo>
                <a:lnTo>
                  <a:pt x="2194560" y="0"/>
                </a:lnTo>
                <a:lnTo>
                  <a:pt x="0" y="0"/>
                </a:lnTo>
                <a:lnTo>
                  <a:pt x="0" y="4328160"/>
                </a:lnTo>
                <a:close/>
              </a:path>
            </a:pathLst>
          </a:custGeom>
          <a:solidFill>
            <a:srgbClr val="1B67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51151" y="717676"/>
            <a:ext cx="2194560" cy="4325620"/>
          </a:xfrm>
          <a:custGeom>
            <a:avLst/>
            <a:gdLst/>
            <a:ahLst/>
            <a:cxnLst/>
            <a:rect l="l" t="t" r="r" b="b"/>
            <a:pathLst>
              <a:path w="2194560" h="4325620">
                <a:moveTo>
                  <a:pt x="0" y="4325366"/>
                </a:moveTo>
                <a:lnTo>
                  <a:pt x="2194560" y="4325366"/>
                </a:lnTo>
                <a:lnTo>
                  <a:pt x="2194560" y="0"/>
                </a:lnTo>
                <a:lnTo>
                  <a:pt x="0" y="0"/>
                </a:lnTo>
                <a:lnTo>
                  <a:pt x="0" y="4325366"/>
                </a:lnTo>
                <a:close/>
              </a:path>
            </a:pathLst>
          </a:custGeom>
          <a:solidFill>
            <a:srgbClr val="1B67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10734" y="714883"/>
            <a:ext cx="2194560" cy="4328160"/>
          </a:xfrm>
          <a:custGeom>
            <a:avLst/>
            <a:gdLst/>
            <a:ahLst/>
            <a:cxnLst/>
            <a:rect l="l" t="t" r="r" b="b"/>
            <a:pathLst>
              <a:path w="2194559" h="4328160">
                <a:moveTo>
                  <a:pt x="0" y="4328160"/>
                </a:moveTo>
                <a:lnTo>
                  <a:pt x="2194560" y="4328160"/>
                </a:lnTo>
                <a:lnTo>
                  <a:pt x="2194560" y="0"/>
                </a:lnTo>
                <a:lnTo>
                  <a:pt x="0" y="0"/>
                </a:lnTo>
                <a:lnTo>
                  <a:pt x="0" y="4328160"/>
                </a:lnTo>
                <a:close/>
              </a:path>
            </a:pathLst>
          </a:custGeom>
          <a:solidFill>
            <a:srgbClr val="1B67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880" y="5746864"/>
            <a:ext cx="2194560" cy="958850"/>
          </a:xfrm>
          <a:custGeom>
            <a:avLst/>
            <a:gdLst/>
            <a:ahLst/>
            <a:cxnLst/>
            <a:rect l="l" t="t" r="r" b="b"/>
            <a:pathLst>
              <a:path w="2194560" h="958850">
                <a:moveTo>
                  <a:pt x="0" y="958735"/>
                </a:moveTo>
                <a:lnTo>
                  <a:pt x="2194560" y="958735"/>
                </a:lnTo>
                <a:lnTo>
                  <a:pt x="2194560" y="0"/>
                </a:lnTo>
                <a:lnTo>
                  <a:pt x="0" y="0"/>
                </a:lnTo>
                <a:lnTo>
                  <a:pt x="0" y="958735"/>
                </a:lnTo>
                <a:close/>
              </a:path>
            </a:pathLst>
          </a:custGeom>
          <a:solidFill>
            <a:srgbClr val="1B67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5665" y="852004"/>
            <a:ext cx="1142999" cy="6420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5655" y="1783460"/>
            <a:ext cx="1303020" cy="723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6857" y="2796667"/>
            <a:ext cx="1780667" cy="257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1340" y="3343224"/>
            <a:ext cx="1771650" cy="5244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415" y="4157002"/>
            <a:ext cx="1995424" cy="2233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9890" y="4669726"/>
            <a:ext cx="2114550" cy="2299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76220" y="852017"/>
            <a:ext cx="1379855" cy="6599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57779" y="1744319"/>
            <a:ext cx="1816862" cy="3915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77389" y="2413685"/>
            <a:ext cx="920407" cy="5195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72867" y="3111842"/>
            <a:ext cx="979906" cy="6598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81198" y="4190872"/>
            <a:ext cx="676275" cy="7334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70250" y="4245012"/>
            <a:ext cx="1104379" cy="6184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27857" y="2384767"/>
            <a:ext cx="991755" cy="5484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96463" y="3569715"/>
            <a:ext cx="1251915" cy="50076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13197" y="852106"/>
            <a:ext cx="1424939" cy="4266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80279" y="1471155"/>
            <a:ext cx="1890649" cy="3450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87646" y="1918830"/>
            <a:ext cx="818527" cy="8185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00497" y="2838450"/>
            <a:ext cx="1450339" cy="62763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77661" y="1929320"/>
            <a:ext cx="1016723" cy="67036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83098" y="3550221"/>
            <a:ext cx="1485138" cy="5953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95164" y="4221276"/>
            <a:ext cx="1460881" cy="7648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3496" y="5788050"/>
            <a:ext cx="1537716" cy="33620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25512" y="6137173"/>
            <a:ext cx="573659" cy="49508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346960" y="5124793"/>
            <a:ext cx="2194560" cy="548640"/>
          </a:xfrm>
          <a:prstGeom prst="rect">
            <a:avLst/>
          </a:prstGeom>
          <a:solidFill>
            <a:srgbClr val="1B676B"/>
          </a:solidFill>
        </p:spPr>
        <p:txBody>
          <a:bodyPr vert="horz" wrap="square" lIns="0" tIns="0" rIns="0" bIns="0" rtlCol="0">
            <a:spAutoFit/>
          </a:bodyPr>
          <a:lstStyle/>
          <a:p>
            <a:pPr marL="38862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Mee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t-U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p Cu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tu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346960" y="5746864"/>
            <a:ext cx="2194560" cy="958850"/>
          </a:xfrm>
          <a:custGeom>
            <a:avLst/>
            <a:gdLst/>
            <a:ahLst/>
            <a:cxnLst/>
            <a:rect l="l" t="t" r="r" b="b"/>
            <a:pathLst>
              <a:path w="2194560" h="958850">
                <a:moveTo>
                  <a:pt x="0" y="958735"/>
                </a:moveTo>
                <a:lnTo>
                  <a:pt x="2194560" y="958735"/>
                </a:lnTo>
                <a:lnTo>
                  <a:pt x="2194560" y="0"/>
                </a:lnTo>
                <a:lnTo>
                  <a:pt x="0" y="0"/>
                </a:lnTo>
                <a:lnTo>
                  <a:pt x="0" y="958735"/>
                </a:lnTo>
                <a:close/>
              </a:path>
            </a:pathLst>
          </a:custGeom>
          <a:solidFill>
            <a:srgbClr val="1B67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22219" y="5803404"/>
            <a:ext cx="800201" cy="4664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6339294"/>
            <a:ext cx="1786001" cy="32471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10734" y="5124793"/>
            <a:ext cx="4450715" cy="548640"/>
          </a:xfrm>
          <a:custGeom>
            <a:avLst/>
            <a:gdLst/>
            <a:ahLst/>
            <a:cxnLst/>
            <a:rect l="l" t="t" r="r" b="b"/>
            <a:pathLst>
              <a:path w="4450715" h="548639">
                <a:moveTo>
                  <a:pt x="0" y="548640"/>
                </a:moveTo>
                <a:lnTo>
                  <a:pt x="4450588" y="548640"/>
                </a:lnTo>
                <a:lnTo>
                  <a:pt x="4450588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1B67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260594" y="5309764"/>
            <a:ext cx="31534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Coo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ate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14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eativ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4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tne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rs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hi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610734" y="5746864"/>
            <a:ext cx="4450715" cy="958850"/>
          </a:xfrm>
          <a:custGeom>
            <a:avLst/>
            <a:gdLst/>
            <a:ahLst/>
            <a:cxnLst/>
            <a:rect l="l" t="t" r="r" b="b"/>
            <a:pathLst>
              <a:path w="4450715" h="958850">
                <a:moveTo>
                  <a:pt x="0" y="958735"/>
                </a:moveTo>
                <a:lnTo>
                  <a:pt x="4450588" y="958735"/>
                </a:lnTo>
                <a:lnTo>
                  <a:pt x="4450588" y="0"/>
                </a:lnTo>
                <a:lnTo>
                  <a:pt x="0" y="0"/>
                </a:lnTo>
                <a:lnTo>
                  <a:pt x="0" y="958735"/>
                </a:lnTo>
                <a:close/>
              </a:path>
            </a:pathLst>
          </a:custGeom>
          <a:solidFill>
            <a:srgbClr val="1B67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16526" y="6312153"/>
            <a:ext cx="1950466" cy="3175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38138" y="5838901"/>
            <a:ext cx="2514218" cy="39542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26177" y="5803404"/>
            <a:ext cx="931189" cy="40657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69783" y="6335598"/>
            <a:ext cx="283032" cy="28303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68668" y="76200"/>
            <a:ext cx="2194560" cy="548640"/>
          </a:xfrm>
          <a:custGeom>
            <a:avLst/>
            <a:gdLst/>
            <a:ahLst/>
            <a:cxnLst/>
            <a:rect l="l" t="t" r="r" b="b"/>
            <a:pathLst>
              <a:path w="2194559" h="548640">
                <a:moveTo>
                  <a:pt x="0" y="548639"/>
                </a:moveTo>
                <a:lnTo>
                  <a:pt x="2194560" y="548639"/>
                </a:lnTo>
                <a:lnTo>
                  <a:pt x="2194560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solidFill>
            <a:srgbClr val="1B67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194042" y="153437"/>
            <a:ext cx="154622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3530" marR="5080" indent="-291465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Sta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t-U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p Cu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tu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e &amp; Cowo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king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868668" y="714883"/>
            <a:ext cx="2194560" cy="4328160"/>
          </a:xfrm>
          <a:custGeom>
            <a:avLst/>
            <a:gdLst/>
            <a:ahLst/>
            <a:cxnLst/>
            <a:rect l="l" t="t" r="r" b="b"/>
            <a:pathLst>
              <a:path w="2194559" h="4328160">
                <a:moveTo>
                  <a:pt x="0" y="4328160"/>
                </a:moveTo>
                <a:lnTo>
                  <a:pt x="2194560" y="4328160"/>
                </a:lnTo>
                <a:lnTo>
                  <a:pt x="2194560" y="0"/>
                </a:lnTo>
                <a:lnTo>
                  <a:pt x="0" y="0"/>
                </a:lnTo>
                <a:lnTo>
                  <a:pt x="0" y="4328160"/>
                </a:lnTo>
                <a:close/>
              </a:path>
            </a:pathLst>
          </a:custGeom>
          <a:solidFill>
            <a:srgbClr val="1B67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75551" y="852081"/>
            <a:ext cx="1798447" cy="36419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75551" y="1470202"/>
            <a:ext cx="1798447" cy="67025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32853" y="2394457"/>
            <a:ext cx="1283843" cy="128384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71486" y="3932313"/>
            <a:ext cx="1806575" cy="46137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084441" y="4647793"/>
            <a:ext cx="1780667" cy="26710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552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lia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2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 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npr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6491643"/>
            <a:ext cx="3581400" cy="21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327" y="75692"/>
            <a:ext cx="8901303" cy="6325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564" y="70929"/>
            <a:ext cx="8910955" cy="6334760"/>
          </a:xfrm>
          <a:custGeom>
            <a:avLst/>
            <a:gdLst/>
            <a:ahLst/>
            <a:cxnLst/>
            <a:rect l="l" t="t" r="r" b="b"/>
            <a:pathLst>
              <a:path w="8910955" h="6334760">
                <a:moveTo>
                  <a:pt x="0" y="6334633"/>
                </a:moveTo>
                <a:lnTo>
                  <a:pt x="8910828" y="6334633"/>
                </a:lnTo>
                <a:lnTo>
                  <a:pt x="8910828" y="0"/>
                </a:lnTo>
                <a:lnTo>
                  <a:pt x="0" y="0"/>
                </a:lnTo>
                <a:lnTo>
                  <a:pt x="0" y="633463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552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lia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2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 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npr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6491643"/>
            <a:ext cx="3581400" cy="21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50"/>
            <a:ext cx="8991600" cy="6374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437" y="0"/>
            <a:ext cx="9001125" cy="6379210"/>
          </a:xfrm>
          <a:custGeom>
            <a:avLst/>
            <a:gdLst/>
            <a:ahLst/>
            <a:cxnLst/>
            <a:rect l="l" t="t" r="r" b="b"/>
            <a:pathLst>
              <a:path w="9001125" h="6379210">
                <a:moveTo>
                  <a:pt x="0" y="6378943"/>
                </a:moveTo>
                <a:lnTo>
                  <a:pt x="9001125" y="6378943"/>
                </a:lnTo>
                <a:lnTo>
                  <a:pt x="90011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437" y="0"/>
            <a:ext cx="0" cy="6379210"/>
          </a:xfrm>
          <a:custGeom>
            <a:avLst/>
            <a:gdLst/>
            <a:ahLst/>
            <a:cxnLst/>
            <a:rect l="l" t="t" r="r" b="b"/>
            <a:pathLst>
              <a:path h="6379210">
                <a:moveTo>
                  <a:pt x="0" y="0"/>
                </a:moveTo>
                <a:lnTo>
                  <a:pt x="0" y="637894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552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lia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2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 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npr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6491643"/>
            <a:ext cx="3581400" cy="21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600" y="1223136"/>
            <a:ext cx="5334508" cy="3882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2773" y="1218311"/>
            <a:ext cx="5344160" cy="3891915"/>
          </a:xfrm>
          <a:custGeom>
            <a:avLst/>
            <a:gdLst/>
            <a:ahLst/>
            <a:cxnLst/>
            <a:rect l="l" t="t" r="r" b="b"/>
            <a:pathLst>
              <a:path w="5344159" h="3891915">
                <a:moveTo>
                  <a:pt x="0" y="3891788"/>
                </a:moveTo>
                <a:lnTo>
                  <a:pt x="5344033" y="3891788"/>
                </a:lnTo>
                <a:lnTo>
                  <a:pt x="5344033" y="0"/>
                </a:lnTo>
                <a:lnTo>
                  <a:pt x="0" y="0"/>
                </a:lnTo>
                <a:lnTo>
                  <a:pt x="0" y="3891788"/>
                </a:lnTo>
                <a:close/>
              </a:path>
            </a:pathLst>
          </a:custGeom>
          <a:ln w="9525">
            <a:solidFill>
              <a:srgbClr val="649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609600"/>
            <a:ext cx="1879981" cy="2376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" y="604901"/>
            <a:ext cx="1889760" cy="2386330"/>
          </a:xfrm>
          <a:custGeom>
            <a:avLst/>
            <a:gdLst/>
            <a:ahLst/>
            <a:cxnLst/>
            <a:rect l="l" t="t" r="r" b="b"/>
            <a:pathLst>
              <a:path w="1889760" h="2386330">
                <a:moveTo>
                  <a:pt x="0" y="2385949"/>
                </a:moveTo>
                <a:lnTo>
                  <a:pt x="1889506" y="2385949"/>
                </a:lnTo>
                <a:lnTo>
                  <a:pt x="1889506" y="0"/>
                </a:lnTo>
                <a:lnTo>
                  <a:pt x="0" y="0"/>
                </a:lnTo>
                <a:lnTo>
                  <a:pt x="0" y="23859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4383" y="3936444"/>
            <a:ext cx="2857692" cy="14210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0037" y="3722996"/>
            <a:ext cx="2917825" cy="163448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ct val="100000"/>
              </a:lnSpc>
            </a:pPr>
            <a:r>
              <a:rPr sz="1100" spc="20" dirty="0">
                <a:latin typeface="Century Gothic"/>
                <a:cs typeface="Century Gothic"/>
              </a:rPr>
              <a:t>A </a:t>
            </a:r>
            <a:r>
              <a:rPr sz="1100" spc="25" dirty="0">
                <a:latin typeface="Century Gothic"/>
                <a:cs typeface="Century Gothic"/>
              </a:rPr>
              <a:t>M</a:t>
            </a:r>
            <a:r>
              <a:rPr sz="1100" spc="5" dirty="0">
                <a:latin typeface="Century Gothic"/>
                <a:cs typeface="Century Gothic"/>
              </a:rPr>
              <a:t>i</a:t>
            </a:r>
            <a:r>
              <a:rPr sz="1100" spc="15" dirty="0">
                <a:latin typeface="Century Gothic"/>
                <a:cs typeface="Century Gothic"/>
              </a:rPr>
              <a:t>c</a:t>
            </a:r>
            <a:r>
              <a:rPr sz="1100" spc="10" dirty="0">
                <a:latin typeface="Century Gothic"/>
                <a:cs typeface="Century Gothic"/>
              </a:rPr>
              <a:t>hi</a:t>
            </a:r>
            <a:r>
              <a:rPr sz="1100" spc="15" dirty="0">
                <a:latin typeface="Century Gothic"/>
                <a:cs typeface="Century Gothic"/>
              </a:rPr>
              <a:t>ga</a:t>
            </a:r>
            <a:r>
              <a:rPr sz="1100" spc="20" dirty="0">
                <a:latin typeface="Century Gothic"/>
                <a:cs typeface="Century Gothic"/>
              </a:rPr>
              <a:t>n</a:t>
            </a:r>
            <a:r>
              <a:rPr sz="1100" spc="5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N</a:t>
            </a:r>
            <a:r>
              <a:rPr sz="1100" spc="20" dirty="0">
                <a:latin typeface="Century Gothic"/>
                <a:cs typeface="Century Gothic"/>
              </a:rPr>
              <a:t>on</a:t>
            </a:r>
            <a:r>
              <a:rPr sz="1100" spc="15" dirty="0">
                <a:latin typeface="Century Gothic"/>
                <a:cs typeface="Century Gothic"/>
              </a:rPr>
              <a:t>p</a:t>
            </a:r>
            <a:r>
              <a:rPr sz="1100" dirty="0">
                <a:latin typeface="Century Gothic"/>
                <a:cs typeface="Century Gothic"/>
              </a:rPr>
              <a:t>r</a:t>
            </a:r>
            <a:r>
              <a:rPr sz="1100" spc="20" dirty="0">
                <a:latin typeface="Century Gothic"/>
                <a:cs typeface="Century Gothic"/>
              </a:rPr>
              <a:t>o</a:t>
            </a:r>
            <a:r>
              <a:rPr sz="1100" spc="15" dirty="0">
                <a:latin typeface="Century Gothic"/>
                <a:cs typeface="Century Gothic"/>
              </a:rPr>
              <a:t>f</a:t>
            </a:r>
            <a:r>
              <a:rPr sz="1100" spc="5" dirty="0">
                <a:latin typeface="Century Gothic"/>
                <a:cs typeface="Century Gothic"/>
              </a:rPr>
              <a:t>it </a:t>
            </a:r>
            <a:r>
              <a:rPr sz="1100" spc="10" dirty="0">
                <a:latin typeface="Century Gothic"/>
                <a:cs typeface="Century Gothic"/>
              </a:rPr>
              <a:t>As</a:t>
            </a:r>
            <a:r>
              <a:rPr sz="1100" spc="15" dirty="0">
                <a:latin typeface="Century Gothic"/>
                <a:cs typeface="Century Gothic"/>
              </a:rPr>
              <a:t>soc</a:t>
            </a:r>
            <a:r>
              <a:rPr sz="1100" spc="5" dirty="0">
                <a:latin typeface="Century Gothic"/>
                <a:cs typeface="Century Gothic"/>
              </a:rPr>
              <a:t>i</a:t>
            </a:r>
            <a:r>
              <a:rPr sz="1100" spc="15" dirty="0">
                <a:latin typeface="Century Gothic"/>
                <a:cs typeface="Century Gothic"/>
              </a:rPr>
              <a:t>a</a:t>
            </a:r>
            <a:r>
              <a:rPr sz="1100" spc="10" dirty="0">
                <a:latin typeface="Century Gothic"/>
                <a:cs typeface="Century Gothic"/>
              </a:rPr>
              <a:t>ti</a:t>
            </a:r>
            <a:r>
              <a:rPr sz="1100" spc="20" dirty="0">
                <a:latin typeface="Century Gothic"/>
                <a:cs typeface="Century Gothic"/>
              </a:rPr>
              <a:t>on</a:t>
            </a:r>
            <a:r>
              <a:rPr sz="1100" spc="5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A</a:t>
            </a:r>
            <a:r>
              <a:rPr sz="1100" spc="5" dirty="0">
                <a:latin typeface="Century Gothic"/>
                <a:cs typeface="Century Gothic"/>
              </a:rPr>
              <a:t>ffili</a:t>
            </a:r>
            <a:r>
              <a:rPr sz="1100" spc="15" dirty="0">
                <a:latin typeface="Century Gothic"/>
                <a:cs typeface="Century Gothic"/>
              </a:rPr>
              <a:t>ate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552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lia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2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 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npr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200" i="1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i="1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6491643"/>
            <a:ext cx="3581400" cy="21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600" y="1223136"/>
            <a:ext cx="5334508" cy="3882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2773" y="1218311"/>
            <a:ext cx="5344160" cy="3891915"/>
          </a:xfrm>
          <a:custGeom>
            <a:avLst/>
            <a:gdLst/>
            <a:ahLst/>
            <a:cxnLst/>
            <a:rect l="l" t="t" r="r" b="b"/>
            <a:pathLst>
              <a:path w="5344159" h="3891915">
                <a:moveTo>
                  <a:pt x="0" y="3891788"/>
                </a:moveTo>
                <a:lnTo>
                  <a:pt x="5344033" y="3891788"/>
                </a:lnTo>
                <a:lnTo>
                  <a:pt x="5344033" y="0"/>
                </a:lnTo>
                <a:lnTo>
                  <a:pt x="0" y="0"/>
                </a:lnTo>
                <a:lnTo>
                  <a:pt x="0" y="3891788"/>
                </a:lnTo>
                <a:close/>
              </a:path>
            </a:pathLst>
          </a:custGeom>
          <a:ln w="9525">
            <a:solidFill>
              <a:srgbClr val="649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609600"/>
            <a:ext cx="1879981" cy="2376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" y="604901"/>
            <a:ext cx="1889760" cy="2386330"/>
          </a:xfrm>
          <a:custGeom>
            <a:avLst/>
            <a:gdLst/>
            <a:ahLst/>
            <a:cxnLst/>
            <a:rect l="l" t="t" r="r" b="b"/>
            <a:pathLst>
              <a:path w="1889760" h="2386330">
                <a:moveTo>
                  <a:pt x="0" y="2385949"/>
                </a:moveTo>
                <a:lnTo>
                  <a:pt x="1889506" y="2385949"/>
                </a:lnTo>
                <a:lnTo>
                  <a:pt x="1889506" y="0"/>
                </a:lnTo>
                <a:lnTo>
                  <a:pt x="0" y="0"/>
                </a:lnTo>
                <a:lnTo>
                  <a:pt x="0" y="23859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4383" y="3936444"/>
            <a:ext cx="2857692" cy="14210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0037" y="3933316"/>
            <a:ext cx="2917825" cy="163448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ct val="100000"/>
              </a:lnSpc>
            </a:pPr>
            <a:r>
              <a:rPr sz="1100" spc="20" dirty="0">
                <a:latin typeface="Century Gothic"/>
                <a:cs typeface="Century Gothic"/>
              </a:rPr>
              <a:t>A </a:t>
            </a:r>
            <a:r>
              <a:rPr sz="1100" spc="25" dirty="0">
                <a:latin typeface="Century Gothic"/>
                <a:cs typeface="Century Gothic"/>
              </a:rPr>
              <a:t>M</a:t>
            </a:r>
            <a:r>
              <a:rPr sz="1100" spc="5" dirty="0">
                <a:latin typeface="Century Gothic"/>
                <a:cs typeface="Century Gothic"/>
              </a:rPr>
              <a:t>i</a:t>
            </a:r>
            <a:r>
              <a:rPr sz="1100" spc="15" dirty="0">
                <a:latin typeface="Century Gothic"/>
                <a:cs typeface="Century Gothic"/>
              </a:rPr>
              <a:t>c</a:t>
            </a:r>
            <a:r>
              <a:rPr sz="1100" spc="10" dirty="0">
                <a:latin typeface="Century Gothic"/>
                <a:cs typeface="Century Gothic"/>
              </a:rPr>
              <a:t>hi</a:t>
            </a:r>
            <a:r>
              <a:rPr sz="1100" spc="15" dirty="0">
                <a:latin typeface="Century Gothic"/>
                <a:cs typeface="Century Gothic"/>
              </a:rPr>
              <a:t>ga</a:t>
            </a:r>
            <a:r>
              <a:rPr sz="1100" spc="20" dirty="0">
                <a:latin typeface="Century Gothic"/>
                <a:cs typeface="Century Gothic"/>
              </a:rPr>
              <a:t>n</a:t>
            </a:r>
            <a:r>
              <a:rPr sz="1100" spc="5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N</a:t>
            </a:r>
            <a:r>
              <a:rPr sz="1100" spc="20" dirty="0">
                <a:latin typeface="Century Gothic"/>
                <a:cs typeface="Century Gothic"/>
              </a:rPr>
              <a:t>on</a:t>
            </a:r>
            <a:r>
              <a:rPr sz="1100" spc="15" dirty="0">
                <a:latin typeface="Century Gothic"/>
                <a:cs typeface="Century Gothic"/>
              </a:rPr>
              <a:t>p</a:t>
            </a:r>
            <a:r>
              <a:rPr sz="1100" dirty="0">
                <a:latin typeface="Century Gothic"/>
                <a:cs typeface="Century Gothic"/>
              </a:rPr>
              <a:t>r</a:t>
            </a:r>
            <a:r>
              <a:rPr sz="1100" spc="20" dirty="0">
                <a:latin typeface="Century Gothic"/>
                <a:cs typeface="Century Gothic"/>
              </a:rPr>
              <a:t>o</a:t>
            </a:r>
            <a:r>
              <a:rPr sz="1100" spc="15" dirty="0">
                <a:latin typeface="Century Gothic"/>
                <a:cs typeface="Century Gothic"/>
              </a:rPr>
              <a:t>f</a:t>
            </a:r>
            <a:r>
              <a:rPr sz="1100" spc="5" dirty="0">
                <a:latin typeface="Century Gothic"/>
                <a:cs typeface="Century Gothic"/>
              </a:rPr>
              <a:t>it </a:t>
            </a:r>
            <a:r>
              <a:rPr sz="1100" spc="10" dirty="0">
                <a:latin typeface="Century Gothic"/>
                <a:cs typeface="Century Gothic"/>
              </a:rPr>
              <a:t>As</a:t>
            </a:r>
            <a:r>
              <a:rPr sz="1100" spc="15" dirty="0">
                <a:latin typeface="Century Gothic"/>
                <a:cs typeface="Century Gothic"/>
              </a:rPr>
              <a:t>soc</a:t>
            </a:r>
            <a:r>
              <a:rPr sz="1100" spc="5" dirty="0">
                <a:latin typeface="Century Gothic"/>
                <a:cs typeface="Century Gothic"/>
              </a:rPr>
              <a:t>i</a:t>
            </a:r>
            <a:r>
              <a:rPr sz="1100" spc="15" dirty="0">
                <a:latin typeface="Century Gothic"/>
                <a:cs typeface="Century Gothic"/>
              </a:rPr>
              <a:t>a</a:t>
            </a:r>
            <a:r>
              <a:rPr sz="1100" spc="10" dirty="0">
                <a:latin typeface="Century Gothic"/>
                <a:cs typeface="Century Gothic"/>
              </a:rPr>
              <a:t>ti</a:t>
            </a:r>
            <a:r>
              <a:rPr sz="1100" spc="20" dirty="0">
                <a:latin typeface="Century Gothic"/>
                <a:cs typeface="Century Gothic"/>
              </a:rPr>
              <a:t>on</a:t>
            </a:r>
            <a:r>
              <a:rPr sz="1100" spc="5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A</a:t>
            </a:r>
            <a:r>
              <a:rPr sz="1100" spc="5" dirty="0">
                <a:latin typeface="Century Gothic"/>
                <a:cs typeface="Century Gothic"/>
              </a:rPr>
              <a:t>ffili</a:t>
            </a:r>
            <a:r>
              <a:rPr sz="1100" spc="15" dirty="0">
                <a:latin typeface="Century Gothic"/>
                <a:cs typeface="Century Gothic"/>
              </a:rPr>
              <a:t>ate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63000" y="152730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649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63000" y="152730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9050">
            <a:solidFill>
              <a:srgbClr val="476C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</a:t>
            </a:r>
            <a:r>
              <a:rPr spc="5" dirty="0"/>
              <a:t> </a:t>
            </a:r>
            <a:r>
              <a:rPr spc="-5" dirty="0"/>
              <a:t>Mi</a:t>
            </a:r>
            <a:r>
              <a:rPr dirty="0"/>
              <a:t>c</a:t>
            </a:r>
            <a:r>
              <a:rPr spc="-5" dirty="0"/>
              <a:t>hi</a:t>
            </a:r>
            <a:r>
              <a:rPr spc="-15" dirty="0"/>
              <a:t>g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 </a:t>
            </a:r>
            <a:r>
              <a:rPr spc="-5" dirty="0"/>
              <a:t>N</a:t>
            </a:r>
            <a:r>
              <a:rPr spc="-20" dirty="0"/>
              <a:t>o</a:t>
            </a:r>
            <a:r>
              <a:rPr spc="-10" dirty="0"/>
              <a:t>npr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i</a:t>
            </a:r>
            <a:r>
              <a:rPr dirty="0"/>
              <a:t>t</a:t>
            </a:r>
            <a:r>
              <a:rPr spc="35" dirty="0"/>
              <a:t> </a:t>
            </a:r>
            <a:r>
              <a:rPr spc="-10" dirty="0"/>
              <a:t>As</a:t>
            </a:r>
            <a:r>
              <a:rPr spc="-15" dirty="0"/>
              <a:t>so</a:t>
            </a:r>
            <a:r>
              <a:rPr spc="-10" dirty="0"/>
              <a:t>c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n</a:t>
            </a:r>
            <a:r>
              <a:rPr spc="35" dirty="0"/>
              <a:t> </a:t>
            </a:r>
            <a:r>
              <a:rPr spc="-10" dirty="0"/>
              <a:t>Af</a:t>
            </a:r>
            <a:r>
              <a:rPr spc="-15" dirty="0"/>
              <a:t>f</a:t>
            </a:r>
            <a:r>
              <a:rPr spc="-5" dirty="0"/>
              <a:t>i</a:t>
            </a:r>
            <a:r>
              <a:rPr spc="20" dirty="0"/>
              <a:t>l</a:t>
            </a:r>
            <a:r>
              <a:rPr spc="-5" dirty="0"/>
              <a:t>ia</a:t>
            </a:r>
            <a:r>
              <a:rPr spc="-30" dirty="0"/>
              <a:t>t</a:t>
            </a:r>
            <a:r>
              <a:rPr spc="-10" dirty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314</Words>
  <Application>Microsoft Office PowerPoint</Application>
  <PresentationFormat>On-screen Show (4:3)</PresentationFormat>
  <Paragraphs>59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“Hardest” part is designing the front page</vt:lpstr>
      <vt:lpstr>“Hardest” part is designing the front page</vt:lpstr>
      <vt:lpstr>Impact</vt:lpstr>
      <vt:lpstr>Impact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an Open Data Portal in Detroit</dc:title>
  <dc:creator>Josh Long</dc:creator>
  <cp:lastModifiedBy>Abazajian, Katya</cp:lastModifiedBy>
  <cp:revision>2</cp:revision>
  <dcterms:created xsi:type="dcterms:W3CDTF">2015-04-20T14:27:43Z</dcterms:created>
  <dcterms:modified xsi:type="dcterms:W3CDTF">2015-04-28T05:41:59Z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2015-04-20T00:00:00Z</vt:filetime>
  </property>
  <property fmtid="{D5CDD505-2E9C-101B-9397-08002B2CF9AE}" pid="3" name="LastSaved">
    <vt:filetime>2015-04-20T00:00:00Z</vt:filetime>
  </property>
</Properties>
</file>