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defRPr b="0" i="0" sz="1100" u="none" cap="none" strike="noStrike"/>
            </a:lvl1pPr>
            <a:lvl2pPr indent="0" lvl="1" marL="0" marR="0" rtl="0" algn="l">
              <a:spcBef>
                <a:spcPts val="0"/>
              </a:spcBef>
              <a:defRPr b="0" i="0" sz="1100" u="none" cap="none" strike="noStrike"/>
            </a:lvl2pPr>
            <a:lvl3pPr indent="0" lvl="2" marL="0" marR="0" rtl="0" algn="l">
              <a:spcBef>
                <a:spcPts val="0"/>
              </a:spcBef>
              <a:defRPr b="0" i="0" sz="1100" u="none" cap="none" strike="noStrike"/>
            </a:lvl3pPr>
            <a:lvl4pPr indent="0" lvl="3" marL="0" marR="0" rtl="0" algn="l">
              <a:spcBef>
                <a:spcPts val="0"/>
              </a:spcBef>
              <a:defRPr b="0" i="0" sz="1100" u="none" cap="none" strike="noStrike"/>
            </a:lvl4pPr>
            <a:lvl5pPr indent="0" lvl="4" marL="0" marR="0" rtl="0" algn="l">
              <a:spcBef>
                <a:spcPts val="0"/>
              </a:spcBef>
              <a:defRPr b="0" i="0" sz="1100" u="none" cap="none" strike="noStrike"/>
            </a:lvl5pPr>
            <a:lvl6pPr indent="0" lvl="5" marL="0" marR="0" rtl="0" algn="l">
              <a:spcBef>
                <a:spcPts val="0"/>
              </a:spcBef>
              <a:defRPr b="0" i="0" sz="1100" u="none" cap="none" strike="noStrike"/>
            </a:lvl6pPr>
            <a:lvl7pPr indent="0" lvl="6" marL="0" marR="0" rtl="0" algn="l">
              <a:spcBef>
                <a:spcPts val="0"/>
              </a:spcBef>
              <a:defRPr b="0" i="0" sz="1100" u="none" cap="none" strike="noStrike"/>
            </a:lvl7pPr>
            <a:lvl8pPr indent="0" lvl="7" marL="0" marR="0" rtl="0" algn="l">
              <a:spcBef>
                <a:spcPts val="0"/>
              </a:spcBef>
              <a:defRPr b="0" i="0" sz="1100" u="none" cap="none" strike="noStrike"/>
            </a:lvl8pPr>
            <a:lvl9pPr indent="0" lvl="8" marL="0" marR="0" rtl="0" algn="l">
              <a:spcBef>
                <a:spcPts val="0"/>
              </a:spcBef>
              <a:defRPr b="0" i="0" sz="1100" u="none" cap="none" strike="noStrike"/>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2" name="Shape 5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rPr b="0" i="0" lang="en" sz="1100" u="none" cap="none" strike="noStrike"/>
              <a:t>Another example from DOJ report: 2007. $151 + fees for illegally parking. 7 FTA charges from 2007-2010. Each FTA = arrest warrant &amp; new fines/fees. 2007-2014: Arrested twice, 6 days in jail, paid $550 to court. Attempted partial payments but court wouldn’t accept anything less than payment in full. As of December 2014 still owes $541 (after paying $550).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rPr b="0" i="0" lang="en" sz="1100" u="none" cap="none" strike="noStrike"/>
              <a:t>Limited information if you are a person just trying to navigate system. Information presented isn’t presented in a way that is easy to understand.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7" name="Shape 6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4" name="Shape 7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1" name="Shape 8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8" name="Shape 8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9" name="Shape 9"/>
        <p:cNvGrpSpPr/>
        <p:nvPr/>
      </p:nvGrpSpPr>
      <p:grpSpPr>
        <a:xfrm>
          <a:off x="0" y="0"/>
          <a:ext cx="0" cy="0"/>
          <a:chOff x="0" y="0"/>
          <a:chExt cx="0" cy="0"/>
        </a:xfrm>
      </p:grpSpPr>
      <p:sp>
        <p:nvSpPr>
          <p:cNvPr id="10" name="Shape 10"/>
          <p:cNvSpPr txBox="1"/>
          <p:nvPr>
            <p:ph type="title"/>
          </p:nvPr>
        </p:nvSpPr>
        <p:spPr>
          <a:xfrm>
            <a:off x="311700" y="445025"/>
            <a:ext cx="8520599" cy="5726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 name="Shape 11"/>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2" name="Shape 12"/>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599" cy="1963500"/>
          </a:xfrm>
          <a:prstGeom prst="rect">
            <a:avLst/>
          </a:prstGeom>
          <a:noFill/>
          <a:ln>
            <a:noFill/>
          </a:ln>
        </p:spPr>
        <p:txBody>
          <a:bodyPr anchorCtr="0" anchor="b" bIns="91425" lIns="91425" rIns="91425" tIns="91425"/>
          <a:lstStyle>
            <a:lvl1pPr lvl="0" rtl="0" algn="ctr">
              <a:spcBef>
                <a:spcPts val="0"/>
              </a:spcBef>
              <a:defRPr sz="12000"/>
            </a:lvl1pPr>
            <a:lvl2pPr lvl="1" rtl="0" algn="ctr">
              <a:spcBef>
                <a:spcPts val="0"/>
              </a:spcBef>
              <a:defRPr sz="12000"/>
            </a:lvl2pPr>
            <a:lvl3pPr lvl="2" rtl="0" algn="ctr">
              <a:spcBef>
                <a:spcPts val="0"/>
              </a:spcBef>
              <a:defRPr sz="12000"/>
            </a:lvl3pPr>
            <a:lvl4pPr lvl="3" rtl="0" algn="ctr">
              <a:spcBef>
                <a:spcPts val="0"/>
              </a:spcBef>
              <a:defRPr sz="12000"/>
            </a:lvl4pPr>
            <a:lvl5pPr lvl="4" rtl="0" algn="ctr">
              <a:spcBef>
                <a:spcPts val="0"/>
              </a:spcBef>
              <a:defRPr sz="12000"/>
            </a:lvl5pPr>
            <a:lvl6pPr lvl="5" rtl="0" algn="ctr">
              <a:spcBef>
                <a:spcPts val="0"/>
              </a:spcBef>
              <a:defRPr sz="12000"/>
            </a:lvl6pPr>
            <a:lvl7pPr lvl="6" rtl="0" algn="ctr">
              <a:spcBef>
                <a:spcPts val="0"/>
              </a:spcBef>
              <a:defRPr sz="12000"/>
            </a:lvl7pPr>
            <a:lvl8pPr lvl="7" rtl="0" algn="ctr">
              <a:spcBef>
                <a:spcPts val="0"/>
              </a:spcBef>
              <a:defRPr sz="12000"/>
            </a:lvl8pPr>
            <a:lvl9pPr lvl="8" rtl="0" algn="ctr">
              <a:spcBef>
                <a:spcPts val="0"/>
              </a:spcBef>
              <a:defRPr sz="12000"/>
            </a:lvl9pPr>
          </a:lstStyle>
          <a:p/>
        </p:txBody>
      </p:sp>
      <p:sp>
        <p:nvSpPr>
          <p:cNvPr id="46" name="Shape 46"/>
          <p:cNvSpPr txBox="1"/>
          <p:nvPr>
            <p:ph idx="1" type="body"/>
          </p:nvPr>
        </p:nvSpPr>
        <p:spPr>
          <a:xfrm>
            <a:off x="311700" y="3152225"/>
            <a:ext cx="8520599" cy="1300800"/>
          </a:xfrm>
          <a:prstGeom prst="rect">
            <a:avLst/>
          </a:prstGeom>
          <a:noFill/>
          <a:ln>
            <a:noFill/>
          </a:ln>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47" name="Shape 4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 name="Shape 13"/>
        <p:cNvGrpSpPr/>
        <p:nvPr/>
      </p:nvGrpSpPr>
      <p:grpSpPr>
        <a:xfrm>
          <a:off x="0" y="0"/>
          <a:ext cx="0" cy="0"/>
          <a:chOff x="0" y="0"/>
          <a:chExt cx="0" cy="0"/>
        </a:xfrm>
      </p:grpSpPr>
      <p:sp>
        <p:nvSpPr>
          <p:cNvPr id="14" name="Shape 14"/>
          <p:cNvSpPr txBox="1"/>
          <p:nvPr>
            <p:ph type="ctrTitle"/>
          </p:nvPr>
        </p:nvSpPr>
        <p:spPr>
          <a:xfrm>
            <a:off x="311708" y="744575"/>
            <a:ext cx="8520599" cy="205259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1"/>
              </a:buClr>
              <a:buFont typeface="Arial"/>
              <a:buNone/>
              <a:defRPr b="0" i="0" sz="5200" u="none" cap="none" strike="noStrike">
                <a:solidFill>
                  <a:schemeClr val="dk1"/>
                </a:solidFill>
                <a:latin typeface="Arial"/>
                <a:ea typeface="Arial"/>
                <a:cs typeface="Arial"/>
                <a:sym typeface="Arial"/>
              </a:defRPr>
            </a:lvl1pPr>
            <a:lvl2pPr indent="0" lvl="1" marL="0" marR="0" rtl="0" algn="ctr">
              <a:spcBef>
                <a:spcPts val="0"/>
              </a:spcBef>
              <a:buClr>
                <a:schemeClr val="dk1"/>
              </a:buClr>
              <a:buFont typeface="Arial"/>
              <a:buNone/>
              <a:defRPr b="0" i="0" sz="5200" u="none" cap="none" strike="noStrike">
                <a:solidFill>
                  <a:schemeClr val="dk1"/>
                </a:solidFill>
              </a:defRPr>
            </a:lvl2pPr>
            <a:lvl3pPr indent="0" lvl="2" marL="0" marR="0" rtl="0" algn="ctr">
              <a:spcBef>
                <a:spcPts val="0"/>
              </a:spcBef>
              <a:buClr>
                <a:schemeClr val="dk1"/>
              </a:buClr>
              <a:buFont typeface="Arial"/>
              <a:buNone/>
              <a:defRPr b="0" i="0" sz="5200" u="none" cap="none" strike="noStrike">
                <a:solidFill>
                  <a:schemeClr val="dk1"/>
                </a:solidFill>
              </a:defRPr>
            </a:lvl3pPr>
            <a:lvl4pPr indent="0" lvl="3" marL="0" marR="0" rtl="0" algn="ctr">
              <a:spcBef>
                <a:spcPts val="0"/>
              </a:spcBef>
              <a:buClr>
                <a:schemeClr val="dk1"/>
              </a:buClr>
              <a:buFont typeface="Arial"/>
              <a:buNone/>
              <a:defRPr b="0" i="0" sz="5200" u="none" cap="none" strike="noStrike">
                <a:solidFill>
                  <a:schemeClr val="dk1"/>
                </a:solidFill>
              </a:defRPr>
            </a:lvl4pPr>
            <a:lvl5pPr indent="0" lvl="4" marL="0" marR="0" rtl="0" algn="ctr">
              <a:spcBef>
                <a:spcPts val="0"/>
              </a:spcBef>
              <a:buClr>
                <a:schemeClr val="dk1"/>
              </a:buClr>
              <a:buFont typeface="Arial"/>
              <a:buNone/>
              <a:defRPr b="0" i="0" sz="5200" u="none" cap="none" strike="noStrike">
                <a:solidFill>
                  <a:schemeClr val="dk1"/>
                </a:solidFill>
              </a:defRPr>
            </a:lvl5pPr>
            <a:lvl6pPr indent="0" lvl="5" marL="0" marR="0" rtl="0" algn="ctr">
              <a:spcBef>
                <a:spcPts val="0"/>
              </a:spcBef>
              <a:buClr>
                <a:schemeClr val="dk1"/>
              </a:buClr>
              <a:buFont typeface="Arial"/>
              <a:buNone/>
              <a:defRPr b="0" i="0" sz="5200" u="none" cap="none" strike="noStrike">
                <a:solidFill>
                  <a:schemeClr val="dk1"/>
                </a:solidFill>
              </a:defRPr>
            </a:lvl6pPr>
            <a:lvl7pPr indent="0" lvl="6" marL="0" marR="0" rtl="0" algn="ctr">
              <a:spcBef>
                <a:spcPts val="0"/>
              </a:spcBef>
              <a:buClr>
                <a:schemeClr val="dk1"/>
              </a:buClr>
              <a:buFont typeface="Arial"/>
              <a:buNone/>
              <a:defRPr b="0" i="0" sz="5200" u="none" cap="none" strike="noStrike">
                <a:solidFill>
                  <a:schemeClr val="dk1"/>
                </a:solidFill>
              </a:defRPr>
            </a:lvl7pPr>
            <a:lvl8pPr indent="0" lvl="7" marL="0" marR="0" rtl="0" algn="ctr">
              <a:spcBef>
                <a:spcPts val="0"/>
              </a:spcBef>
              <a:buClr>
                <a:schemeClr val="dk1"/>
              </a:buClr>
              <a:buFont typeface="Arial"/>
              <a:buNone/>
              <a:defRPr b="0" i="0" sz="5200" u="none" cap="none" strike="noStrike">
                <a:solidFill>
                  <a:schemeClr val="dk1"/>
                </a:solidFill>
              </a:defRPr>
            </a:lvl8pPr>
            <a:lvl9pPr indent="0" lvl="8" marL="0" marR="0" rtl="0" algn="ctr">
              <a:spcBef>
                <a:spcPts val="0"/>
              </a:spcBef>
              <a:buClr>
                <a:schemeClr val="dk1"/>
              </a:buClr>
              <a:buFont typeface="Arial"/>
              <a:buNone/>
              <a:defRPr b="0" i="0" sz="5200" u="none" cap="none" strike="noStrike">
                <a:solidFill>
                  <a:schemeClr val="dk1"/>
                </a:solidFill>
              </a:defRPr>
            </a:lvl9pPr>
          </a:lstStyle>
          <a:p/>
        </p:txBody>
      </p:sp>
      <p:sp>
        <p:nvSpPr>
          <p:cNvPr id="15" name="Shape 15"/>
          <p:cNvSpPr txBox="1"/>
          <p:nvPr>
            <p:ph idx="1" type="subTitle"/>
          </p:nvPr>
        </p:nvSpPr>
        <p:spPr>
          <a:xfrm>
            <a:off x="311700" y="2834125"/>
            <a:ext cx="8520599" cy="7926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9pPr>
          </a:lstStyle>
          <a:p/>
        </p:txBody>
      </p:sp>
      <p:sp>
        <p:nvSpPr>
          <p:cNvPr id="16" name="Shape 16"/>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7" name="Shape 17"/>
        <p:cNvGrpSpPr/>
        <p:nvPr/>
      </p:nvGrpSpPr>
      <p:grpSpPr>
        <a:xfrm>
          <a:off x="0" y="0"/>
          <a:ext cx="0" cy="0"/>
          <a:chOff x="0" y="0"/>
          <a:chExt cx="0" cy="0"/>
        </a:xfrm>
      </p:grpSpPr>
      <p:sp>
        <p:nvSpPr>
          <p:cNvPr id="18" name="Shape 18"/>
          <p:cNvSpPr txBox="1"/>
          <p:nvPr>
            <p:ph type="title"/>
          </p:nvPr>
        </p:nvSpPr>
        <p:spPr>
          <a:xfrm>
            <a:off x="311700" y="2150850"/>
            <a:ext cx="8520599" cy="841800"/>
          </a:xfrm>
          <a:prstGeom prst="rect">
            <a:avLst/>
          </a:prstGeom>
          <a:noFill/>
          <a:ln>
            <a:noFill/>
          </a:ln>
        </p:spPr>
        <p:txBody>
          <a:bodyPr anchorCtr="0" anchor="ctr" bIns="91425" lIns="91425" rIns="91425" tIns="91425"/>
          <a:lstStyle>
            <a:lvl1pPr lvl="0" rtl="0" algn="ctr">
              <a:spcBef>
                <a:spcPts val="0"/>
              </a:spcBef>
              <a:defRPr sz="3600"/>
            </a:lvl1pPr>
            <a:lvl2pPr lvl="1" rtl="0" algn="ctr">
              <a:spcBef>
                <a:spcPts val="0"/>
              </a:spcBef>
              <a:defRPr sz="3600"/>
            </a:lvl2pPr>
            <a:lvl3pPr lvl="2" rtl="0" algn="ctr">
              <a:spcBef>
                <a:spcPts val="0"/>
              </a:spcBef>
              <a:defRPr sz="3600"/>
            </a:lvl3pPr>
            <a:lvl4pPr lvl="3" rtl="0" algn="ctr">
              <a:spcBef>
                <a:spcPts val="0"/>
              </a:spcBef>
              <a:defRPr sz="3600"/>
            </a:lvl4pPr>
            <a:lvl5pPr lvl="4" rtl="0" algn="ctr">
              <a:spcBef>
                <a:spcPts val="0"/>
              </a:spcBef>
              <a:defRPr sz="3600"/>
            </a:lvl5pPr>
            <a:lvl6pPr lvl="5" rtl="0" algn="ctr">
              <a:spcBef>
                <a:spcPts val="0"/>
              </a:spcBef>
              <a:defRPr sz="3600"/>
            </a:lvl6pPr>
            <a:lvl7pPr lvl="6" rtl="0" algn="ctr">
              <a:spcBef>
                <a:spcPts val="0"/>
              </a:spcBef>
              <a:defRPr sz="3600"/>
            </a:lvl7pPr>
            <a:lvl8pPr lvl="7" rtl="0" algn="ctr">
              <a:spcBef>
                <a:spcPts val="0"/>
              </a:spcBef>
              <a:defRPr sz="3600"/>
            </a:lvl8pPr>
            <a:lvl9pPr lvl="8" rtl="0" algn="ctr">
              <a:spcBef>
                <a:spcPts val="0"/>
              </a:spcBef>
              <a:defRPr sz="3600"/>
            </a:lvl9pPr>
          </a:lstStyle>
          <a:p/>
        </p:txBody>
      </p:sp>
      <p:sp>
        <p:nvSpPr>
          <p:cNvPr id="19" name="Shape 19"/>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1" type="body"/>
          </p:nvPr>
        </p:nvSpPr>
        <p:spPr>
          <a:xfrm>
            <a:off x="311700" y="1152475"/>
            <a:ext cx="3999898" cy="3416400"/>
          </a:xfrm>
          <a:prstGeom prst="rect">
            <a:avLst/>
          </a:prstGeom>
          <a:noFill/>
          <a:ln>
            <a:noFill/>
          </a:ln>
        </p:spPr>
        <p:txBody>
          <a:bodyPr anchorCtr="0" anchor="t" bIns="91425" lIns="91425" rIns="91425" tIns="91425"/>
          <a:lstStyle>
            <a:lvl1pPr lvl="0" rtl="0">
              <a:spcBef>
                <a:spcPts val="0"/>
              </a:spcBef>
              <a:defRPr sz="1400"/>
            </a:lvl1pPr>
            <a:lvl2pPr lvl="1" rtl="0">
              <a:spcBef>
                <a:spcPts val="0"/>
              </a:spcBef>
              <a:defRPr sz="1200"/>
            </a:lvl2pPr>
            <a:lvl3pPr lvl="2" rtl="0">
              <a:spcBef>
                <a:spcPts val="0"/>
              </a:spcBef>
              <a:defRPr sz="1200"/>
            </a:lvl3pPr>
            <a:lvl4pPr lvl="3" rtl="0">
              <a:spcBef>
                <a:spcPts val="0"/>
              </a:spcBef>
              <a:defRPr sz="1200"/>
            </a:lvl4pPr>
            <a:lvl5pPr lvl="4" rtl="0">
              <a:spcBef>
                <a:spcPts val="0"/>
              </a:spcBef>
              <a:defRPr sz="1200"/>
            </a:lvl5pPr>
            <a:lvl6pPr lvl="5" rtl="0">
              <a:spcBef>
                <a:spcPts val="0"/>
              </a:spcBef>
              <a:defRPr sz="1200"/>
            </a:lvl6pPr>
            <a:lvl7pPr lvl="6" rtl="0">
              <a:spcBef>
                <a:spcPts val="0"/>
              </a:spcBef>
              <a:defRPr sz="1200"/>
            </a:lvl7pPr>
            <a:lvl8pPr lvl="7" rtl="0">
              <a:spcBef>
                <a:spcPts val="0"/>
              </a:spcBef>
              <a:defRPr sz="1200"/>
            </a:lvl8pPr>
            <a:lvl9pPr lvl="8" rtl="0">
              <a:spcBef>
                <a:spcPts val="0"/>
              </a:spcBef>
              <a:defRPr sz="1200"/>
            </a:lvl9pPr>
          </a:lstStyle>
          <a:p/>
        </p:txBody>
      </p:sp>
      <p:sp>
        <p:nvSpPr>
          <p:cNvPr id="23" name="Shape 23"/>
          <p:cNvSpPr txBox="1"/>
          <p:nvPr>
            <p:ph idx="2" type="body"/>
          </p:nvPr>
        </p:nvSpPr>
        <p:spPr>
          <a:xfrm>
            <a:off x="4832400" y="1152475"/>
            <a:ext cx="3999898" cy="3416400"/>
          </a:xfrm>
          <a:prstGeom prst="rect">
            <a:avLst/>
          </a:prstGeom>
          <a:noFill/>
          <a:ln>
            <a:noFill/>
          </a:ln>
        </p:spPr>
        <p:txBody>
          <a:bodyPr anchorCtr="0" anchor="t" bIns="91425" lIns="91425" rIns="91425" tIns="91425"/>
          <a:lstStyle>
            <a:lvl1pPr lvl="0" rtl="0">
              <a:spcBef>
                <a:spcPts val="0"/>
              </a:spcBef>
              <a:defRPr sz="1400"/>
            </a:lvl1pPr>
            <a:lvl2pPr lvl="1" rtl="0">
              <a:spcBef>
                <a:spcPts val="0"/>
              </a:spcBef>
              <a:defRPr sz="1200"/>
            </a:lvl2pPr>
            <a:lvl3pPr lvl="2" rtl="0">
              <a:spcBef>
                <a:spcPts val="0"/>
              </a:spcBef>
              <a:defRPr sz="1200"/>
            </a:lvl3pPr>
            <a:lvl4pPr lvl="3" rtl="0">
              <a:spcBef>
                <a:spcPts val="0"/>
              </a:spcBef>
              <a:defRPr sz="1200"/>
            </a:lvl4pPr>
            <a:lvl5pPr lvl="4" rtl="0">
              <a:spcBef>
                <a:spcPts val="0"/>
              </a:spcBef>
              <a:defRPr sz="1200"/>
            </a:lvl5pPr>
            <a:lvl6pPr lvl="5" rtl="0">
              <a:spcBef>
                <a:spcPts val="0"/>
              </a:spcBef>
              <a:defRPr sz="1200"/>
            </a:lvl6pPr>
            <a:lvl7pPr lvl="6" rtl="0">
              <a:spcBef>
                <a:spcPts val="0"/>
              </a:spcBef>
              <a:defRPr sz="1200"/>
            </a:lvl7pPr>
            <a:lvl8pPr lvl="7" rtl="0">
              <a:spcBef>
                <a:spcPts val="0"/>
              </a:spcBef>
              <a:defRPr sz="1200"/>
            </a:lvl8pPr>
            <a:lvl9pPr lvl="8" rtl="0">
              <a:spcBef>
                <a:spcPts val="0"/>
              </a:spcBef>
              <a:defRPr sz="1200"/>
            </a:lvl9pPr>
          </a:lstStyle>
          <a:p/>
        </p:txBody>
      </p:sp>
      <p:sp>
        <p:nvSpPr>
          <p:cNvPr id="24" name="Shape 24"/>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 name="Shape 2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8"/>
          </a:xfrm>
          <a:prstGeom prst="rect">
            <a:avLst/>
          </a:prstGeom>
          <a:noFill/>
          <a:ln>
            <a:noFill/>
          </a:ln>
        </p:spPr>
        <p:txBody>
          <a:bodyPr anchorCtr="0" anchor="b" bIns="91425" lIns="91425" rIns="91425" tIns="91425"/>
          <a:lstStyle>
            <a:lvl1pPr lvl="0" rtl="0">
              <a:spcBef>
                <a:spcPts val="0"/>
              </a:spcBef>
              <a:defRPr sz="2400"/>
            </a:lvl1pPr>
            <a:lvl2pPr lvl="1" rtl="0">
              <a:spcBef>
                <a:spcPts val="0"/>
              </a:spcBef>
              <a:defRPr sz="2400"/>
            </a:lvl2pPr>
            <a:lvl3pPr lvl="2" rtl="0">
              <a:spcBef>
                <a:spcPts val="0"/>
              </a:spcBef>
              <a:defRPr sz="2400"/>
            </a:lvl3pPr>
            <a:lvl4pPr lvl="3" rtl="0">
              <a:spcBef>
                <a:spcPts val="0"/>
              </a:spcBef>
              <a:defRPr sz="2400"/>
            </a:lvl4pPr>
            <a:lvl5pPr lvl="4" rtl="0">
              <a:spcBef>
                <a:spcPts val="0"/>
              </a:spcBef>
              <a:defRPr sz="2400"/>
            </a:lvl5pPr>
            <a:lvl6pPr lvl="5" rtl="0">
              <a:spcBef>
                <a:spcPts val="0"/>
              </a:spcBef>
              <a:defRPr sz="2400"/>
            </a:lvl6pPr>
            <a:lvl7pPr lvl="6" rtl="0">
              <a:spcBef>
                <a:spcPts val="0"/>
              </a:spcBef>
              <a:defRPr sz="2400"/>
            </a:lvl7pPr>
            <a:lvl8pPr lvl="7" rtl="0">
              <a:spcBef>
                <a:spcPts val="0"/>
              </a:spcBef>
              <a:defRPr sz="2400"/>
            </a:lvl8pPr>
            <a:lvl9pPr lvl="8" rtl="0">
              <a:spcBef>
                <a:spcPts val="0"/>
              </a:spcBef>
              <a:defRPr sz="2400"/>
            </a:lvl9pPr>
          </a:lstStyle>
          <a:p/>
        </p:txBody>
      </p:sp>
      <p:sp>
        <p:nvSpPr>
          <p:cNvPr id="30" name="Shape 30"/>
          <p:cNvSpPr txBox="1"/>
          <p:nvPr>
            <p:ph idx="1" type="body"/>
          </p:nvPr>
        </p:nvSpPr>
        <p:spPr>
          <a:xfrm>
            <a:off x="311700" y="1389600"/>
            <a:ext cx="2807999" cy="3179400"/>
          </a:xfrm>
          <a:prstGeom prst="rect">
            <a:avLst/>
          </a:prstGeom>
          <a:noFill/>
          <a:ln>
            <a:noFill/>
          </a:ln>
        </p:spPr>
        <p:txBody>
          <a:bodyPr anchorCtr="0" anchor="t" bIns="91425" lIns="91425" rIns="91425" tIns="91425"/>
          <a:lstStyle>
            <a:lvl1pPr lvl="0" rtl="0">
              <a:spcBef>
                <a:spcPts val="0"/>
              </a:spcBef>
              <a:defRPr sz="1200"/>
            </a:lvl1pPr>
            <a:lvl2pPr lvl="1" rtl="0">
              <a:spcBef>
                <a:spcPts val="0"/>
              </a:spcBef>
              <a:defRPr sz="1200"/>
            </a:lvl2pPr>
            <a:lvl3pPr lvl="2" rtl="0">
              <a:spcBef>
                <a:spcPts val="0"/>
              </a:spcBef>
              <a:defRPr sz="1200"/>
            </a:lvl3pPr>
            <a:lvl4pPr lvl="3" rtl="0">
              <a:spcBef>
                <a:spcPts val="0"/>
              </a:spcBef>
              <a:defRPr sz="1200"/>
            </a:lvl4pPr>
            <a:lvl5pPr lvl="4" rtl="0">
              <a:spcBef>
                <a:spcPts val="0"/>
              </a:spcBef>
              <a:defRPr sz="1200"/>
            </a:lvl5pPr>
            <a:lvl6pPr lvl="5" rtl="0">
              <a:spcBef>
                <a:spcPts val="0"/>
              </a:spcBef>
              <a:defRPr sz="1200"/>
            </a:lvl6pPr>
            <a:lvl7pPr lvl="6" rtl="0">
              <a:spcBef>
                <a:spcPts val="0"/>
              </a:spcBef>
              <a:defRPr sz="1200"/>
            </a:lvl7pPr>
            <a:lvl8pPr lvl="7" rtl="0">
              <a:spcBef>
                <a:spcPts val="0"/>
              </a:spcBef>
              <a:defRPr sz="1200"/>
            </a:lvl8pPr>
            <a:lvl9pPr lvl="8" rtl="0">
              <a:spcBef>
                <a:spcPts val="0"/>
              </a:spcBef>
              <a:defRPr sz="1200"/>
            </a:lvl9pPr>
          </a:lstStyle>
          <a:p/>
        </p:txBody>
      </p:sp>
      <p:sp>
        <p:nvSpPr>
          <p:cNvPr id="31" name="Shape 31"/>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a:noFill/>
          <a:ln>
            <a:noFill/>
          </a:ln>
        </p:spPr>
        <p:txBody>
          <a:bodyPr anchorCtr="0" anchor="ctr" bIns="91425" lIns="91425" rIns="91425" tIns="91425"/>
          <a:lstStyle>
            <a:lvl1pPr lvl="0" rtl="0">
              <a:spcBef>
                <a:spcPts val="0"/>
              </a:spcBef>
              <a:defRPr sz="4800"/>
            </a:lvl1pPr>
            <a:lvl2pPr lvl="1" rtl="0">
              <a:spcBef>
                <a:spcPts val="0"/>
              </a:spcBef>
              <a:defRPr sz="4800"/>
            </a:lvl2pPr>
            <a:lvl3pPr lvl="2" rtl="0">
              <a:spcBef>
                <a:spcPts val="0"/>
              </a:spcBef>
              <a:defRPr sz="4800"/>
            </a:lvl3pPr>
            <a:lvl4pPr lvl="3" rtl="0">
              <a:spcBef>
                <a:spcPts val="0"/>
              </a:spcBef>
              <a:defRPr sz="4800"/>
            </a:lvl4pPr>
            <a:lvl5pPr lvl="4" rtl="0">
              <a:spcBef>
                <a:spcPts val="0"/>
              </a:spcBef>
              <a:defRPr sz="4800"/>
            </a:lvl5pPr>
            <a:lvl6pPr lvl="5" rtl="0">
              <a:spcBef>
                <a:spcPts val="0"/>
              </a:spcBef>
              <a:defRPr sz="4800"/>
            </a:lvl6pPr>
            <a:lvl7pPr lvl="6" rtl="0">
              <a:spcBef>
                <a:spcPts val="0"/>
              </a:spcBef>
              <a:defRPr sz="4800"/>
            </a:lvl7pPr>
            <a:lvl8pPr lvl="7" rtl="0">
              <a:spcBef>
                <a:spcPts val="0"/>
              </a:spcBef>
              <a:defRPr sz="4800"/>
            </a:lvl8pPr>
            <a:lvl9pPr lvl="8" rtl="0">
              <a:spcBef>
                <a:spcPts val="0"/>
              </a:spcBef>
              <a:defRPr sz="4800"/>
            </a:lvl9pPr>
          </a:lstStyle>
          <a:p/>
        </p:txBody>
      </p:sp>
      <p:sp>
        <p:nvSpPr>
          <p:cNvPr id="34" name="Shape 34"/>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 name="Shape 37"/>
          <p:cNvSpPr txBox="1"/>
          <p:nvPr>
            <p:ph type="title"/>
          </p:nvPr>
        </p:nvSpPr>
        <p:spPr>
          <a:xfrm>
            <a:off x="265500" y="1233175"/>
            <a:ext cx="4045198" cy="1482300"/>
          </a:xfrm>
          <a:prstGeom prst="rect">
            <a:avLst/>
          </a:prstGeom>
          <a:noFill/>
          <a:ln>
            <a:noFill/>
          </a:ln>
        </p:spPr>
        <p:txBody>
          <a:bodyPr anchorCtr="0" anchor="b" bIns="91425" lIns="91425" rIns="91425" tIns="91425"/>
          <a:lstStyle>
            <a:lvl1pPr lvl="0" rtl="0" algn="ctr">
              <a:spcBef>
                <a:spcPts val="0"/>
              </a:spcBef>
              <a:defRPr sz="4200"/>
            </a:lvl1pPr>
            <a:lvl2pPr lvl="1" rtl="0" algn="ctr">
              <a:spcBef>
                <a:spcPts val="0"/>
              </a:spcBef>
              <a:defRPr sz="4200"/>
            </a:lvl2pPr>
            <a:lvl3pPr lvl="2" rtl="0" algn="ctr">
              <a:spcBef>
                <a:spcPts val="0"/>
              </a:spcBef>
              <a:defRPr sz="4200"/>
            </a:lvl3pPr>
            <a:lvl4pPr lvl="3" rtl="0" algn="ctr">
              <a:spcBef>
                <a:spcPts val="0"/>
              </a:spcBef>
              <a:defRPr sz="4200"/>
            </a:lvl4pPr>
            <a:lvl5pPr lvl="4" rtl="0" algn="ctr">
              <a:spcBef>
                <a:spcPts val="0"/>
              </a:spcBef>
              <a:defRPr sz="4200"/>
            </a:lvl5pPr>
            <a:lvl6pPr lvl="5" rtl="0" algn="ctr">
              <a:spcBef>
                <a:spcPts val="0"/>
              </a:spcBef>
              <a:defRPr sz="4200"/>
            </a:lvl6pPr>
            <a:lvl7pPr lvl="6" rtl="0" algn="ctr">
              <a:spcBef>
                <a:spcPts val="0"/>
              </a:spcBef>
              <a:defRPr sz="4200"/>
            </a:lvl7pPr>
            <a:lvl8pPr lvl="7" rtl="0" algn="ctr">
              <a:spcBef>
                <a:spcPts val="0"/>
              </a:spcBef>
              <a:defRPr sz="4200"/>
            </a:lvl8pPr>
            <a:lvl9pPr lvl="8" rtl="0" algn="ctr">
              <a:spcBef>
                <a:spcPts val="0"/>
              </a:spcBef>
              <a:defRPr sz="4200"/>
            </a:lvl9pPr>
          </a:lstStyle>
          <a:p/>
        </p:txBody>
      </p:sp>
      <p:sp>
        <p:nvSpPr>
          <p:cNvPr id="38" name="Shape 38"/>
          <p:cNvSpPr txBox="1"/>
          <p:nvPr>
            <p:ph idx="1" type="subTitle"/>
          </p:nvPr>
        </p:nvSpPr>
        <p:spPr>
          <a:xfrm>
            <a:off x="265500" y="2803075"/>
            <a:ext cx="4045198" cy="1235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9pPr>
          </a:lstStyle>
          <a:p/>
        </p:txBody>
      </p:sp>
      <p:sp>
        <p:nvSpPr>
          <p:cNvPr id="39" name="Shape 39"/>
          <p:cNvSpPr txBox="1"/>
          <p:nvPr>
            <p:ph idx="2" type="body"/>
          </p:nvPr>
        </p:nvSpPr>
        <p:spPr>
          <a:xfrm>
            <a:off x="4939500" y="724075"/>
            <a:ext cx="3837000" cy="3695099"/>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0" name="Shape 40"/>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a:noFill/>
          <a:ln>
            <a:noFill/>
          </a:ln>
        </p:spPr>
        <p:txBody>
          <a:bodyPr anchorCtr="0" anchor="ctr" bIns="91425" lIns="91425" rIns="91425" tIns="91425"/>
          <a:lstStyle>
            <a:lvl1pPr lvl="0" rtl="0">
              <a:lnSpc>
                <a:spcPct val="100000"/>
              </a:lnSpc>
              <a:spcBef>
                <a:spcPts val="0"/>
              </a:spcBef>
              <a:spcAft>
                <a:spcPts val="0"/>
              </a:spcAft>
              <a:buFont typeface="Arial"/>
              <a:buNone/>
              <a:defRPr/>
            </a:lvl1pPr>
            <a:lvl2pPr lvl="1" rtl="0">
              <a:spcBef>
                <a:spcPts val="0"/>
              </a:spcBef>
              <a:defRPr>
                <a:solidFill>
                  <a:schemeClr val="dk2"/>
                </a:solidFill>
              </a:defRPr>
            </a:lvl2pPr>
            <a:lvl3pPr lvl="2" rtl="0">
              <a:spcBef>
                <a:spcPts val="0"/>
              </a:spcBef>
              <a:defRPr>
                <a:solidFill>
                  <a:schemeClr val="dk2"/>
                </a:solidFill>
              </a:defRPr>
            </a:lvl3pPr>
            <a:lvl4pPr lvl="3" rtl="0">
              <a:spcBef>
                <a:spcPts val="0"/>
              </a:spcBef>
              <a:defRPr>
                <a:solidFill>
                  <a:schemeClr val="dk2"/>
                </a:solidFill>
              </a:defRPr>
            </a:lvl4pPr>
            <a:lvl5pPr lvl="4" rtl="0">
              <a:spcBef>
                <a:spcPts val="0"/>
              </a:spcBef>
              <a:defRPr>
                <a:solidFill>
                  <a:schemeClr val="dk2"/>
                </a:solidFill>
              </a:defRPr>
            </a:lvl5pPr>
            <a:lvl6pPr lvl="5" rtl="0">
              <a:spcBef>
                <a:spcPts val="0"/>
              </a:spcBef>
              <a:defRPr>
                <a:solidFill>
                  <a:schemeClr val="dk2"/>
                </a:solidFill>
              </a:defRPr>
            </a:lvl6pPr>
            <a:lvl7pPr lvl="6" rtl="0">
              <a:spcBef>
                <a:spcPts val="0"/>
              </a:spcBef>
              <a:defRPr>
                <a:solidFill>
                  <a:schemeClr val="dk2"/>
                </a:solidFill>
              </a:defRPr>
            </a:lvl7pPr>
            <a:lvl8pPr lvl="7" rtl="0">
              <a:spcBef>
                <a:spcPts val="0"/>
              </a:spcBef>
              <a:defRPr>
                <a:solidFill>
                  <a:schemeClr val="dk2"/>
                </a:solidFill>
              </a:defRPr>
            </a:lvl8pPr>
            <a:lvl9pPr lvl="8" rtl="0">
              <a:spcBef>
                <a:spcPts val="0"/>
              </a:spcBef>
              <a:defRPr>
                <a:solidFill>
                  <a:schemeClr val="dk2"/>
                </a:solidFill>
              </a:defRPr>
            </a:lvl9pPr>
          </a:lstStyle>
          <a:p/>
        </p:txBody>
      </p:sp>
      <p:sp>
        <p:nvSpPr>
          <p:cNvPr id="43" name="Shape 43"/>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marL="0" marR="0" rtl="0" algn="l">
              <a:spcBef>
                <a:spcPts val="0"/>
              </a:spcBef>
              <a:buClr>
                <a:schemeClr val="dk1"/>
              </a:buClr>
              <a:buFont typeface="Arial"/>
              <a:buNone/>
              <a:defRPr b="0" i="0" sz="2800" u="none" cap="none" strike="noStrike">
                <a:solidFill>
                  <a:schemeClr val="dk1"/>
                </a:solidFill>
              </a:defRPr>
            </a:lvl2pPr>
            <a:lvl3pPr indent="0" lvl="2" marL="0" marR="0" rtl="0" algn="l">
              <a:spcBef>
                <a:spcPts val="0"/>
              </a:spcBef>
              <a:buClr>
                <a:schemeClr val="dk1"/>
              </a:buClr>
              <a:buFont typeface="Arial"/>
              <a:buNone/>
              <a:defRPr b="0" i="0" sz="2800" u="none" cap="none" strike="noStrike">
                <a:solidFill>
                  <a:schemeClr val="dk1"/>
                </a:solidFill>
              </a:defRPr>
            </a:lvl3pPr>
            <a:lvl4pPr indent="0" lvl="3" marL="0" marR="0" rtl="0" algn="l">
              <a:spcBef>
                <a:spcPts val="0"/>
              </a:spcBef>
              <a:buClr>
                <a:schemeClr val="dk1"/>
              </a:buClr>
              <a:buFont typeface="Arial"/>
              <a:buNone/>
              <a:defRPr b="0" i="0" sz="2800" u="none" cap="none" strike="noStrike">
                <a:solidFill>
                  <a:schemeClr val="dk1"/>
                </a:solidFill>
              </a:defRPr>
            </a:lvl4pPr>
            <a:lvl5pPr indent="0" lvl="4" marL="0" marR="0" rtl="0" algn="l">
              <a:spcBef>
                <a:spcPts val="0"/>
              </a:spcBef>
              <a:buClr>
                <a:schemeClr val="dk1"/>
              </a:buClr>
              <a:buFont typeface="Arial"/>
              <a:buNone/>
              <a:defRPr b="0" i="0" sz="2800" u="none" cap="none" strike="noStrike">
                <a:solidFill>
                  <a:schemeClr val="dk1"/>
                </a:solidFill>
              </a:defRPr>
            </a:lvl5pPr>
            <a:lvl6pPr indent="0" lvl="5" marL="0" marR="0" rtl="0" algn="l">
              <a:spcBef>
                <a:spcPts val="0"/>
              </a:spcBef>
              <a:buClr>
                <a:schemeClr val="dk1"/>
              </a:buClr>
              <a:buFont typeface="Arial"/>
              <a:buNone/>
              <a:defRPr b="0" i="0" sz="2800" u="none" cap="none" strike="noStrike">
                <a:solidFill>
                  <a:schemeClr val="dk1"/>
                </a:solidFill>
              </a:defRPr>
            </a:lvl6pPr>
            <a:lvl7pPr indent="0" lvl="6" marL="0" marR="0" rtl="0" algn="l">
              <a:spcBef>
                <a:spcPts val="0"/>
              </a:spcBef>
              <a:buClr>
                <a:schemeClr val="dk1"/>
              </a:buClr>
              <a:buFont typeface="Arial"/>
              <a:buNone/>
              <a:defRPr b="0" i="0" sz="2800" u="none" cap="none" strike="noStrike">
                <a:solidFill>
                  <a:schemeClr val="dk1"/>
                </a:solidFill>
              </a:defRPr>
            </a:lvl7pPr>
            <a:lvl8pPr indent="0" lvl="7" marL="0" marR="0" rtl="0" algn="l">
              <a:spcBef>
                <a:spcPts val="0"/>
              </a:spcBef>
              <a:buClr>
                <a:schemeClr val="dk1"/>
              </a:buClr>
              <a:buFont typeface="Arial"/>
              <a:buNone/>
              <a:defRPr b="0" i="0" sz="2800" u="none" cap="none" strike="noStrike">
                <a:solidFill>
                  <a:schemeClr val="dk1"/>
                </a:solidFill>
              </a:defRPr>
            </a:lvl8pPr>
            <a:lvl9pPr indent="0" lvl="8" marL="0" marR="0" rtl="0" algn="l">
              <a:spcBef>
                <a:spcPts val="0"/>
              </a:spcBef>
              <a:buClr>
                <a:schemeClr val="dk1"/>
              </a:buClr>
              <a:buFont typeface="Arial"/>
              <a:buNone/>
              <a:defRPr b="0" i="0" sz="2800" u="none" cap="none" strike="noStrike">
                <a:solidFill>
                  <a:schemeClr val="dk1"/>
                </a:solidFill>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 sz="1000" u="none" cap="none" strike="noStrike">
                <a:solidFill>
                  <a:schemeClr val="dk2"/>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5.png"/><Relationship Id="rId4" Type="http://schemas.openxmlformats.org/officeDocument/2006/relationships/image" Target="../media/image00.png"/><Relationship Id="rId5"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9.jpg"/><Relationship Id="rId4" Type="http://schemas.openxmlformats.org/officeDocument/2006/relationships/image" Target="../media/image0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2.png"/><Relationship Id="rId4" Type="http://schemas.openxmlformats.org/officeDocument/2006/relationships/image" Target="../media/image03.png"/><Relationship Id="rId5" Type="http://schemas.openxmlformats.org/officeDocument/2006/relationships/image" Target="../media/image0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pic>
        <p:nvPicPr>
          <p:cNvPr id="54" name="Shape 54"/>
          <p:cNvPicPr preferRelativeResize="0"/>
          <p:nvPr/>
        </p:nvPicPr>
        <p:blipFill rotWithShape="1">
          <a:blip r:embed="rId3">
            <a:alphaModFix/>
          </a:blip>
          <a:srcRect b="7000" l="8675" r="6763" t="8445"/>
          <a:stretch/>
        </p:blipFill>
        <p:spPr>
          <a:xfrm>
            <a:off x="0" y="0"/>
            <a:ext cx="9144000" cy="5143499"/>
          </a:xfrm>
          <a:prstGeom prst="rect">
            <a:avLst/>
          </a:prstGeom>
          <a:noFill/>
          <a:ln>
            <a:noFill/>
          </a:ln>
        </p:spPr>
      </p:pic>
      <p:sp>
        <p:nvSpPr>
          <p:cNvPr id="55" name="Shape 55"/>
          <p:cNvSpPr txBox="1"/>
          <p:nvPr/>
        </p:nvSpPr>
        <p:spPr>
          <a:xfrm>
            <a:off x="131025" y="1616200"/>
            <a:ext cx="2478900" cy="3450900"/>
          </a:xfrm>
          <a:prstGeom prst="rect">
            <a:avLst/>
          </a:prstGeom>
          <a:solidFill>
            <a:schemeClr val="lt1"/>
          </a:solidFill>
          <a:ln>
            <a:noFill/>
          </a:ln>
        </p:spPr>
        <p:txBody>
          <a:bodyPr anchorCtr="0" anchor="t" bIns="91425" lIns="91425" rIns="91425" tIns="91425">
            <a:noAutofit/>
          </a:bodyPr>
          <a:lstStyle/>
          <a:p>
            <a:pPr indent="0" lvl="0" marL="0" marR="0" rtl="0" algn="just">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At one point, I had four warrants because I couldn’t afford to get car insurance, I couldn’t afford to get my car registration, and pay my property taxes…. So I would get pulled over, and I would explain this to the cops...but they would always give you a ticket. You can’t afford to pay the ticket, because if you could, you would’ve gotten your car taken care of. So you end up not being able to pay the ticket, and then you get a warrant.</a:t>
            </a:r>
          </a:p>
        </p:txBody>
      </p:sp>
      <p:sp>
        <p:nvSpPr>
          <p:cNvPr id="56" name="Shape 56"/>
          <p:cNvSpPr txBox="1"/>
          <p:nvPr/>
        </p:nvSpPr>
        <p:spPr>
          <a:xfrm>
            <a:off x="6912725" y="1577800"/>
            <a:ext cx="2133000" cy="3450900"/>
          </a:xfrm>
          <a:prstGeom prst="rect">
            <a:avLst/>
          </a:prstGeom>
          <a:solidFill>
            <a:schemeClr val="lt1"/>
          </a:solidFill>
          <a:ln>
            <a:noFill/>
          </a:ln>
        </p:spPr>
        <p:txBody>
          <a:bodyPr anchorCtr="0" anchor="t" bIns="91425" lIns="91425" rIns="91425" tIns="91425">
            <a:noAutofit/>
          </a:bodyPr>
          <a:lstStyle/>
          <a:p>
            <a:pPr indent="0" lvl="0" marL="0" marR="0" rtl="0" algn="just">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I want to see the justice system working with the community saying, “This is something that we require of you, but I know that right now you can’t do it. So what can we do? How can we work with you to get that taken care of?” Otherwise, the cycle’s just going continue because these are poor people that just don’t have the money.</a:t>
            </a:r>
          </a:p>
        </p:txBody>
      </p:sp>
      <p:sp>
        <p:nvSpPr>
          <p:cNvPr id="57" name="Shape 57"/>
          <p:cNvSpPr txBox="1"/>
          <p:nvPr/>
        </p:nvSpPr>
        <p:spPr>
          <a:xfrm>
            <a:off x="54600" y="0"/>
            <a:ext cx="9144000" cy="873600"/>
          </a:xfrm>
          <a:prstGeom prst="rect">
            <a:avLst/>
          </a:prstGeom>
          <a:solidFill>
            <a:schemeClr val="lt1"/>
          </a:solid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3000" u="none" cap="none" strike="noStrike">
                <a:solidFill>
                  <a:srgbClr val="000000"/>
                </a:solidFill>
                <a:latin typeface="Arial"/>
                <a:ea typeface="Arial"/>
                <a:cs typeface="Arial"/>
                <a:sym typeface="Arial"/>
              </a:rPr>
              <a:t>  “The Cycle”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pic>
        <p:nvPicPr>
          <p:cNvPr id="62" name="Shape 62"/>
          <p:cNvPicPr preferRelativeResize="0"/>
          <p:nvPr/>
        </p:nvPicPr>
        <p:blipFill rotWithShape="1">
          <a:blip r:embed="rId3">
            <a:alphaModFix/>
          </a:blip>
          <a:srcRect b="0" l="0" r="0" t="0"/>
          <a:stretch/>
        </p:blipFill>
        <p:spPr>
          <a:xfrm>
            <a:off x="2575999" y="9525"/>
            <a:ext cx="6568001" cy="5143499"/>
          </a:xfrm>
          <a:prstGeom prst="rect">
            <a:avLst/>
          </a:prstGeom>
          <a:noFill/>
          <a:ln>
            <a:noFill/>
          </a:ln>
        </p:spPr>
      </p:pic>
      <p:sp>
        <p:nvSpPr>
          <p:cNvPr id="63" name="Shape 63"/>
          <p:cNvSpPr txBox="1"/>
          <p:nvPr>
            <p:ph type="title"/>
          </p:nvPr>
        </p:nvSpPr>
        <p:spPr>
          <a:xfrm>
            <a:off x="104225" y="664150"/>
            <a:ext cx="3237300" cy="4250700"/>
          </a:xfrm>
          <a:prstGeom prst="rect">
            <a:avLst/>
          </a:prstGeom>
          <a:solidFill>
            <a:schemeClr val="lt1"/>
          </a:solidFill>
          <a:ln>
            <a:noFill/>
          </a:ln>
        </p:spPr>
        <p:txBody>
          <a:bodyPr anchorCtr="0" anchor="t" bIns="91425" lIns="91425" rIns="91425" tIns="91425">
            <a:noAutofit/>
          </a:bodyPr>
          <a:lstStyle/>
          <a:p>
            <a:pPr indent="-342900" lvl="0" marL="457200" marR="0" rtl="0" algn="l">
              <a:lnSpc>
                <a:spcPct val="100000"/>
              </a:lnSpc>
              <a:spcBef>
                <a:spcPts val="0"/>
              </a:spcBef>
              <a:spcAft>
                <a:spcPts val="0"/>
              </a:spcAft>
              <a:buClr>
                <a:schemeClr val="dk1"/>
              </a:buClr>
              <a:buSzPct val="100000"/>
              <a:buFont typeface="Arial"/>
              <a:buChar char="●"/>
            </a:pPr>
            <a:r>
              <a:rPr b="0" i="0" lang="en" sz="1800" u="none" cap="none" strike="noStrike">
                <a:solidFill>
                  <a:schemeClr val="dk1"/>
                </a:solidFill>
                <a:latin typeface="Arial"/>
                <a:ea typeface="Arial"/>
                <a:cs typeface="Arial"/>
                <a:sym typeface="Arial"/>
              </a:rPr>
              <a:t>Local government fragmentation</a:t>
            </a:r>
          </a:p>
          <a:p>
            <a:pPr indent="-342900" lvl="0" marL="457200" marR="0" rtl="0" algn="l">
              <a:lnSpc>
                <a:spcPct val="100000"/>
              </a:lnSpc>
              <a:spcBef>
                <a:spcPts val="0"/>
              </a:spcBef>
              <a:spcAft>
                <a:spcPts val="0"/>
              </a:spcAft>
              <a:buClr>
                <a:schemeClr val="dk1"/>
              </a:buClr>
              <a:buSzPct val="100000"/>
              <a:buFont typeface="Arial"/>
              <a:buChar char="●"/>
            </a:pPr>
            <a:r>
              <a:rPr b="0" i="0" lang="en" sz="1800" u="none" cap="none" strike="noStrike">
                <a:solidFill>
                  <a:schemeClr val="dk1"/>
                </a:solidFill>
                <a:latin typeface="Arial"/>
                <a:ea typeface="Arial"/>
                <a:cs typeface="Arial"/>
                <a:sym typeface="Arial"/>
              </a:rPr>
              <a:t>At least five separate data vendors</a:t>
            </a:r>
          </a:p>
          <a:p>
            <a:pPr indent="-342900" lvl="0" marL="457200" marR="0" rtl="0" algn="l">
              <a:lnSpc>
                <a:spcPct val="100000"/>
              </a:lnSpc>
              <a:spcBef>
                <a:spcPts val="0"/>
              </a:spcBef>
              <a:spcAft>
                <a:spcPts val="0"/>
              </a:spcAft>
              <a:buClr>
                <a:schemeClr val="dk1"/>
              </a:buClr>
              <a:buSzPct val="100000"/>
              <a:buFont typeface="Arial"/>
              <a:buChar char="●"/>
            </a:pPr>
            <a:r>
              <a:rPr b="0" i="0" lang="en" sz="1800" u="none" cap="none" strike="noStrike">
                <a:solidFill>
                  <a:schemeClr val="dk1"/>
                </a:solidFill>
                <a:latin typeface="Arial"/>
                <a:ea typeface="Arial"/>
                <a:cs typeface="Arial"/>
                <a:sym typeface="Arial"/>
              </a:rPr>
              <a:t>Confusion over where/when to pay fines</a:t>
            </a:r>
          </a:p>
          <a:p>
            <a:pPr indent="-342900" lvl="0" marL="457200" marR="0" rtl="0" algn="l">
              <a:lnSpc>
                <a:spcPct val="100000"/>
              </a:lnSpc>
              <a:spcBef>
                <a:spcPts val="0"/>
              </a:spcBef>
              <a:spcAft>
                <a:spcPts val="0"/>
              </a:spcAft>
              <a:buClr>
                <a:schemeClr val="dk1"/>
              </a:buClr>
              <a:buSzPct val="100000"/>
              <a:buFont typeface="Arial"/>
              <a:buChar char="●"/>
            </a:pPr>
            <a:r>
              <a:rPr b="0" i="0" lang="en" sz="1800" u="none" cap="none" strike="noStrike">
                <a:solidFill>
                  <a:schemeClr val="dk1"/>
                </a:solidFill>
                <a:latin typeface="Arial"/>
                <a:ea typeface="Arial"/>
                <a:cs typeface="Arial"/>
                <a:sym typeface="Arial"/>
              </a:rPr>
              <a:t>Underutilized warrant amnesty programs</a:t>
            </a:r>
          </a:p>
          <a:p>
            <a:pPr indent="-342900" lvl="0" marL="457200" marR="0" rtl="0" algn="l">
              <a:lnSpc>
                <a:spcPct val="100000"/>
              </a:lnSpc>
              <a:spcBef>
                <a:spcPts val="0"/>
              </a:spcBef>
              <a:spcAft>
                <a:spcPts val="0"/>
              </a:spcAft>
              <a:buClr>
                <a:schemeClr val="dk1"/>
              </a:buClr>
              <a:buSzPct val="100000"/>
              <a:buFont typeface="Arial"/>
              <a:buChar char="●"/>
            </a:pPr>
            <a:r>
              <a:rPr b="0" i="0" lang="en" sz="1800" u="none" cap="none" strike="noStrike">
                <a:solidFill>
                  <a:schemeClr val="dk1"/>
                </a:solidFill>
                <a:latin typeface="Arial"/>
                <a:ea typeface="Arial"/>
                <a:cs typeface="Arial"/>
                <a:sym typeface="Arial"/>
              </a:rPr>
              <a:t>Limited online payment options</a:t>
            </a:r>
          </a:p>
          <a:p>
            <a:pPr indent="-342900" lvl="0" marL="457200" marR="0" rtl="0" algn="l">
              <a:lnSpc>
                <a:spcPct val="100000"/>
              </a:lnSpc>
              <a:spcBef>
                <a:spcPts val="0"/>
              </a:spcBef>
              <a:spcAft>
                <a:spcPts val="0"/>
              </a:spcAft>
              <a:buClr>
                <a:schemeClr val="dk1"/>
              </a:buClr>
              <a:buSzPct val="100000"/>
              <a:buFont typeface="Arial"/>
              <a:buChar char="●"/>
            </a:pPr>
            <a:r>
              <a:rPr b="0" i="0" lang="en" sz="1800" u="none" cap="none" strike="noStrike">
                <a:solidFill>
                  <a:schemeClr val="dk1"/>
                </a:solidFill>
                <a:latin typeface="Arial"/>
                <a:ea typeface="Arial"/>
                <a:cs typeface="Arial"/>
                <a:sym typeface="Arial"/>
              </a:rPr>
              <a:t>Community service programs at judge discretion(or not at all)</a:t>
            </a:r>
          </a:p>
          <a:p>
            <a:pPr indent="-342900" lvl="0" marL="457200" marR="0" rtl="0" algn="l">
              <a:lnSpc>
                <a:spcPct val="100000"/>
              </a:lnSpc>
              <a:spcBef>
                <a:spcPts val="0"/>
              </a:spcBef>
              <a:spcAft>
                <a:spcPts val="0"/>
              </a:spcAft>
              <a:buClr>
                <a:schemeClr val="dk1"/>
              </a:buClr>
              <a:buSzPct val="100000"/>
              <a:buFont typeface="Arial"/>
              <a:buChar char="●"/>
            </a:pPr>
            <a:r>
              <a:rPr b="0" i="0" lang="en" sz="1800" u="none" cap="none" strike="noStrike">
                <a:solidFill>
                  <a:schemeClr val="dk1"/>
                </a:solidFill>
                <a:latin typeface="Arial"/>
                <a:ea typeface="Arial"/>
                <a:cs typeface="Arial"/>
                <a:sym typeface="Arial"/>
              </a:rPr>
              <a:t>Lack of quality metrics/open data</a:t>
            </a:r>
          </a:p>
        </p:txBody>
      </p:sp>
      <p:sp>
        <p:nvSpPr>
          <p:cNvPr id="64" name="Shape 64"/>
          <p:cNvSpPr txBox="1"/>
          <p:nvPr/>
        </p:nvSpPr>
        <p:spPr>
          <a:xfrm>
            <a:off x="349450" y="9525"/>
            <a:ext cx="6290099" cy="733799"/>
          </a:xfrm>
          <a:prstGeom prst="rect">
            <a:avLst/>
          </a:prstGeom>
          <a:solidFill>
            <a:schemeClr val="lt1"/>
          </a:solid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3000" u="none" cap="none" strike="noStrike">
                <a:solidFill>
                  <a:srgbClr val="000000"/>
                </a:solidFill>
                <a:latin typeface="Arial"/>
                <a:ea typeface="Arial"/>
                <a:cs typeface="Arial"/>
                <a:sym typeface="Arial"/>
              </a:rPr>
              <a:t>Compounding Challenges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pic>
        <p:nvPicPr>
          <p:cNvPr id="69" name="Shape 69"/>
          <p:cNvPicPr preferRelativeResize="0"/>
          <p:nvPr/>
        </p:nvPicPr>
        <p:blipFill rotWithShape="1">
          <a:blip r:embed="rId3">
            <a:alphaModFix/>
          </a:blip>
          <a:srcRect b="0" l="0" r="0" t="0"/>
          <a:stretch/>
        </p:blipFill>
        <p:spPr>
          <a:xfrm>
            <a:off x="510700" y="185650"/>
            <a:ext cx="3013973" cy="3013973"/>
          </a:xfrm>
          <a:prstGeom prst="rect">
            <a:avLst/>
          </a:prstGeom>
          <a:noFill/>
          <a:ln>
            <a:noFill/>
          </a:ln>
        </p:spPr>
      </p:pic>
      <p:pic>
        <p:nvPicPr>
          <p:cNvPr id="70" name="Shape 70"/>
          <p:cNvPicPr preferRelativeResize="0"/>
          <p:nvPr/>
        </p:nvPicPr>
        <p:blipFill rotWithShape="1">
          <a:blip r:embed="rId4">
            <a:alphaModFix/>
          </a:blip>
          <a:srcRect b="0" l="0" r="0" t="0"/>
          <a:stretch/>
        </p:blipFill>
        <p:spPr>
          <a:xfrm>
            <a:off x="4167226" y="440572"/>
            <a:ext cx="2400299" cy="2502013"/>
          </a:xfrm>
          <a:prstGeom prst="rect">
            <a:avLst/>
          </a:prstGeom>
          <a:noFill/>
          <a:ln>
            <a:noFill/>
          </a:ln>
        </p:spPr>
      </p:pic>
      <p:pic>
        <p:nvPicPr>
          <p:cNvPr id="71" name="Shape 71"/>
          <p:cNvPicPr preferRelativeResize="0"/>
          <p:nvPr/>
        </p:nvPicPr>
        <p:blipFill rotWithShape="1">
          <a:blip r:embed="rId5">
            <a:alphaModFix/>
          </a:blip>
          <a:srcRect b="0" l="0" r="0" t="0"/>
          <a:stretch/>
        </p:blipFill>
        <p:spPr>
          <a:xfrm>
            <a:off x="379659" y="3029433"/>
            <a:ext cx="8399516" cy="19383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2800" u="none" cap="none" strike="noStrike">
                <a:solidFill>
                  <a:schemeClr val="dk1"/>
                </a:solidFill>
                <a:latin typeface="Arial"/>
                <a:ea typeface="Arial"/>
                <a:cs typeface="Arial"/>
                <a:sym typeface="Arial"/>
              </a:rPr>
              <a:t>Our Work So Far</a:t>
            </a:r>
          </a:p>
        </p:txBody>
      </p:sp>
      <p:sp>
        <p:nvSpPr>
          <p:cNvPr id="77" name="Shape 77"/>
          <p:cNvSpPr txBox="1"/>
          <p:nvPr/>
        </p:nvSpPr>
        <p:spPr>
          <a:xfrm>
            <a:off x="163800" y="1070200"/>
            <a:ext cx="3516299" cy="3963900"/>
          </a:xfrm>
          <a:prstGeom prst="rect">
            <a:avLst/>
          </a:prstGeom>
          <a:noFill/>
          <a:ln>
            <a:noFill/>
          </a:ln>
        </p:spPr>
        <p:txBody>
          <a:bodyPr anchorCtr="0" anchor="t" bIns="91425" lIns="91425" rIns="91425" tIns="91425">
            <a:noAutofit/>
          </a:bodyPr>
          <a:lstStyle/>
          <a:p>
            <a:pPr indent="-342900" lvl="0" marL="457200" marR="0" rtl="0" algn="l">
              <a:lnSpc>
                <a:spcPct val="100000"/>
              </a:lnSpc>
              <a:spcBef>
                <a:spcPts val="0"/>
              </a:spcBef>
              <a:spcAft>
                <a:spcPts val="0"/>
              </a:spcAft>
              <a:buClr>
                <a:srgbClr val="000000"/>
              </a:buClr>
              <a:buSzPct val="100000"/>
              <a:buFont typeface="Arial"/>
              <a:buChar char="●"/>
            </a:pPr>
            <a:r>
              <a:rPr b="0" i="0" lang="en" sz="1800" u="none" cap="none" strike="noStrike">
                <a:solidFill>
                  <a:srgbClr val="000000"/>
                </a:solidFill>
                <a:latin typeface="Arial"/>
                <a:ea typeface="Arial"/>
                <a:cs typeface="Arial"/>
                <a:sym typeface="Arial"/>
              </a:rPr>
              <a:t>Observational research of court practices</a:t>
            </a:r>
          </a:p>
          <a:p>
            <a:pPr indent="-342900" lvl="0" marL="457200" marR="0" rtl="0" algn="l">
              <a:lnSpc>
                <a:spcPct val="100000"/>
              </a:lnSpc>
              <a:spcBef>
                <a:spcPts val="0"/>
              </a:spcBef>
              <a:spcAft>
                <a:spcPts val="0"/>
              </a:spcAft>
              <a:buClr>
                <a:srgbClr val="000000"/>
              </a:buClr>
              <a:buSzPct val="100000"/>
              <a:buFont typeface="Arial"/>
              <a:buChar char="●"/>
            </a:pPr>
            <a:r>
              <a:rPr b="0" i="0" lang="en" sz="1800" u="none" cap="none" strike="noStrike">
                <a:solidFill>
                  <a:srgbClr val="000000"/>
                </a:solidFill>
                <a:latin typeface="Arial"/>
                <a:ea typeface="Arial"/>
                <a:cs typeface="Arial"/>
                <a:sym typeface="Arial"/>
              </a:rPr>
              <a:t>Court clerk, municipal judge, and civil rights lawyers buy-in</a:t>
            </a:r>
          </a:p>
          <a:p>
            <a:pPr indent="-342900" lvl="0" marL="457200" marR="0" rtl="0" algn="l">
              <a:lnSpc>
                <a:spcPct val="100000"/>
              </a:lnSpc>
              <a:spcBef>
                <a:spcPts val="0"/>
              </a:spcBef>
              <a:spcAft>
                <a:spcPts val="0"/>
              </a:spcAft>
              <a:buClr>
                <a:srgbClr val="000000"/>
              </a:buClr>
              <a:buSzPct val="100000"/>
              <a:buFont typeface="Arial"/>
              <a:buChar char="●"/>
            </a:pPr>
            <a:r>
              <a:rPr b="0" i="0" lang="en" sz="1800" u="none" cap="none" strike="noStrike">
                <a:solidFill>
                  <a:srgbClr val="000000"/>
                </a:solidFill>
                <a:latin typeface="Arial"/>
                <a:ea typeface="Arial"/>
                <a:cs typeface="Arial"/>
                <a:sym typeface="Arial"/>
              </a:rPr>
              <a:t>Steering Committee (from both tech &amp; justice circles)</a:t>
            </a:r>
          </a:p>
          <a:p>
            <a:pPr indent="-342900" lvl="0" marL="457200" marR="0" rtl="0" algn="l">
              <a:lnSpc>
                <a:spcPct val="100000"/>
              </a:lnSpc>
              <a:spcBef>
                <a:spcPts val="0"/>
              </a:spcBef>
              <a:spcAft>
                <a:spcPts val="0"/>
              </a:spcAft>
              <a:buClr>
                <a:srgbClr val="000000"/>
              </a:buClr>
              <a:buSzPct val="100000"/>
              <a:buFont typeface="Arial"/>
              <a:buChar char="●"/>
            </a:pPr>
            <a:r>
              <a:rPr b="0" i="0" lang="en" sz="1800" u="none" cap="none" strike="noStrike">
                <a:solidFill>
                  <a:srgbClr val="000000"/>
                </a:solidFill>
                <a:latin typeface="Arial"/>
                <a:ea typeface="Arial"/>
                <a:cs typeface="Arial"/>
                <a:sym typeface="Arial"/>
              </a:rPr>
              <a:t>Tara Pham hired as project manager</a:t>
            </a:r>
          </a:p>
          <a:p>
            <a:pPr indent="-342900" lvl="0" marL="457200" marR="0" rtl="0" algn="l">
              <a:lnSpc>
                <a:spcPct val="100000"/>
              </a:lnSpc>
              <a:spcBef>
                <a:spcPts val="0"/>
              </a:spcBef>
              <a:spcAft>
                <a:spcPts val="0"/>
              </a:spcAft>
              <a:buClr>
                <a:srgbClr val="000000"/>
              </a:buClr>
              <a:buSzPct val="100000"/>
              <a:buFont typeface="Arial"/>
              <a:buChar char="●"/>
            </a:pPr>
            <a:r>
              <a:rPr b="0" i="0" lang="en" sz="1800" u="none" cap="none" strike="noStrike">
                <a:solidFill>
                  <a:srgbClr val="000000"/>
                </a:solidFill>
                <a:latin typeface="Arial"/>
                <a:ea typeface="Arial"/>
                <a:cs typeface="Arial"/>
                <a:sym typeface="Arial"/>
              </a:rPr>
              <a:t>Surveys of court users in collaboration with UMSL</a:t>
            </a:r>
          </a:p>
          <a:p>
            <a:pPr indent="-342900" lvl="0" marL="457200" marR="0" rtl="0" algn="l">
              <a:lnSpc>
                <a:spcPct val="100000"/>
              </a:lnSpc>
              <a:spcBef>
                <a:spcPts val="0"/>
              </a:spcBef>
              <a:spcAft>
                <a:spcPts val="0"/>
              </a:spcAft>
              <a:buClr>
                <a:srgbClr val="000000"/>
              </a:buClr>
              <a:buSzPct val="100000"/>
              <a:buFont typeface="Arial"/>
              <a:buChar char="●"/>
            </a:pPr>
            <a:r>
              <a:rPr b="0" i="0" lang="en" sz="1800" u="none" cap="none" strike="noStrike">
                <a:solidFill>
                  <a:srgbClr val="000000"/>
                </a:solidFill>
                <a:latin typeface="Arial"/>
                <a:ea typeface="Arial"/>
                <a:cs typeface="Arial"/>
                <a:sym typeface="Arial"/>
              </a:rPr>
              <a:t>Process evaluation</a:t>
            </a:r>
          </a:p>
          <a:p>
            <a:pPr indent="-342900" lvl="0" marL="457200" marR="0" rtl="0" algn="l">
              <a:lnSpc>
                <a:spcPct val="100000"/>
              </a:lnSpc>
              <a:spcBef>
                <a:spcPts val="0"/>
              </a:spcBef>
              <a:spcAft>
                <a:spcPts val="0"/>
              </a:spcAft>
              <a:buClr>
                <a:srgbClr val="000000"/>
              </a:buClr>
              <a:buSzPct val="100000"/>
              <a:buFont typeface="Arial"/>
              <a:buChar char="●"/>
            </a:pPr>
            <a:r>
              <a:rPr b="0" i="0" lang="en" sz="1800" u="none" cap="none" strike="noStrike">
                <a:solidFill>
                  <a:srgbClr val="000000"/>
                </a:solidFill>
                <a:latin typeface="Arial"/>
                <a:ea typeface="Arial"/>
                <a:cs typeface="Arial"/>
                <a:sym typeface="Arial"/>
              </a:rPr>
              <a:t>Training for CDCs on civic tech ecosystem</a:t>
            </a:r>
          </a:p>
        </p:txBody>
      </p:sp>
      <p:pic>
        <p:nvPicPr>
          <p:cNvPr id="78" name="Shape 78"/>
          <p:cNvPicPr preferRelativeResize="0"/>
          <p:nvPr/>
        </p:nvPicPr>
        <p:blipFill rotWithShape="1">
          <a:blip r:embed="rId3">
            <a:alphaModFix/>
          </a:blip>
          <a:srcRect b="-7" l="12590" r="8319" t="17872"/>
          <a:stretch/>
        </p:blipFill>
        <p:spPr>
          <a:xfrm>
            <a:off x="3880794" y="1070400"/>
            <a:ext cx="5110804" cy="39639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311700" y="2164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000" u="none" cap="none" strike="noStrike">
                <a:solidFill>
                  <a:schemeClr val="dk1"/>
                </a:solidFill>
                <a:latin typeface="Arial"/>
                <a:ea typeface="Arial"/>
                <a:cs typeface="Arial"/>
                <a:sym typeface="Arial"/>
              </a:rPr>
              <a:t>GlobalHack V</a:t>
            </a:r>
          </a:p>
        </p:txBody>
      </p:sp>
      <p:pic>
        <p:nvPicPr>
          <p:cNvPr id="84" name="Shape 84"/>
          <p:cNvPicPr preferRelativeResize="0"/>
          <p:nvPr/>
        </p:nvPicPr>
        <p:blipFill rotWithShape="1">
          <a:blip r:embed="rId3">
            <a:alphaModFix/>
          </a:blip>
          <a:srcRect b="0" l="4947" r="9015" t="0"/>
          <a:stretch/>
        </p:blipFill>
        <p:spPr>
          <a:xfrm>
            <a:off x="87373" y="960999"/>
            <a:ext cx="4107996" cy="3581227"/>
          </a:xfrm>
          <a:prstGeom prst="rect">
            <a:avLst/>
          </a:prstGeom>
          <a:noFill/>
          <a:ln>
            <a:noFill/>
          </a:ln>
        </p:spPr>
      </p:pic>
      <p:pic>
        <p:nvPicPr>
          <p:cNvPr id="85" name="Shape 85"/>
          <p:cNvPicPr preferRelativeResize="0"/>
          <p:nvPr/>
        </p:nvPicPr>
        <p:blipFill rotWithShape="1">
          <a:blip r:embed="rId4">
            <a:alphaModFix/>
          </a:blip>
          <a:srcRect b="0" l="0" r="0" t="0"/>
          <a:stretch/>
        </p:blipFill>
        <p:spPr>
          <a:xfrm>
            <a:off x="4266846" y="960999"/>
            <a:ext cx="4774971" cy="3581227"/>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311700" y="2164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000" u="none" cap="none" strike="noStrike">
                <a:solidFill>
                  <a:schemeClr val="dk1"/>
                </a:solidFill>
                <a:latin typeface="Arial"/>
                <a:ea typeface="Arial"/>
                <a:cs typeface="Arial"/>
                <a:sym typeface="Arial"/>
              </a:rPr>
              <a:t>GlobalHack V</a:t>
            </a:r>
          </a:p>
        </p:txBody>
      </p:sp>
      <p:pic>
        <p:nvPicPr>
          <p:cNvPr id="91" name="Shape 91"/>
          <p:cNvPicPr preferRelativeResize="0"/>
          <p:nvPr/>
        </p:nvPicPr>
        <p:blipFill rotWithShape="1">
          <a:blip r:embed="rId3">
            <a:alphaModFix/>
          </a:blip>
          <a:srcRect b="35659" l="27829" r="29412" t="18267"/>
          <a:stretch/>
        </p:blipFill>
        <p:spPr>
          <a:xfrm>
            <a:off x="246873" y="1462375"/>
            <a:ext cx="5801223" cy="3516349"/>
          </a:xfrm>
          <a:prstGeom prst="rect">
            <a:avLst/>
          </a:prstGeom>
          <a:noFill/>
          <a:ln>
            <a:noFill/>
          </a:ln>
        </p:spPr>
      </p:pic>
      <p:pic>
        <p:nvPicPr>
          <p:cNvPr id="92" name="Shape 92"/>
          <p:cNvPicPr preferRelativeResize="0"/>
          <p:nvPr/>
        </p:nvPicPr>
        <p:blipFill rotWithShape="1">
          <a:blip r:embed="rId4">
            <a:alphaModFix/>
          </a:blip>
          <a:srcRect b="14236" l="17842" r="24115" t="28542"/>
          <a:stretch/>
        </p:blipFill>
        <p:spPr>
          <a:xfrm>
            <a:off x="6192075" y="471775"/>
            <a:ext cx="2795650" cy="2058350"/>
          </a:xfrm>
          <a:prstGeom prst="rect">
            <a:avLst/>
          </a:prstGeom>
          <a:noFill/>
          <a:ln>
            <a:noFill/>
          </a:ln>
        </p:spPr>
      </p:pic>
      <p:pic>
        <p:nvPicPr>
          <p:cNvPr id="93" name="Shape 93"/>
          <p:cNvPicPr preferRelativeResize="0"/>
          <p:nvPr/>
        </p:nvPicPr>
        <p:blipFill rotWithShape="1">
          <a:blip r:embed="rId5">
            <a:alphaModFix/>
          </a:blip>
          <a:srcRect b="0" l="0" r="32894" t="25350"/>
          <a:stretch/>
        </p:blipFill>
        <p:spPr>
          <a:xfrm>
            <a:off x="6192075" y="2687625"/>
            <a:ext cx="2795650" cy="232283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104225" y="664150"/>
            <a:ext cx="8479200" cy="4250700"/>
          </a:xfrm>
          <a:prstGeom prst="rect">
            <a:avLst/>
          </a:prstGeom>
          <a:solidFill>
            <a:schemeClr val="lt1"/>
          </a:solidFill>
          <a:ln>
            <a:noFill/>
          </a:ln>
        </p:spPr>
        <p:txBody>
          <a:bodyPr anchorCtr="0" anchor="t" bIns="91425" lIns="91425" rIns="91425" tIns="91425">
            <a:noAutofit/>
          </a:bodyPr>
          <a:lstStyle/>
          <a:p>
            <a:pPr indent="-368300" lvl="0" marL="457200" marR="0" rtl="0" algn="l">
              <a:lnSpc>
                <a:spcPct val="100000"/>
              </a:lnSpc>
              <a:spcBef>
                <a:spcPts val="0"/>
              </a:spcBef>
              <a:spcAft>
                <a:spcPts val="0"/>
              </a:spcAft>
              <a:buClr>
                <a:schemeClr val="dk1"/>
              </a:buClr>
              <a:buSzPct val="100000"/>
              <a:buFont typeface="Arial"/>
              <a:buChar char="●"/>
            </a:pPr>
            <a:r>
              <a:rPr b="0" i="0" lang="en" sz="2200" u="none" cap="none" strike="noStrike">
                <a:solidFill>
                  <a:schemeClr val="dk1"/>
                </a:solidFill>
                <a:latin typeface="Arial"/>
                <a:ea typeface="Arial"/>
                <a:cs typeface="Arial"/>
                <a:sym typeface="Arial"/>
              </a:rPr>
              <a:t>Work towards implementation of a hybrid of GlobalHack solutions with local government stakeholders (some of whom judged GlobalHack!)</a:t>
            </a:r>
          </a:p>
          <a:p>
            <a:pPr indent="-368300" lvl="1" marL="914400" marR="0" rtl="0" algn="l">
              <a:spcBef>
                <a:spcPts val="0"/>
              </a:spcBef>
              <a:buClr>
                <a:schemeClr val="dk1"/>
              </a:buClr>
              <a:buSzPct val="100000"/>
              <a:buFont typeface="Arial"/>
              <a:buChar char="○"/>
            </a:pPr>
            <a:r>
              <a:rPr b="0" i="0" lang="en" sz="2200" u="none" cap="none" strike="noStrike">
                <a:solidFill>
                  <a:schemeClr val="dk1"/>
                </a:solidFill>
              </a:rPr>
              <a:t>Challenges of getting buy-in for projects in prototype stage?</a:t>
            </a:r>
          </a:p>
          <a:p>
            <a:pPr indent="-368300" lvl="1" marL="914400" marR="0" rtl="0" algn="l">
              <a:spcBef>
                <a:spcPts val="0"/>
              </a:spcBef>
              <a:buClr>
                <a:schemeClr val="dk1"/>
              </a:buClr>
              <a:buSzPct val="100000"/>
              <a:buFont typeface="Arial"/>
              <a:buChar char="○"/>
            </a:pPr>
            <a:r>
              <a:rPr b="0" i="0" lang="en" sz="2200" u="none" cap="none" strike="noStrike">
                <a:solidFill>
                  <a:schemeClr val="dk1"/>
                </a:solidFill>
              </a:rPr>
              <a:t>Agile development/transparency?</a:t>
            </a:r>
          </a:p>
          <a:p>
            <a:pPr indent="-368300" lvl="0" marL="457200" marR="0" rtl="0" algn="l">
              <a:lnSpc>
                <a:spcPct val="100000"/>
              </a:lnSpc>
              <a:spcBef>
                <a:spcPts val="0"/>
              </a:spcBef>
              <a:spcAft>
                <a:spcPts val="0"/>
              </a:spcAft>
              <a:buClr>
                <a:schemeClr val="dk1"/>
              </a:buClr>
              <a:buSzPct val="100000"/>
              <a:buFont typeface="Arial"/>
              <a:buChar char="●"/>
            </a:pPr>
            <a:r>
              <a:rPr b="0" i="0" lang="en" sz="2200" u="none" cap="none" strike="noStrike">
                <a:solidFill>
                  <a:schemeClr val="dk1"/>
                </a:solidFill>
                <a:latin typeface="Arial"/>
                <a:ea typeface="Arial"/>
                <a:cs typeface="Arial"/>
                <a:sym typeface="Arial"/>
              </a:rPr>
              <a:t>User testing with community/locally-driven design</a:t>
            </a:r>
          </a:p>
          <a:p>
            <a:pPr indent="-368300" lvl="0" marL="457200" marR="0" rtl="0" algn="l">
              <a:lnSpc>
                <a:spcPct val="100000"/>
              </a:lnSpc>
              <a:spcBef>
                <a:spcPts val="0"/>
              </a:spcBef>
              <a:spcAft>
                <a:spcPts val="0"/>
              </a:spcAft>
              <a:buClr>
                <a:schemeClr val="dk1"/>
              </a:buClr>
              <a:buSzPct val="100000"/>
              <a:buFont typeface="Arial"/>
              <a:buChar char="●"/>
            </a:pPr>
            <a:r>
              <a:rPr b="0" i="0" lang="en" sz="2200" u="none" cap="none" strike="noStrike">
                <a:solidFill>
                  <a:schemeClr val="dk1"/>
                </a:solidFill>
                <a:latin typeface="Arial"/>
                <a:ea typeface="Arial"/>
                <a:cs typeface="Arial"/>
                <a:sym typeface="Arial"/>
              </a:rPr>
              <a:t>Trainings and education for community at large</a:t>
            </a:r>
          </a:p>
          <a:p>
            <a:pPr indent="-368300" lvl="0" marL="457200" marR="0" rtl="0" algn="l">
              <a:lnSpc>
                <a:spcPct val="115000"/>
              </a:lnSpc>
              <a:spcBef>
                <a:spcPts val="0"/>
              </a:spcBef>
              <a:spcAft>
                <a:spcPts val="0"/>
              </a:spcAft>
              <a:buClr>
                <a:schemeClr val="dk1"/>
              </a:buClr>
              <a:buSzPct val="100000"/>
              <a:buFont typeface="Arial"/>
              <a:buChar char="●"/>
            </a:pPr>
            <a:r>
              <a:rPr b="0" i="0" lang="en" sz="2200" u="none" cap="none" strike="noStrike">
                <a:solidFill>
                  <a:schemeClr val="dk1"/>
                </a:solidFill>
                <a:latin typeface="Arial"/>
                <a:ea typeface="Arial"/>
                <a:cs typeface="Arial"/>
                <a:sym typeface="Arial"/>
              </a:rPr>
              <a:t>Inclusive economic opportunities (LaunchCode, etc.)</a:t>
            </a:r>
          </a:p>
          <a:p>
            <a:pPr indent="-368300" lvl="0" marL="457200" marR="0" rtl="0" algn="l">
              <a:lnSpc>
                <a:spcPct val="115000"/>
              </a:lnSpc>
              <a:spcBef>
                <a:spcPts val="0"/>
              </a:spcBef>
              <a:spcAft>
                <a:spcPts val="0"/>
              </a:spcAft>
              <a:buClr>
                <a:schemeClr val="dk1"/>
              </a:buClr>
              <a:buSzPct val="100000"/>
              <a:buFont typeface="Arial"/>
              <a:buChar char="●"/>
            </a:pPr>
            <a:r>
              <a:rPr b="0" i="0" lang="en" sz="2200" u="none" cap="none" strike="noStrike">
                <a:solidFill>
                  <a:schemeClr val="dk1"/>
                </a:solidFill>
                <a:latin typeface="Arial"/>
                <a:ea typeface="Arial"/>
                <a:cs typeface="Arial"/>
                <a:sym typeface="Arial"/>
              </a:rPr>
              <a:t>Identify measurable outcomes for courts work as well as ecosystem growth</a:t>
            </a:r>
          </a:p>
          <a:p>
            <a:pPr indent="-368300" lvl="0" marL="457200" marR="0" rtl="0" algn="l">
              <a:lnSpc>
                <a:spcPct val="115000"/>
              </a:lnSpc>
              <a:spcBef>
                <a:spcPts val="0"/>
              </a:spcBef>
              <a:spcAft>
                <a:spcPts val="0"/>
              </a:spcAft>
              <a:buClr>
                <a:schemeClr val="dk1"/>
              </a:buClr>
              <a:buSzPct val="100000"/>
              <a:buFont typeface="Arial"/>
              <a:buChar char="●"/>
            </a:pPr>
            <a:r>
              <a:rPr b="0" i="0" lang="en" sz="2200" u="none" cap="none" strike="noStrike">
                <a:solidFill>
                  <a:schemeClr val="dk1"/>
                </a:solidFill>
                <a:latin typeface="Arial"/>
                <a:ea typeface="Arial"/>
                <a:cs typeface="Arial"/>
                <a:sym typeface="Arial"/>
              </a:rPr>
              <a:t>Continue mapping local civic tech ecosystem</a:t>
            </a:r>
          </a:p>
        </p:txBody>
      </p:sp>
      <p:sp>
        <p:nvSpPr>
          <p:cNvPr id="99" name="Shape 99"/>
          <p:cNvSpPr txBox="1"/>
          <p:nvPr/>
        </p:nvSpPr>
        <p:spPr>
          <a:xfrm>
            <a:off x="349450" y="9525"/>
            <a:ext cx="8234099" cy="733799"/>
          </a:xfrm>
          <a:prstGeom prst="rect">
            <a:avLst/>
          </a:prstGeom>
          <a:solidFill>
            <a:schemeClr val="lt1"/>
          </a:solid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3000" u="none" cap="none" strike="noStrike">
                <a:solidFill>
                  <a:srgbClr val="000000"/>
                </a:solidFill>
                <a:latin typeface="Arial"/>
                <a:ea typeface="Arial"/>
                <a:cs typeface="Arial"/>
                <a:sym typeface="Arial"/>
              </a:rPr>
              <a:t>Next steps include but are not limited to...</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